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70" autoAdjust="0"/>
  </p:normalViewPr>
  <p:slideViewPr>
    <p:cSldViewPr snapToGrid="0">
      <p:cViewPr varScale="1">
        <p:scale>
          <a:sx n="66" d="100"/>
          <a:sy n="66" d="100"/>
        </p:scale>
        <p:origin x="6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CECA-E59B-4BB2-B271-ADCC1AA57FDC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FE37-9C1D-48DE-B960-1FBF0818C5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16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16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45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118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49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7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51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3285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9610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13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781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138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2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182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79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69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720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93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415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102-DD83-CC3A-1D0D-376D5126B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48FF-47F5-5E77-A940-8DC209113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60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9C40-2C7F-A0A7-F184-F19C769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33FB-BA2C-08A9-B47F-0BCBADC9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1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799-6AE9-1766-832A-B8FF709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DE2-73CF-7EA1-3FF9-55FB4EB1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67203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9417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Century Gothic</vt:lpstr>
      <vt:lpstr>Vapor Trail</vt:lpstr>
      <vt:lpstr>1</vt:lpstr>
      <vt:lpstr>1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Surgical Margins at Radical Prostatectomy</dc:title>
  <dc:creator>George Acland</dc:creator>
  <cp:lastModifiedBy>QT16</cp:lastModifiedBy>
  <cp:revision>5</cp:revision>
  <dcterms:created xsi:type="dcterms:W3CDTF">2024-08-08T09:04:38Z</dcterms:created>
  <dcterms:modified xsi:type="dcterms:W3CDTF">2024-08-17T00:52:22Z</dcterms:modified>
</cp:coreProperties>
</file>