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270" autoAdjust="0"/>
  </p:normalViewPr>
  <p:slideViewPr>
    <p:cSldViewPr snapToGrid="0">
      <p:cViewPr varScale="1">
        <p:scale>
          <a:sx n="66" d="100"/>
          <a:sy n="66" d="100"/>
        </p:scale>
        <p:origin x="60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2CECA-E59B-4BB2-B271-ADCC1AA57FDC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3FE37-9C1D-48DE-B960-1FBF0818C57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37164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816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2459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91180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4496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570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86510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63285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89610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213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2781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91384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529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71825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379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2969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87200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9193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34159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E63E7A4-A272-4644-BE74-78D761FC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3C5846-EA59-4F5C-87F1-D783CEF81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EC9341-0F0E-4576-8E72-2A90C9422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3459450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A5F102-DD83-CC3A-1D0D-376D5126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326774" cy="5222117"/>
          </a:xfrm>
        </p:spPr>
        <p:txBody>
          <a:bodyPr anchor="ctr">
            <a:normAutofit/>
          </a:bodyPr>
          <a:lstStyle/>
          <a:p>
            <a:pPr algn="r"/>
            <a:r>
              <a:rPr lang="en-NZ" sz="54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A48FF-47F5-5E77-A940-8DC209113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2885" y="821265"/>
            <a:ext cx="3243944" cy="5222117"/>
          </a:xfrm>
        </p:spPr>
        <p:txBody>
          <a:bodyPr anchor="ctr">
            <a:normAutofit/>
          </a:bodyPr>
          <a:lstStyle/>
          <a:p>
            <a:r>
              <a:rPr lang="en-NZ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1605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hade val="98000"/>
                <a:satMod val="150000"/>
                <a:lumMod val="102000"/>
              </a:schemeClr>
            </a:gs>
            <a:gs pos="50000">
              <a:schemeClr val="bg2">
                <a:tint val="98000"/>
                <a:shade val="90000"/>
                <a:satMod val="13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579C40-2C7F-A0A7-F184-F19C7692B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3" y="821265"/>
            <a:ext cx="6098705" cy="52221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D33FB-BA2C-08A9-B47F-0BCBADC9F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3028" y="821265"/>
            <a:ext cx="3265713" cy="52221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1177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CD9ACDE-8038-488C-AB0C-5FD1A373C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95799-6AE9-1766-832A-B8FF709DC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450" y="965200"/>
            <a:ext cx="7372350" cy="34046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E6DE2-73CF-7EA1-3FF9-55FB4EB16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450" y="4503906"/>
            <a:ext cx="7372350" cy="138889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6C2449-5F66-4753-AAA3-4AD81E57A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57D80F0-E0CE-4DCF-A32A-DB7CE7364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20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9418</TotalTime>
  <Words>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Arial</vt:lpstr>
      <vt:lpstr>Century Gothic</vt:lpstr>
      <vt:lpstr>Vapor Trail</vt:lpstr>
      <vt:lpstr>1</vt:lpstr>
      <vt:lpstr>1</vt:lpstr>
      <vt:lpstr>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Positive Surgical Margins at Radical Prostatectomy</dc:title>
  <dc:creator>George Acland</dc:creator>
  <cp:lastModifiedBy>QT16</cp:lastModifiedBy>
  <cp:revision>6</cp:revision>
  <dcterms:created xsi:type="dcterms:W3CDTF">2024-08-08T09:04:38Z</dcterms:created>
  <dcterms:modified xsi:type="dcterms:W3CDTF">2024-08-17T00:52:42Z</dcterms:modified>
</cp:coreProperties>
</file>