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1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06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89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2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6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0EFD-BFA7-4BB5-B96B-27AC1DF0B5C4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78E17F-C753-43E6-84EB-947424E799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4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.leo.org/%D0%BD%D0%B5%D0%BC%D0%B5%D1%86%D0%BA%D0%B8%D0%B9-%D1%80%D1%83%D1%81%D1%81%D0%BA%D0%B8%D0%B9/Gesundhe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8953" y="2600474"/>
            <a:ext cx="7766936" cy="1646302"/>
          </a:xfrm>
        </p:spPr>
        <p:txBody>
          <a:bodyPr/>
          <a:lstStyle/>
          <a:p>
            <a:pPr algn="ctr"/>
            <a:r>
              <a:rPr lang="en-US" sz="9600" dirty="0">
                <a:hlinkClick r:id="rId2"/>
              </a:rPr>
              <a:t>Gesundheit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6278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728" y="0"/>
            <a:ext cx="8596668" cy="1320800"/>
          </a:xfrm>
        </p:spPr>
        <p:txBody>
          <a:bodyPr/>
          <a:lstStyle/>
          <a:p>
            <a:pPr algn="ctr"/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Gewohnheiten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4" y="935243"/>
            <a:ext cx="6581912" cy="5469212"/>
          </a:xfrm>
          <a:prstGeom prst="rect">
            <a:avLst/>
          </a:prstGeom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7143449" y="935243"/>
            <a:ext cx="3633408" cy="441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en-US" dirty="0" smtClean="0"/>
              <a:t>er </a:t>
            </a:r>
            <a:r>
              <a:rPr lang="en-US" dirty="0" err="1" smtClean="0"/>
              <a:t>Alkohol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as </a:t>
            </a:r>
            <a:r>
              <a:rPr lang="en-US" dirty="0" err="1" smtClean="0"/>
              <a:t>Rauchen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as </a:t>
            </a:r>
            <a:r>
              <a:rPr lang="en-US" dirty="0" err="1" smtClean="0"/>
              <a:t>Fastfood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er </a:t>
            </a:r>
            <a:r>
              <a:rPr lang="en-US" dirty="0" err="1" smtClean="0"/>
              <a:t>Schlafmangel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ie </a:t>
            </a:r>
            <a:r>
              <a:rPr lang="en-US" dirty="0" err="1" smtClean="0"/>
              <a:t>Süßigkeiten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00"/>
          <a:stretch/>
        </p:blipFill>
        <p:spPr>
          <a:xfrm>
            <a:off x="156754" y="941976"/>
            <a:ext cx="9153390" cy="453136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0477" y="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Gesundes</a:t>
            </a:r>
            <a:r>
              <a:rPr lang="en-US" dirty="0" smtClean="0"/>
              <a:t> </a:t>
            </a:r>
            <a:r>
              <a:rPr lang="en-US" dirty="0"/>
              <a:t>Essen</a:t>
            </a:r>
            <a:endParaRPr lang="ru-RU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426094" y="5786845"/>
            <a:ext cx="2748180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asser</a:t>
            </a:r>
            <a:r>
              <a:rPr lang="en-US" dirty="0" smtClean="0"/>
              <a:t> </a:t>
            </a:r>
            <a:r>
              <a:rPr lang="en-US" dirty="0" err="1" smtClean="0"/>
              <a:t>trinken</a:t>
            </a:r>
            <a:endParaRPr lang="ru-RU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3280982" y="5786843"/>
            <a:ext cx="3354949" cy="50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Mehr</a:t>
            </a:r>
            <a:r>
              <a:rPr lang="en-US" dirty="0"/>
              <a:t> </a:t>
            </a:r>
            <a:r>
              <a:rPr lang="en-US" dirty="0" err="1" smtClean="0"/>
              <a:t>Gemüse</a:t>
            </a:r>
            <a:r>
              <a:rPr lang="en-US" dirty="0" smtClean="0"/>
              <a:t> und </a:t>
            </a:r>
            <a:r>
              <a:rPr lang="en-US" dirty="0" err="1" smtClean="0"/>
              <a:t>Obst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6781201" y="5786843"/>
            <a:ext cx="3145944" cy="4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Nüsse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Fisch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0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992" y="0"/>
            <a:ext cx="8596668" cy="957943"/>
          </a:xfrm>
        </p:spPr>
        <p:txBody>
          <a:bodyPr/>
          <a:lstStyle/>
          <a:p>
            <a:pPr algn="ctr"/>
            <a:r>
              <a:rPr lang="de-DE" dirty="0"/>
              <a:t>gesunder Schlaf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" y="1201783"/>
            <a:ext cx="6779623" cy="4937760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7081647" y="1201783"/>
            <a:ext cx="3145944" cy="394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bequemes</a:t>
            </a:r>
            <a:r>
              <a:rPr lang="en-US" dirty="0"/>
              <a:t> </a:t>
            </a:r>
            <a:r>
              <a:rPr lang="en-US" dirty="0" err="1" smtClean="0"/>
              <a:t>Bett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ausreichend</a:t>
            </a:r>
            <a:r>
              <a:rPr lang="en-US" dirty="0"/>
              <a:t> </a:t>
            </a:r>
            <a:r>
              <a:rPr lang="en-US" dirty="0" err="1" smtClean="0"/>
              <a:t>Schlaf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vor</a:t>
            </a:r>
            <a:r>
              <a:rPr lang="en-US" dirty="0" smtClean="0"/>
              <a:t> 23.00 </a:t>
            </a:r>
            <a:r>
              <a:rPr lang="en-US" dirty="0" err="1" smtClean="0"/>
              <a:t>gehen</a:t>
            </a:r>
            <a:r>
              <a:rPr lang="en-US" dirty="0" smtClean="0"/>
              <a:t> ins </a:t>
            </a:r>
            <a:r>
              <a:rPr lang="en-US" dirty="0" err="1" smtClean="0"/>
              <a:t>Bett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359" y="13063"/>
            <a:ext cx="8596668" cy="892629"/>
          </a:xfrm>
        </p:spPr>
        <p:txBody>
          <a:bodyPr/>
          <a:lstStyle/>
          <a:p>
            <a:pPr algn="ctr"/>
            <a:r>
              <a:rPr lang="en-US" dirty="0" err="1" smtClean="0"/>
              <a:t>Freizeit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108439"/>
            <a:ext cx="7315200" cy="4876800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7695601" y="1108439"/>
            <a:ext cx="3145944" cy="394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</a:t>
            </a:r>
            <a:r>
              <a:rPr lang="de-DE" dirty="0" smtClean="0"/>
              <a:t>in</a:t>
            </a:r>
            <a:r>
              <a:rPr lang="de-DE" dirty="0" smtClean="0"/>
              <a:t>. 2 Reisen </a:t>
            </a:r>
            <a:r>
              <a:rPr lang="de-DE" dirty="0"/>
              <a:t>pro </a:t>
            </a:r>
            <a:r>
              <a:rPr lang="de-DE" dirty="0" smtClean="0"/>
              <a:t>Jahr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chwimmen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onnenbaden</a:t>
            </a:r>
            <a:endParaRPr lang="en-US" dirty="0" smtClean="0"/>
          </a:p>
          <a:p>
            <a:endParaRPr lang="en-US" dirty="0"/>
          </a:p>
          <a:p>
            <a:r>
              <a:rPr lang="de-DE" dirty="0"/>
              <a:t>in der Natur spazieren gehen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7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8227" y="0"/>
            <a:ext cx="8596668" cy="879566"/>
          </a:xfrm>
        </p:spPr>
        <p:txBody>
          <a:bodyPr/>
          <a:lstStyle/>
          <a:p>
            <a:pPr algn="ctr"/>
            <a:r>
              <a:rPr lang="en-US" dirty="0" err="1" smtClean="0"/>
              <a:t>Physische</a:t>
            </a:r>
            <a:r>
              <a:rPr lang="en-US" dirty="0" smtClean="0"/>
              <a:t> </a:t>
            </a:r>
            <a:r>
              <a:rPr lang="en-US" dirty="0" err="1"/>
              <a:t>Aktivität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389" r="10931"/>
          <a:stretch/>
        </p:blipFill>
        <p:spPr>
          <a:xfrm>
            <a:off x="182879" y="1069384"/>
            <a:ext cx="6609807" cy="5107551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7016333" y="1069384"/>
            <a:ext cx="3145944" cy="394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</a:t>
            </a:r>
            <a:r>
              <a:rPr lang="de-DE" dirty="0" smtClean="0"/>
              <a:t>ine </a:t>
            </a:r>
            <a:r>
              <a:rPr lang="de-DE" smtClean="0"/>
              <a:t>Sportstunde machen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Fitnessstudio</a:t>
            </a:r>
            <a:r>
              <a:rPr lang="en-US" dirty="0"/>
              <a:t> </a:t>
            </a:r>
            <a:r>
              <a:rPr lang="en-US" dirty="0" err="1"/>
              <a:t>besuchen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3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1289" y="1654629"/>
            <a:ext cx="8596668" cy="3403600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Vielen</a:t>
            </a:r>
            <a:r>
              <a:rPr lang="en-US" sz="9600" dirty="0" smtClean="0"/>
              <a:t> Dank!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6298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63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Gesundheit</vt:lpstr>
      <vt:lpstr>Schlechte Gewohnheiten</vt:lpstr>
      <vt:lpstr>Gesundes Essen</vt:lpstr>
      <vt:lpstr>gesunder Schlaf</vt:lpstr>
      <vt:lpstr>Freizeit</vt:lpstr>
      <vt:lpstr>Physische Aktivität</vt:lpstr>
      <vt:lpstr>Vielen Dank!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Gesundheit</dc:title>
  <dc:creator>Вадим</dc:creator>
  <cp:lastModifiedBy>Вадим</cp:lastModifiedBy>
  <cp:revision>32</cp:revision>
  <dcterms:created xsi:type="dcterms:W3CDTF">2022-11-30T17:43:36Z</dcterms:created>
  <dcterms:modified xsi:type="dcterms:W3CDTF">2022-12-03T15:24:04Z</dcterms:modified>
</cp:coreProperties>
</file>