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both characters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player game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idea of the game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spiders for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do you avoid them and wich ones too avoid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 increasers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Which ones help u and which ones dont help you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3.gif"/><Relationship Id="rId5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0.png"/><Relationship Id="rId6" Type="http://schemas.openxmlformats.org/officeDocument/2006/relationships/image" Target="../media/image03.gif"/><Relationship Id="rId7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gif"/><Relationship Id="rId5" Type="http://schemas.openxmlformats.org/officeDocument/2006/relationships/image" Target="../media/image01.gif"/><Relationship Id="rId6" Type="http://schemas.openxmlformats.org/officeDocument/2006/relationships/image" Target="../media/image07.gif"/><Relationship Id="rId7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11.gif"/><Relationship Id="rId5" Type="http://schemas.openxmlformats.org/officeDocument/2006/relationships/image" Target="../media/image03.gif"/><Relationship Id="rId6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u="sng">
                <a:solidFill>
                  <a:srgbClr val="000000"/>
                </a:solidFill>
              </a:rPr>
              <a:t>Zombie vs. Crafter Run </a:t>
            </a:r>
            <a:r>
              <a:rPr i="1" lang="en" sz="3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86825" y="4583000"/>
            <a:ext cx="3055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/>
              <a:t>Soraya Casares, Cristal Cruz,Veronica Brown</a:t>
            </a:r>
            <a:r>
              <a:rPr i="1"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865400" y="4473175"/>
            <a:ext cx="305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Copyright @ 2017, Socristal Pixel Studios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-steve__check__by_storm75x-d5nzugv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1143396"/>
            <a:ext cx="2497950" cy="2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ecraft zombie gif transparent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00" y="1681300"/>
            <a:ext cx="3810000" cy="36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125" y="2513625"/>
            <a:ext cx="2400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ixel spider transparent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87528">
            <a:off x="2713325" y="3524924"/>
            <a:ext cx="1469549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xel spiders transparent"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447924" y="3437849"/>
            <a:ext cx="1109300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zombie gif transparent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500" y="1522075"/>
            <a:ext cx="3810000" cy="36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450" y="2204350"/>
            <a:ext cx="2400300" cy="24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ecraft zombie gif transparent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9150" y="1583724"/>
            <a:ext cx="3810000" cy="378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450" y="2204350"/>
            <a:ext cx="2400300" cy="2415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750" y="3458875"/>
            <a:ext cx="971075" cy="116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1" name="Shape 81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-855116">
            <a:off x="2743099" y="3385174"/>
            <a:ext cx="951749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2" name="Shape 82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664393">
            <a:off x="3011900" y="3968149"/>
            <a:ext cx="951748" cy="992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3" name="Shape 83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780702">
            <a:off x="3245724" y="3177974"/>
            <a:ext cx="951749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52013">
            <a:off x="7326800" y="3517749"/>
            <a:ext cx="971074" cy="116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9075" y="3609275"/>
            <a:ext cx="971075" cy="11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58039">
            <a:off x="3053075" y="2778150"/>
            <a:ext cx="4335750" cy="212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zombie gif transparent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2775" y="924300"/>
            <a:ext cx="4716375" cy="468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2200" y="2401475"/>
            <a:ext cx="2361675" cy="23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