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  <p:sldMasterId id="2147484086" r:id="rId2"/>
  </p:sldMasterIdLst>
  <p:notesMasterIdLst>
    <p:notesMasterId r:id="rId26"/>
  </p:notesMasterIdLst>
  <p:sldIdLst>
    <p:sldId id="258" r:id="rId3"/>
    <p:sldId id="256" r:id="rId4"/>
    <p:sldId id="259" r:id="rId5"/>
    <p:sldId id="260" r:id="rId6"/>
    <p:sldId id="265" r:id="rId7"/>
    <p:sldId id="271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1" r:id="rId21"/>
    <p:sldId id="262" r:id="rId22"/>
    <p:sldId id="263" r:id="rId23"/>
    <p:sldId id="264" r:id="rId24"/>
    <p:sldId id="257" r:id="rId2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9A032-0A31-41BA-9403-8AEDE637086F}" v="108" dt="2023-03-07T02:21:52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548" autoAdjust="0"/>
    <p:restoredTop sz="94641" autoAdjust="0"/>
  </p:normalViewPr>
  <p:slideViewPr>
    <p:cSldViewPr snapToGrid="0">
      <p:cViewPr varScale="1">
        <p:scale>
          <a:sx n="59" d="100"/>
          <a:sy n="59" d="100"/>
        </p:scale>
        <p:origin x="-90" y="-186"/>
      </p:cViewPr>
      <p:guideLst>
        <p:guide orient="horz" pos="3840"/>
        <p:guide pos="68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prakash s" userId="2251a12bdc472210" providerId="LiveId" clId="{A689A032-0A31-41BA-9403-8AEDE637086F}"/>
    <pc:docChg chg="custSel addSld delSld modSld sldOrd modMainMaster">
      <pc:chgData name="jayaprakash s" userId="2251a12bdc472210" providerId="LiveId" clId="{A689A032-0A31-41BA-9403-8AEDE637086F}" dt="2023-03-07T02:21:52.323" v="2384"/>
      <pc:docMkLst>
        <pc:docMk/>
      </pc:docMkLst>
      <pc:sldChg chg="modSp mod modTransition">
        <pc:chgData name="jayaprakash s" userId="2251a12bdc472210" providerId="LiveId" clId="{A689A032-0A31-41BA-9403-8AEDE637086F}" dt="2023-03-07T02:21:52.323" v="2384"/>
        <pc:sldMkLst>
          <pc:docMk/>
          <pc:sldMk cId="3747228525" sldId="256"/>
        </pc:sldMkLst>
        <pc:spChg chg="mod">
          <ac:chgData name="jayaprakash s" userId="2251a12bdc472210" providerId="LiveId" clId="{A689A032-0A31-41BA-9403-8AEDE637086F}" dt="2023-03-06T18:21:32.664" v="1075" actId="1076"/>
          <ac:spMkLst>
            <pc:docMk/>
            <pc:sldMk cId="3747228525" sldId="256"/>
            <ac:spMk id="2" creationId="{D7223481-9460-09AB-EB97-8F55E30A0D2F}"/>
          </ac:spMkLst>
        </pc:spChg>
        <pc:spChg chg="mod">
          <ac:chgData name="jayaprakash s" userId="2251a12bdc472210" providerId="LiveId" clId="{A689A032-0A31-41BA-9403-8AEDE637086F}" dt="2023-03-06T18:21:17.973" v="1069" actId="27636"/>
          <ac:spMkLst>
            <pc:docMk/>
            <pc:sldMk cId="3747228525" sldId="256"/>
            <ac:spMk id="3" creationId="{A3A3AC47-1FC6-4F22-4EA1-25E947744D49}"/>
          </ac:spMkLst>
        </pc:spChg>
      </pc:sldChg>
      <pc:sldChg chg="modSp mod modTransition">
        <pc:chgData name="jayaprakash s" userId="2251a12bdc472210" providerId="LiveId" clId="{A689A032-0A31-41BA-9403-8AEDE637086F}" dt="2023-03-07T02:21:52.323" v="2384"/>
        <pc:sldMkLst>
          <pc:docMk/>
          <pc:sldMk cId="2638028307" sldId="257"/>
        </pc:sldMkLst>
        <pc:spChg chg="mod">
          <ac:chgData name="jayaprakash s" userId="2251a12bdc472210" providerId="LiveId" clId="{A689A032-0A31-41BA-9403-8AEDE637086F}" dt="2023-03-06T18:59:51.202" v="1824" actId="404"/>
          <ac:spMkLst>
            <pc:docMk/>
            <pc:sldMk cId="2638028307" sldId="257"/>
            <ac:spMk id="2" creationId="{1390E285-BE42-FCE1-11A3-18DFB8BA36F6}"/>
          </ac:spMkLst>
        </pc:spChg>
        <pc:spChg chg="mod">
          <ac:chgData name="jayaprakash s" userId="2251a12bdc472210" providerId="LiveId" clId="{A689A032-0A31-41BA-9403-8AEDE637086F}" dt="2023-03-06T18:59:41.539" v="1815" actId="403"/>
          <ac:spMkLst>
            <pc:docMk/>
            <pc:sldMk cId="2638028307" sldId="257"/>
            <ac:spMk id="3" creationId="{6F180DB3-F5F1-2D39-B920-07799ACECA98}"/>
          </ac:spMkLst>
        </pc:spChg>
      </pc:sldChg>
      <pc:sldChg chg="modSp mod modTransition">
        <pc:chgData name="jayaprakash s" userId="2251a12bdc472210" providerId="LiveId" clId="{A689A032-0A31-41BA-9403-8AEDE637086F}" dt="2023-03-07T02:21:52.323" v="2384"/>
        <pc:sldMkLst>
          <pc:docMk/>
          <pc:sldMk cId="2319551402" sldId="258"/>
        </pc:sldMkLst>
        <pc:spChg chg="mod">
          <ac:chgData name="jayaprakash s" userId="2251a12bdc472210" providerId="LiveId" clId="{A689A032-0A31-41BA-9403-8AEDE637086F}" dt="2023-03-06T18:21:04.658" v="1058" actId="403"/>
          <ac:spMkLst>
            <pc:docMk/>
            <pc:sldMk cId="2319551402" sldId="258"/>
            <ac:spMk id="2" creationId="{C0225CB9-8CAE-C006-262C-8462BA688F64}"/>
          </ac:spMkLst>
        </pc:spChg>
      </pc:sldChg>
      <pc:sldChg chg="modSp mod modTransition">
        <pc:chgData name="jayaprakash s" userId="2251a12bdc472210" providerId="LiveId" clId="{A689A032-0A31-41BA-9403-8AEDE637086F}" dt="2023-03-07T02:21:52.323" v="2384"/>
        <pc:sldMkLst>
          <pc:docMk/>
          <pc:sldMk cId="371853615" sldId="259"/>
        </pc:sldMkLst>
        <pc:spChg chg="mod">
          <ac:chgData name="jayaprakash s" userId="2251a12bdc472210" providerId="LiveId" clId="{A689A032-0A31-41BA-9403-8AEDE637086F}" dt="2023-03-06T18:22:35.170" v="1110" actId="403"/>
          <ac:spMkLst>
            <pc:docMk/>
            <pc:sldMk cId="371853615" sldId="259"/>
            <ac:spMk id="2" creationId="{55AE5982-A262-2558-CB32-D32FF7DD054E}"/>
          </ac:spMkLst>
        </pc:spChg>
        <pc:spChg chg="mod">
          <ac:chgData name="jayaprakash s" userId="2251a12bdc472210" providerId="LiveId" clId="{A689A032-0A31-41BA-9403-8AEDE637086F}" dt="2023-03-06T18:22:48.363" v="1128" actId="14100"/>
          <ac:spMkLst>
            <pc:docMk/>
            <pc:sldMk cId="371853615" sldId="259"/>
            <ac:spMk id="3" creationId="{AAF1DAE6-6D20-BC37-45D4-821C19CF7384}"/>
          </ac:spMkLst>
        </pc:spChg>
      </pc:sldChg>
      <pc:sldChg chg="modSp mod modTransition">
        <pc:chgData name="jayaprakash s" userId="2251a12bdc472210" providerId="LiveId" clId="{A689A032-0A31-41BA-9403-8AEDE637086F}" dt="2023-03-07T02:21:52.323" v="2384"/>
        <pc:sldMkLst>
          <pc:docMk/>
          <pc:sldMk cId="747522004" sldId="260"/>
        </pc:sldMkLst>
        <pc:spChg chg="mod">
          <ac:chgData name="jayaprakash s" userId="2251a12bdc472210" providerId="LiveId" clId="{A689A032-0A31-41BA-9403-8AEDE637086F}" dt="2023-03-06T18:23:22.838" v="1148" actId="404"/>
          <ac:spMkLst>
            <pc:docMk/>
            <pc:sldMk cId="747522004" sldId="260"/>
            <ac:spMk id="2" creationId="{55AE5982-A262-2558-CB32-D32FF7DD054E}"/>
          </ac:spMkLst>
        </pc:spChg>
        <pc:spChg chg="mod">
          <ac:chgData name="jayaprakash s" userId="2251a12bdc472210" providerId="LiveId" clId="{A689A032-0A31-41BA-9403-8AEDE637086F}" dt="2023-03-06T18:58:30.298" v="1802"/>
          <ac:spMkLst>
            <pc:docMk/>
            <pc:sldMk cId="747522004" sldId="260"/>
            <ac:spMk id="3" creationId="{AAF1DAE6-6D20-BC37-45D4-821C19CF7384}"/>
          </ac:spMkLst>
        </pc:spChg>
      </pc:sldChg>
      <pc:sldChg chg="addSp delSp modSp new mod modTransition">
        <pc:chgData name="jayaprakash s" userId="2251a12bdc472210" providerId="LiveId" clId="{A689A032-0A31-41BA-9403-8AEDE637086F}" dt="2023-03-07T02:21:52.323" v="2384"/>
        <pc:sldMkLst>
          <pc:docMk/>
          <pc:sldMk cId="236630608" sldId="261"/>
        </pc:sldMkLst>
        <pc:picChg chg="add del mod">
          <ac:chgData name="jayaprakash s" userId="2251a12bdc472210" providerId="LiveId" clId="{A689A032-0A31-41BA-9403-8AEDE637086F}" dt="2023-03-06T16:22:33.813" v="6" actId="21"/>
          <ac:picMkLst>
            <pc:docMk/>
            <pc:sldMk cId="236630608" sldId="261"/>
            <ac:picMk id="3" creationId="{E06B7D8E-7DD3-061E-7770-C7ADC0A5ADC4}"/>
          </ac:picMkLst>
        </pc:picChg>
        <pc:picChg chg="add mod">
          <ac:chgData name="jayaprakash s" userId="2251a12bdc472210" providerId="LiveId" clId="{A689A032-0A31-41BA-9403-8AEDE637086F}" dt="2023-03-06T18:46:25.829" v="1596" actId="14100"/>
          <ac:picMkLst>
            <pc:docMk/>
            <pc:sldMk cId="236630608" sldId="261"/>
            <ac:picMk id="5" creationId="{AE3356E8-C6A9-A64A-8E42-CE2382F2FD9A}"/>
          </ac:picMkLst>
        </pc:picChg>
      </pc:sldChg>
      <pc:sldChg chg="addSp delSp modSp new mod modTransition">
        <pc:chgData name="jayaprakash s" userId="2251a12bdc472210" providerId="LiveId" clId="{A689A032-0A31-41BA-9403-8AEDE637086F}" dt="2023-03-07T02:21:52.323" v="2384"/>
        <pc:sldMkLst>
          <pc:docMk/>
          <pc:sldMk cId="2498818151" sldId="262"/>
        </pc:sldMkLst>
        <pc:picChg chg="add del mod">
          <ac:chgData name="jayaprakash s" userId="2251a12bdc472210" providerId="LiveId" clId="{A689A032-0A31-41BA-9403-8AEDE637086F}" dt="2023-03-06T16:57:32.314" v="57" actId="21"/>
          <ac:picMkLst>
            <pc:docMk/>
            <pc:sldMk cId="2498818151" sldId="262"/>
            <ac:picMk id="3" creationId="{33D7C06A-D1A3-A25A-4E8D-7CF89BB7F49E}"/>
          </ac:picMkLst>
        </pc:picChg>
        <pc:picChg chg="add del mod">
          <ac:chgData name="jayaprakash s" userId="2251a12bdc472210" providerId="LiveId" clId="{A689A032-0A31-41BA-9403-8AEDE637086F}" dt="2023-03-06T17:00:08.684" v="60" actId="21"/>
          <ac:picMkLst>
            <pc:docMk/>
            <pc:sldMk cId="2498818151" sldId="262"/>
            <ac:picMk id="4" creationId="{5113DB26-685D-EB16-DB1D-B3AF166DBE59}"/>
          </ac:picMkLst>
        </pc:picChg>
        <pc:picChg chg="add del mod">
          <ac:chgData name="jayaprakash s" userId="2251a12bdc472210" providerId="LiveId" clId="{A689A032-0A31-41BA-9403-8AEDE637086F}" dt="2023-03-06T17:00:33.116" v="62" actId="21"/>
          <ac:picMkLst>
            <pc:docMk/>
            <pc:sldMk cId="2498818151" sldId="262"/>
            <ac:picMk id="6" creationId="{19A45176-E771-6278-A70B-72F8A0ECBB44}"/>
          </ac:picMkLst>
        </pc:picChg>
        <pc:picChg chg="add mod">
          <ac:chgData name="jayaprakash s" userId="2251a12bdc472210" providerId="LiveId" clId="{A689A032-0A31-41BA-9403-8AEDE637086F}" dt="2023-03-06T18:46:36.600" v="1599" actId="14100"/>
          <ac:picMkLst>
            <pc:docMk/>
            <pc:sldMk cId="2498818151" sldId="262"/>
            <ac:picMk id="8" creationId="{C8E8B7BF-B7ED-BE68-4A50-A6C80663D76E}"/>
          </ac:picMkLst>
        </pc:picChg>
      </pc:sldChg>
      <pc:sldChg chg="addSp modSp new mod modTransition">
        <pc:chgData name="jayaprakash s" userId="2251a12bdc472210" providerId="LiveId" clId="{A689A032-0A31-41BA-9403-8AEDE637086F}" dt="2023-03-07T02:21:52.323" v="2384"/>
        <pc:sldMkLst>
          <pc:docMk/>
          <pc:sldMk cId="283669641" sldId="263"/>
        </pc:sldMkLst>
        <pc:spChg chg="add mod">
          <ac:chgData name="jayaprakash s" userId="2251a12bdc472210" providerId="LiveId" clId="{A689A032-0A31-41BA-9403-8AEDE637086F}" dt="2023-03-06T18:47:35.664" v="1633" actId="403"/>
          <ac:spMkLst>
            <pc:docMk/>
            <pc:sldMk cId="283669641" sldId="263"/>
            <ac:spMk id="4" creationId="{F999B9A1-B50C-0F7C-240B-F91E75657045}"/>
          </ac:spMkLst>
        </pc:spChg>
        <pc:picChg chg="add mod">
          <ac:chgData name="jayaprakash s" userId="2251a12bdc472210" providerId="LiveId" clId="{A689A032-0A31-41BA-9403-8AEDE637086F}" dt="2023-03-06T18:46:49.003" v="1602" actId="14100"/>
          <ac:picMkLst>
            <pc:docMk/>
            <pc:sldMk cId="283669641" sldId="263"/>
            <ac:picMk id="3" creationId="{E06F8189-4629-C27B-6F0D-EDCA0F5CA34A}"/>
          </ac:picMkLst>
        </pc:picChg>
      </pc:sldChg>
      <pc:sldChg chg="addSp modSp new mod modTransition">
        <pc:chgData name="jayaprakash s" userId="2251a12bdc472210" providerId="LiveId" clId="{A689A032-0A31-41BA-9403-8AEDE637086F}" dt="2023-03-07T02:21:52.323" v="2384"/>
        <pc:sldMkLst>
          <pc:docMk/>
          <pc:sldMk cId="3090304679" sldId="264"/>
        </pc:sldMkLst>
        <pc:spChg chg="add mod">
          <ac:chgData name="jayaprakash s" userId="2251a12bdc472210" providerId="LiveId" clId="{A689A032-0A31-41BA-9403-8AEDE637086F}" dt="2023-03-06T18:47:18.245" v="1616" actId="404"/>
          <ac:spMkLst>
            <pc:docMk/>
            <pc:sldMk cId="3090304679" sldId="264"/>
            <ac:spMk id="4" creationId="{2C3BD374-FDD5-A015-755C-E084DA4BF4DE}"/>
          </ac:spMkLst>
        </pc:spChg>
        <pc:picChg chg="add mod">
          <ac:chgData name="jayaprakash s" userId="2251a12bdc472210" providerId="LiveId" clId="{A689A032-0A31-41BA-9403-8AEDE637086F}" dt="2023-03-06T18:46:59.098" v="1605" actId="14100"/>
          <ac:picMkLst>
            <pc:docMk/>
            <pc:sldMk cId="3090304679" sldId="264"/>
            <ac:picMk id="3" creationId="{C09589B2-7214-B889-427F-8A0737586937}"/>
          </ac:picMkLst>
        </pc:picChg>
      </pc:sldChg>
      <pc:sldChg chg="modSp new mod modTransition">
        <pc:chgData name="jayaprakash s" userId="2251a12bdc472210" providerId="LiveId" clId="{A689A032-0A31-41BA-9403-8AEDE637086F}" dt="2023-03-07T02:21:52.323" v="2384"/>
        <pc:sldMkLst>
          <pc:docMk/>
          <pc:sldMk cId="1186371422" sldId="265"/>
        </pc:sldMkLst>
        <pc:spChg chg="mod">
          <ac:chgData name="jayaprakash s" userId="2251a12bdc472210" providerId="LiveId" clId="{A689A032-0A31-41BA-9403-8AEDE637086F}" dt="2023-03-06T18:23:53.221" v="1162" actId="14100"/>
          <ac:spMkLst>
            <pc:docMk/>
            <pc:sldMk cId="1186371422" sldId="265"/>
            <ac:spMk id="2" creationId="{E1159597-5304-3C8E-2C8E-3128407514FF}"/>
          </ac:spMkLst>
        </pc:spChg>
        <pc:spChg chg="mod">
          <ac:chgData name="jayaprakash s" userId="2251a12bdc472210" providerId="LiveId" clId="{A689A032-0A31-41BA-9403-8AEDE637086F}" dt="2023-03-06T18:23:59.908" v="1166" actId="27636"/>
          <ac:spMkLst>
            <pc:docMk/>
            <pc:sldMk cId="1186371422" sldId="265"/>
            <ac:spMk id="3" creationId="{E794315C-B064-8FA1-BF3E-5384FEB3E9ED}"/>
          </ac:spMkLst>
        </pc:spChg>
      </pc:sldChg>
      <pc:sldChg chg="addSp delSp modSp new del mod">
        <pc:chgData name="jayaprakash s" userId="2251a12bdc472210" providerId="LiveId" clId="{A689A032-0A31-41BA-9403-8AEDE637086F}" dt="2023-03-06T17:35:02.234" v="624" actId="2696"/>
        <pc:sldMkLst>
          <pc:docMk/>
          <pc:sldMk cId="2905277517" sldId="266"/>
        </pc:sldMkLst>
        <pc:spChg chg="mod">
          <ac:chgData name="jayaprakash s" userId="2251a12bdc472210" providerId="LiveId" clId="{A689A032-0A31-41BA-9403-8AEDE637086F}" dt="2023-03-06T17:34:50.346" v="622"/>
          <ac:spMkLst>
            <pc:docMk/>
            <pc:sldMk cId="2905277517" sldId="266"/>
            <ac:spMk id="2" creationId="{51BD662C-640E-45F8-18E0-B56A9CE91988}"/>
          </ac:spMkLst>
        </pc:spChg>
        <pc:spChg chg="mod">
          <ac:chgData name="jayaprakash s" userId="2251a12bdc472210" providerId="LiveId" clId="{A689A032-0A31-41BA-9403-8AEDE637086F}" dt="2023-03-06T17:34:50.394" v="623" actId="27636"/>
          <ac:spMkLst>
            <pc:docMk/>
            <pc:sldMk cId="2905277517" sldId="266"/>
            <ac:spMk id="3" creationId="{FF066C5F-085C-338C-2683-CBEDC0C7375A}"/>
          </ac:spMkLst>
        </pc:spChg>
        <pc:spChg chg="add del mod">
          <ac:chgData name="jayaprakash s" userId="2251a12bdc472210" providerId="LiveId" clId="{A689A032-0A31-41BA-9403-8AEDE637086F}" dt="2023-03-06T17:34:50.346" v="622"/>
          <ac:spMkLst>
            <pc:docMk/>
            <pc:sldMk cId="2905277517" sldId="266"/>
            <ac:spMk id="4" creationId="{104E532B-E15E-423D-F1FF-920D205B95D8}"/>
          </ac:spMkLst>
        </pc:spChg>
        <pc:spChg chg="add del mod">
          <ac:chgData name="jayaprakash s" userId="2251a12bdc472210" providerId="LiveId" clId="{A689A032-0A31-41BA-9403-8AEDE637086F}" dt="2023-03-06T17:34:50.346" v="622"/>
          <ac:spMkLst>
            <pc:docMk/>
            <pc:sldMk cId="2905277517" sldId="266"/>
            <ac:spMk id="5" creationId="{1E4B1B5E-7A6E-C6CE-DE8E-CF018DB3E811}"/>
          </ac:spMkLst>
        </pc:spChg>
      </pc:sldChg>
      <pc:sldChg chg="addSp delSp modSp new mod modTransition">
        <pc:chgData name="jayaprakash s" userId="2251a12bdc472210" providerId="LiveId" clId="{A689A032-0A31-41BA-9403-8AEDE637086F}" dt="2023-03-07T02:21:52.323" v="2384"/>
        <pc:sldMkLst>
          <pc:docMk/>
          <pc:sldMk cId="3482355687" sldId="266"/>
        </pc:sldMkLst>
        <pc:spChg chg="mod">
          <ac:chgData name="jayaprakash s" userId="2251a12bdc472210" providerId="LiveId" clId="{A689A032-0A31-41BA-9403-8AEDE637086F}" dt="2023-03-06T18:24:31.050" v="1170" actId="1076"/>
          <ac:spMkLst>
            <pc:docMk/>
            <pc:sldMk cId="3482355687" sldId="266"/>
            <ac:spMk id="2" creationId="{9C9FE5CB-E31C-4370-6A31-1B2B20F56994}"/>
          </ac:spMkLst>
        </pc:spChg>
        <pc:spChg chg="add del mod">
          <ac:chgData name="jayaprakash s" userId="2251a12bdc472210" providerId="LiveId" clId="{A689A032-0A31-41BA-9403-8AEDE637086F}" dt="2023-03-06T17:35:55.141" v="651"/>
          <ac:spMkLst>
            <pc:docMk/>
            <pc:sldMk cId="3482355687" sldId="266"/>
            <ac:spMk id="3" creationId="{45F5B750-32EE-6170-DA99-E528C1DC7835}"/>
          </ac:spMkLst>
        </pc:spChg>
        <pc:spChg chg="add mod">
          <ac:chgData name="jayaprakash s" userId="2251a12bdc472210" providerId="LiveId" clId="{A689A032-0A31-41BA-9403-8AEDE637086F}" dt="2023-03-06T18:52:29.347" v="1724" actId="14100"/>
          <ac:spMkLst>
            <pc:docMk/>
            <pc:sldMk cId="3482355687" sldId="266"/>
            <ac:spMk id="4" creationId="{61E4CE99-6299-B353-2E57-A757C871958A}"/>
          </ac:spMkLst>
        </pc:spChg>
      </pc:sldChg>
      <pc:sldChg chg="addSp delSp modSp new mod modTransition">
        <pc:chgData name="jayaprakash s" userId="2251a12bdc472210" providerId="LiveId" clId="{A689A032-0A31-41BA-9403-8AEDE637086F}" dt="2023-03-07T02:21:52.323" v="2384"/>
        <pc:sldMkLst>
          <pc:docMk/>
          <pc:sldMk cId="2737084159" sldId="267"/>
        </pc:sldMkLst>
        <pc:spChg chg="add del mod">
          <ac:chgData name="jayaprakash s" userId="2251a12bdc472210" providerId="LiveId" clId="{A689A032-0A31-41BA-9403-8AEDE637086F}" dt="2023-03-06T18:27:04.366" v="1236"/>
          <ac:spMkLst>
            <pc:docMk/>
            <pc:sldMk cId="2737084159" sldId="267"/>
            <ac:spMk id="2" creationId="{5ABEC4E9-7730-5765-6BC7-8B5D3298A8B9}"/>
          </ac:spMkLst>
        </pc:spChg>
        <pc:spChg chg="add mod">
          <ac:chgData name="jayaprakash s" userId="2251a12bdc472210" providerId="LiveId" clId="{A689A032-0A31-41BA-9403-8AEDE637086F}" dt="2023-03-06T19:18:49.014" v="1841" actId="20577"/>
          <ac:spMkLst>
            <pc:docMk/>
            <pc:sldMk cId="2737084159" sldId="267"/>
            <ac:spMk id="3" creationId="{53A71227-EC5C-48BF-CB6A-85D006718E23}"/>
          </ac:spMkLst>
        </pc:spChg>
      </pc:sldChg>
      <pc:sldChg chg="addSp delSp modSp new mod modTransition">
        <pc:chgData name="jayaprakash s" userId="2251a12bdc472210" providerId="LiveId" clId="{A689A032-0A31-41BA-9403-8AEDE637086F}" dt="2023-03-07T02:21:52.323" v="2384"/>
        <pc:sldMkLst>
          <pc:docMk/>
          <pc:sldMk cId="1656360999" sldId="268"/>
        </pc:sldMkLst>
        <pc:spChg chg="add del mod">
          <ac:chgData name="jayaprakash s" userId="2251a12bdc472210" providerId="LiveId" clId="{A689A032-0A31-41BA-9403-8AEDE637086F}" dt="2023-03-06T18:53:08.308" v="1728" actId="21"/>
          <ac:spMkLst>
            <pc:docMk/>
            <pc:sldMk cId="1656360999" sldId="268"/>
            <ac:spMk id="2" creationId="{64EEA106-7D13-9C01-96A4-0948047C088F}"/>
          </ac:spMkLst>
        </pc:spChg>
        <pc:spChg chg="add del mod">
          <ac:chgData name="jayaprakash s" userId="2251a12bdc472210" providerId="LiveId" clId="{A689A032-0A31-41BA-9403-8AEDE637086F}" dt="2023-03-06T18:53:06.009" v="1727" actId="21"/>
          <ac:spMkLst>
            <pc:docMk/>
            <pc:sldMk cId="1656360999" sldId="268"/>
            <ac:spMk id="3" creationId="{58BEB2C0-333A-C104-C9C4-52887C826DCF}"/>
          </ac:spMkLst>
        </pc:spChg>
        <pc:spChg chg="add del mod">
          <ac:chgData name="jayaprakash s" userId="2251a12bdc472210" providerId="LiveId" clId="{A689A032-0A31-41BA-9403-8AEDE637086F}" dt="2023-03-06T18:53:00.672" v="1725" actId="21"/>
          <ac:spMkLst>
            <pc:docMk/>
            <pc:sldMk cId="1656360999" sldId="268"/>
            <ac:spMk id="4" creationId="{D5BF9813-B9D6-3725-98AC-F13CA4516063}"/>
          </ac:spMkLst>
        </pc:spChg>
        <pc:spChg chg="add del mod">
          <ac:chgData name="jayaprakash s" userId="2251a12bdc472210" providerId="LiveId" clId="{A689A032-0A31-41BA-9403-8AEDE637086F}" dt="2023-03-06T18:53:50.860" v="1733" actId="21"/>
          <ac:spMkLst>
            <pc:docMk/>
            <pc:sldMk cId="1656360999" sldId="268"/>
            <ac:spMk id="5" creationId="{52EDCE19-1B06-1568-A01E-969535B90A4D}"/>
          </ac:spMkLst>
        </pc:spChg>
        <pc:spChg chg="add del mod">
          <ac:chgData name="jayaprakash s" userId="2251a12bdc472210" providerId="LiveId" clId="{A689A032-0A31-41BA-9403-8AEDE637086F}" dt="2023-03-06T18:33:44.242" v="1387" actId="21"/>
          <ac:spMkLst>
            <pc:docMk/>
            <pc:sldMk cId="1656360999" sldId="268"/>
            <ac:spMk id="5" creationId="{CCC18E79-B224-5D78-9561-B73108AEDD8E}"/>
          </ac:spMkLst>
        </pc:spChg>
        <pc:spChg chg="add mod">
          <ac:chgData name="jayaprakash s" userId="2251a12bdc472210" providerId="LiveId" clId="{A689A032-0A31-41BA-9403-8AEDE637086F}" dt="2023-03-06T18:34:45.557" v="1417" actId="1076"/>
          <ac:spMkLst>
            <pc:docMk/>
            <pc:sldMk cId="1656360999" sldId="268"/>
            <ac:spMk id="6" creationId="{8CA90B50-AB0D-9229-B145-9A3670A54DF6}"/>
          </ac:spMkLst>
        </pc:spChg>
        <pc:spChg chg="add del mod">
          <ac:chgData name="jayaprakash s" userId="2251a12bdc472210" providerId="LiveId" clId="{A689A032-0A31-41BA-9403-8AEDE637086F}" dt="2023-03-06T18:07:20.753" v="812" actId="21"/>
          <ac:spMkLst>
            <pc:docMk/>
            <pc:sldMk cId="1656360999" sldId="268"/>
            <ac:spMk id="7" creationId="{9354671A-3684-B50D-94A8-57555E3C9A10}"/>
          </ac:spMkLst>
        </pc:spChg>
        <pc:spChg chg="add mod">
          <ac:chgData name="jayaprakash s" userId="2251a12bdc472210" providerId="LiveId" clId="{A689A032-0A31-41BA-9403-8AEDE637086F}" dt="2023-03-06T18:54:49.844" v="1765" actId="1076"/>
          <ac:spMkLst>
            <pc:docMk/>
            <pc:sldMk cId="1656360999" sldId="268"/>
            <ac:spMk id="7" creationId="{CEFD2CBB-BA40-75F5-8401-582E96BFFCFA}"/>
          </ac:spMkLst>
        </pc:spChg>
        <pc:spChg chg="add mod">
          <ac:chgData name="jayaprakash s" userId="2251a12bdc472210" providerId="LiveId" clId="{A689A032-0A31-41BA-9403-8AEDE637086F}" dt="2023-03-06T18:35:06.600" v="1426" actId="1076"/>
          <ac:spMkLst>
            <pc:docMk/>
            <pc:sldMk cId="1656360999" sldId="268"/>
            <ac:spMk id="8" creationId="{E9C1D074-B09C-A78B-89EC-E4A5798C0665}"/>
          </ac:spMkLst>
        </pc:spChg>
        <pc:spChg chg="add mod">
          <ac:chgData name="jayaprakash s" userId="2251a12bdc472210" providerId="LiveId" clId="{A689A032-0A31-41BA-9403-8AEDE637086F}" dt="2023-03-06T18:34:43.696" v="1416" actId="1076"/>
          <ac:spMkLst>
            <pc:docMk/>
            <pc:sldMk cId="1656360999" sldId="268"/>
            <ac:spMk id="9" creationId="{0F7AC705-896D-4236-B413-445578BAA103}"/>
          </ac:spMkLst>
        </pc:spChg>
        <pc:spChg chg="add mod">
          <ac:chgData name="jayaprakash s" userId="2251a12bdc472210" providerId="LiveId" clId="{A689A032-0A31-41BA-9403-8AEDE637086F}" dt="2023-03-06T18:54:47.702" v="1764" actId="1076"/>
          <ac:spMkLst>
            <pc:docMk/>
            <pc:sldMk cId="1656360999" sldId="268"/>
            <ac:spMk id="10" creationId="{8AC35398-0274-0D94-4F1D-B5F9420292BE}"/>
          </ac:spMkLst>
        </pc:spChg>
        <pc:spChg chg="add mod">
          <ac:chgData name="jayaprakash s" userId="2251a12bdc472210" providerId="LiveId" clId="{A689A032-0A31-41BA-9403-8AEDE637086F}" dt="2023-03-06T18:35:05.053" v="1425" actId="1076"/>
          <ac:spMkLst>
            <pc:docMk/>
            <pc:sldMk cId="1656360999" sldId="268"/>
            <ac:spMk id="11" creationId="{BF9955C7-0582-C191-162D-0D46E990AF1E}"/>
          </ac:spMkLst>
        </pc:spChg>
        <pc:spChg chg="add mod">
          <ac:chgData name="jayaprakash s" userId="2251a12bdc472210" providerId="LiveId" clId="{A689A032-0A31-41BA-9403-8AEDE637086F}" dt="2023-03-06T18:35:03.379" v="1424" actId="1076"/>
          <ac:spMkLst>
            <pc:docMk/>
            <pc:sldMk cId="1656360999" sldId="268"/>
            <ac:spMk id="12" creationId="{978B9364-B18B-BD8F-40C6-3D761F3CA121}"/>
          </ac:spMkLst>
        </pc:spChg>
        <pc:spChg chg="add mod">
          <ac:chgData name="jayaprakash s" userId="2251a12bdc472210" providerId="LiveId" clId="{A689A032-0A31-41BA-9403-8AEDE637086F}" dt="2023-03-06T18:36:20.616" v="1475" actId="14100"/>
          <ac:spMkLst>
            <pc:docMk/>
            <pc:sldMk cId="1656360999" sldId="268"/>
            <ac:spMk id="13" creationId="{9FEA29B3-E668-A346-ACA7-FA35A565A04D}"/>
          </ac:spMkLst>
        </pc:spChg>
        <pc:spChg chg="add mod">
          <ac:chgData name="jayaprakash s" userId="2251a12bdc472210" providerId="LiveId" clId="{A689A032-0A31-41BA-9403-8AEDE637086F}" dt="2023-03-06T18:54:39.955" v="1763" actId="20577"/>
          <ac:spMkLst>
            <pc:docMk/>
            <pc:sldMk cId="1656360999" sldId="268"/>
            <ac:spMk id="14" creationId="{17804FF2-1786-93E8-9694-60FEB13612A9}"/>
          </ac:spMkLst>
        </pc:spChg>
        <pc:spChg chg="add mod">
          <ac:chgData name="jayaprakash s" userId="2251a12bdc472210" providerId="LiveId" clId="{A689A032-0A31-41BA-9403-8AEDE637086F}" dt="2023-03-06T18:55:48.917" v="1791" actId="20577"/>
          <ac:spMkLst>
            <pc:docMk/>
            <pc:sldMk cId="1656360999" sldId="268"/>
            <ac:spMk id="15" creationId="{64C581F9-B922-BBBC-64E5-744904D24DFE}"/>
          </ac:spMkLst>
        </pc:spChg>
        <pc:spChg chg="add del mod">
          <ac:chgData name="jayaprakash s" userId="2251a12bdc472210" providerId="LiveId" clId="{A689A032-0A31-41BA-9403-8AEDE637086F}" dt="2023-03-06T18:37:14.595" v="1481" actId="478"/>
          <ac:spMkLst>
            <pc:docMk/>
            <pc:sldMk cId="1656360999" sldId="268"/>
            <ac:spMk id="15" creationId="{67363F2A-BA62-64AB-BEE4-7EED1A4E6DF1}"/>
          </ac:spMkLst>
        </pc:spChg>
        <pc:spChg chg="add mod">
          <ac:chgData name="jayaprakash s" userId="2251a12bdc472210" providerId="LiveId" clId="{A689A032-0A31-41BA-9403-8AEDE637086F}" dt="2023-03-06T18:37:42.257" v="1498" actId="20577"/>
          <ac:spMkLst>
            <pc:docMk/>
            <pc:sldMk cId="1656360999" sldId="268"/>
            <ac:spMk id="16" creationId="{8E32C9B7-2C91-3735-774D-885E4F36CB0D}"/>
          </ac:spMkLst>
        </pc:spChg>
        <pc:spChg chg="add mod">
          <ac:chgData name="jayaprakash s" userId="2251a12bdc472210" providerId="LiveId" clId="{A689A032-0A31-41BA-9403-8AEDE637086F}" dt="2023-03-06T18:55:43.976" v="1783" actId="20577"/>
          <ac:spMkLst>
            <pc:docMk/>
            <pc:sldMk cId="1656360999" sldId="268"/>
            <ac:spMk id="17" creationId="{4BA09B70-4F86-0DF1-D9DF-693F96CD2F63}"/>
          </ac:spMkLst>
        </pc:spChg>
        <pc:spChg chg="add mod">
          <ac:chgData name="jayaprakash s" userId="2251a12bdc472210" providerId="LiveId" clId="{A689A032-0A31-41BA-9403-8AEDE637086F}" dt="2023-03-06T18:42:53.371" v="1553" actId="403"/>
          <ac:spMkLst>
            <pc:docMk/>
            <pc:sldMk cId="1656360999" sldId="268"/>
            <ac:spMk id="45" creationId="{9A8A0834-4A54-983F-0513-FF8C296F90E4}"/>
          </ac:spMkLst>
        </pc:spChg>
        <pc:spChg chg="add mod">
          <ac:chgData name="jayaprakash s" userId="2251a12bdc472210" providerId="LiveId" clId="{A689A032-0A31-41BA-9403-8AEDE637086F}" dt="2023-03-06T18:44:53.593" v="1569" actId="14100"/>
          <ac:spMkLst>
            <pc:docMk/>
            <pc:sldMk cId="1656360999" sldId="268"/>
            <ac:spMk id="50" creationId="{422339F8-D455-DA98-EF04-353F04628BF8}"/>
          </ac:spMkLst>
        </pc:spChg>
        <pc:spChg chg="add mod">
          <ac:chgData name="jayaprakash s" userId="2251a12bdc472210" providerId="LiveId" clId="{A689A032-0A31-41BA-9403-8AEDE637086F}" dt="2023-03-06T18:45:40.868" v="1582" actId="1076"/>
          <ac:spMkLst>
            <pc:docMk/>
            <pc:sldMk cId="1656360999" sldId="268"/>
            <ac:spMk id="51" creationId="{6DDB4894-C869-479F-7FCA-4EC767A7C04F}"/>
          </ac:spMkLst>
        </pc:spChg>
        <pc:spChg chg="add mod">
          <ac:chgData name="jayaprakash s" userId="2251a12bdc472210" providerId="LiveId" clId="{A689A032-0A31-41BA-9403-8AEDE637086F}" dt="2023-03-06T18:46:01.652" v="1592" actId="1076"/>
          <ac:spMkLst>
            <pc:docMk/>
            <pc:sldMk cId="1656360999" sldId="268"/>
            <ac:spMk id="52" creationId="{D4AAAB22-C821-24AC-3650-967153C2D17A}"/>
          </ac:spMkLst>
        </pc:spChg>
        <pc:cxnChg chg="add mod">
          <ac:chgData name="jayaprakash s" userId="2251a12bdc472210" providerId="LiveId" clId="{A689A032-0A31-41BA-9403-8AEDE637086F}" dt="2023-03-06T18:53:00.672" v="1725" actId="21"/>
          <ac:cxnSpMkLst>
            <pc:docMk/>
            <pc:sldMk cId="1656360999" sldId="268"/>
            <ac:cxnSpMk id="18" creationId="{AE0C1F97-11F1-C16B-EB14-7731F9A93D18}"/>
          </ac:cxnSpMkLst>
        </pc:cxnChg>
        <pc:cxnChg chg="add mod">
          <ac:chgData name="jayaprakash s" userId="2251a12bdc472210" providerId="LiveId" clId="{A689A032-0A31-41BA-9403-8AEDE637086F}" dt="2023-03-06T18:38:31.155" v="1506" actId="14100"/>
          <ac:cxnSpMkLst>
            <pc:docMk/>
            <pc:sldMk cId="1656360999" sldId="268"/>
            <ac:cxnSpMk id="19" creationId="{42891429-A631-EC39-5F92-37EC131D99BF}"/>
          </ac:cxnSpMkLst>
        </pc:cxnChg>
        <pc:cxnChg chg="add mod">
          <ac:chgData name="jayaprakash s" userId="2251a12bdc472210" providerId="LiveId" clId="{A689A032-0A31-41BA-9403-8AEDE637086F}" dt="2023-03-06T18:56:12.134" v="1796" actId="13822"/>
          <ac:cxnSpMkLst>
            <pc:docMk/>
            <pc:sldMk cId="1656360999" sldId="268"/>
            <ac:cxnSpMk id="23" creationId="{CD85912F-B2AB-3DC2-CBE8-55C581638489}"/>
          </ac:cxnSpMkLst>
        </pc:cxnChg>
        <pc:cxnChg chg="add mod">
          <ac:chgData name="jayaprakash s" userId="2251a12bdc472210" providerId="LiveId" clId="{A689A032-0A31-41BA-9403-8AEDE637086F}" dt="2023-03-06T18:39:22.141" v="1517" actId="14100"/>
          <ac:cxnSpMkLst>
            <pc:docMk/>
            <pc:sldMk cId="1656360999" sldId="268"/>
            <ac:cxnSpMk id="25" creationId="{67342EDB-5A76-46D5-EF65-1D6A473BA40C}"/>
          </ac:cxnSpMkLst>
        </pc:cxnChg>
        <pc:cxnChg chg="add mod">
          <ac:chgData name="jayaprakash s" userId="2251a12bdc472210" providerId="LiveId" clId="{A689A032-0A31-41BA-9403-8AEDE637086F}" dt="2023-03-06T18:39:10.247" v="1515" actId="1076"/>
          <ac:cxnSpMkLst>
            <pc:docMk/>
            <pc:sldMk cId="1656360999" sldId="268"/>
            <ac:cxnSpMk id="26" creationId="{2CC8C38A-D3B4-2764-8238-B6BBB66CE34E}"/>
          </ac:cxnSpMkLst>
        </pc:cxnChg>
        <pc:cxnChg chg="add mod">
          <ac:chgData name="jayaprakash s" userId="2251a12bdc472210" providerId="LiveId" clId="{A689A032-0A31-41BA-9403-8AEDE637086F}" dt="2023-03-06T18:39:36.207" v="1522" actId="1076"/>
          <ac:cxnSpMkLst>
            <pc:docMk/>
            <pc:sldMk cId="1656360999" sldId="268"/>
            <ac:cxnSpMk id="28" creationId="{F25624B0-3070-AF79-E43B-EA06DB9E050B}"/>
          </ac:cxnSpMkLst>
        </pc:cxnChg>
        <pc:cxnChg chg="add del mod">
          <ac:chgData name="jayaprakash s" userId="2251a12bdc472210" providerId="LiveId" clId="{A689A032-0A31-41BA-9403-8AEDE637086F}" dt="2023-03-06T18:53:02.996" v="1726" actId="21"/>
          <ac:cxnSpMkLst>
            <pc:docMk/>
            <pc:sldMk cId="1656360999" sldId="268"/>
            <ac:cxnSpMk id="29" creationId="{03B76E8E-1917-3FDF-F4CB-2CD98036E1FF}"/>
          </ac:cxnSpMkLst>
        </pc:cxnChg>
        <pc:cxnChg chg="add mod">
          <ac:chgData name="jayaprakash s" userId="2251a12bdc472210" providerId="LiveId" clId="{A689A032-0A31-41BA-9403-8AEDE637086F}" dt="2023-03-06T18:39:42.370" v="1524" actId="1076"/>
          <ac:cxnSpMkLst>
            <pc:docMk/>
            <pc:sldMk cId="1656360999" sldId="268"/>
            <ac:cxnSpMk id="31" creationId="{92FE5A93-7D3E-E24F-9234-0F5BB0133FB2}"/>
          </ac:cxnSpMkLst>
        </pc:cxnChg>
        <pc:cxnChg chg="add mod">
          <ac:chgData name="jayaprakash s" userId="2251a12bdc472210" providerId="LiveId" clId="{A689A032-0A31-41BA-9403-8AEDE637086F}" dt="2023-03-06T18:55:36.107" v="1775" actId="1076"/>
          <ac:cxnSpMkLst>
            <pc:docMk/>
            <pc:sldMk cId="1656360999" sldId="268"/>
            <ac:cxnSpMk id="32" creationId="{D1778900-F1D4-804E-227A-8AD8BE0612E7}"/>
          </ac:cxnSpMkLst>
        </pc:cxnChg>
        <pc:cxnChg chg="add mod">
          <ac:chgData name="jayaprakash s" userId="2251a12bdc472210" providerId="LiveId" clId="{A689A032-0A31-41BA-9403-8AEDE637086F}" dt="2023-03-06T18:40:22.520" v="1533" actId="14100"/>
          <ac:cxnSpMkLst>
            <pc:docMk/>
            <pc:sldMk cId="1656360999" sldId="268"/>
            <ac:cxnSpMk id="33" creationId="{60F8AA9C-6E66-4C51-2099-6C125E8B1FB8}"/>
          </ac:cxnSpMkLst>
        </pc:cxnChg>
        <pc:cxnChg chg="add mod">
          <ac:chgData name="jayaprakash s" userId="2251a12bdc472210" providerId="LiveId" clId="{A689A032-0A31-41BA-9403-8AEDE637086F}" dt="2023-03-06T18:40:15.019" v="1531" actId="14100"/>
          <ac:cxnSpMkLst>
            <pc:docMk/>
            <pc:sldMk cId="1656360999" sldId="268"/>
            <ac:cxnSpMk id="34" creationId="{C622C98D-748F-4E40-89DA-3D7CF2A12B24}"/>
          </ac:cxnSpMkLst>
        </pc:cxnChg>
        <pc:cxnChg chg="add mod">
          <ac:chgData name="jayaprakash s" userId="2251a12bdc472210" providerId="LiveId" clId="{A689A032-0A31-41BA-9403-8AEDE637086F}" dt="2023-03-06T18:55:29.911" v="1774" actId="14100"/>
          <ac:cxnSpMkLst>
            <pc:docMk/>
            <pc:sldMk cId="1656360999" sldId="268"/>
            <ac:cxnSpMk id="37" creationId="{4DCD77A7-BF67-8D6A-F024-D0AD3C0F2CE8}"/>
          </ac:cxnSpMkLst>
        </pc:cxnChg>
        <pc:cxnChg chg="add del">
          <ac:chgData name="jayaprakash s" userId="2251a12bdc472210" providerId="LiveId" clId="{A689A032-0A31-41BA-9403-8AEDE637086F}" dt="2023-03-06T18:41:21.068" v="1544" actId="21"/>
          <ac:cxnSpMkLst>
            <pc:docMk/>
            <pc:sldMk cId="1656360999" sldId="268"/>
            <ac:cxnSpMk id="41" creationId="{2567244D-7EA0-EACD-D7FA-AB03AD20AD40}"/>
          </ac:cxnSpMkLst>
        </pc:cxnChg>
        <pc:cxnChg chg="add mod">
          <ac:chgData name="jayaprakash s" userId="2251a12bdc472210" providerId="LiveId" clId="{A689A032-0A31-41BA-9403-8AEDE637086F}" dt="2023-03-06T18:41:14.901" v="1543" actId="14100"/>
          <ac:cxnSpMkLst>
            <pc:docMk/>
            <pc:sldMk cId="1656360999" sldId="268"/>
            <ac:cxnSpMk id="43" creationId="{833406C8-AF00-D092-477F-80445826A708}"/>
          </ac:cxnSpMkLst>
        </pc:cxnChg>
        <pc:cxnChg chg="add mod">
          <ac:chgData name="jayaprakash s" userId="2251a12bdc472210" providerId="LiveId" clId="{A689A032-0A31-41BA-9403-8AEDE637086F}" dt="2023-03-06T18:44:21.016" v="1560" actId="14100"/>
          <ac:cxnSpMkLst>
            <pc:docMk/>
            <pc:sldMk cId="1656360999" sldId="268"/>
            <ac:cxnSpMk id="46" creationId="{C5406A5B-0C0C-8DB1-4C29-774A89EB4E3A}"/>
          </ac:cxnSpMkLst>
        </pc:cxnChg>
      </pc:sldChg>
      <pc:sldChg chg="modSp new mod modTransition">
        <pc:chgData name="jayaprakash s" userId="2251a12bdc472210" providerId="LiveId" clId="{A689A032-0A31-41BA-9403-8AEDE637086F}" dt="2023-03-07T02:21:52.323" v="2384"/>
        <pc:sldMkLst>
          <pc:docMk/>
          <pc:sldMk cId="4135955997" sldId="269"/>
        </pc:sldMkLst>
        <pc:spChg chg="mod">
          <ac:chgData name="jayaprakash s" userId="2251a12bdc472210" providerId="LiveId" clId="{A689A032-0A31-41BA-9403-8AEDE637086F}" dt="2023-03-06T18:49:25.908" v="1651" actId="1076"/>
          <ac:spMkLst>
            <pc:docMk/>
            <pc:sldMk cId="4135955997" sldId="269"/>
            <ac:spMk id="2" creationId="{182242C2-A11A-37CE-42A2-80AC3B55062D}"/>
          </ac:spMkLst>
        </pc:spChg>
        <pc:spChg chg="mod">
          <ac:chgData name="jayaprakash s" userId="2251a12bdc472210" providerId="LiveId" clId="{A689A032-0A31-41BA-9403-8AEDE637086F}" dt="2023-03-06T19:03:05.983" v="1840" actId="20577"/>
          <ac:spMkLst>
            <pc:docMk/>
            <pc:sldMk cId="4135955997" sldId="269"/>
            <ac:spMk id="3" creationId="{69449F85-138A-1FF3-7BA8-E40C9AF4BFA0}"/>
          </ac:spMkLst>
        </pc:spChg>
      </pc:sldChg>
      <pc:sldChg chg="modSp new mod ord modTransition">
        <pc:chgData name="jayaprakash s" userId="2251a12bdc472210" providerId="LiveId" clId="{A689A032-0A31-41BA-9403-8AEDE637086F}" dt="2023-03-07T02:21:52.323" v="2384"/>
        <pc:sldMkLst>
          <pc:docMk/>
          <pc:sldMk cId="3725513865" sldId="270"/>
        </pc:sldMkLst>
        <pc:spChg chg="mod">
          <ac:chgData name="jayaprakash s" userId="2251a12bdc472210" providerId="LiveId" clId="{A689A032-0A31-41BA-9403-8AEDE637086F}" dt="2023-03-06T19:19:28.675" v="1863" actId="14100"/>
          <ac:spMkLst>
            <pc:docMk/>
            <pc:sldMk cId="3725513865" sldId="270"/>
            <ac:spMk id="2" creationId="{B2A55659-E81A-56A3-1480-15D96AB5DA63}"/>
          </ac:spMkLst>
        </pc:spChg>
        <pc:spChg chg="mod">
          <ac:chgData name="jayaprakash s" userId="2251a12bdc472210" providerId="LiveId" clId="{A689A032-0A31-41BA-9403-8AEDE637086F}" dt="2023-03-06T19:20:30.763" v="2002" actId="1076"/>
          <ac:spMkLst>
            <pc:docMk/>
            <pc:sldMk cId="3725513865" sldId="270"/>
            <ac:spMk id="3" creationId="{2C2BFFE6-712F-8789-6A76-3EE7952CBD1A}"/>
          </ac:spMkLst>
        </pc:spChg>
      </pc:sldChg>
      <pc:sldChg chg="modSp new del mod">
        <pc:chgData name="jayaprakash s" userId="2251a12bdc472210" providerId="LiveId" clId="{A689A032-0A31-41BA-9403-8AEDE637086F}" dt="2023-03-06T19:29:00.524" v="2045" actId="2696"/>
        <pc:sldMkLst>
          <pc:docMk/>
          <pc:sldMk cId="2898526612" sldId="271"/>
        </pc:sldMkLst>
        <pc:spChg chg="mod">
          <ac:chgData name="jayaprakash s" userId="2251a12bdc472210" providerId="LiveId" clId="{A689A032-0A31-41BA-9403-8AEDE637086F}" dt="2023-03-06T19:28:12.361" v="2018" actId="14100"/>
          <ac:spMkLst>
            <pc:docMk/>
            <pc:sldMk cId="2898526612" sldId="271"/>
            <ac:spMk id="2" creationId="{C01351FF-16A0-2C61-F579-61603577DB60}"/>
          </ac:spMkLst>
        </pc:spChg>
        <pc:spChg chg="mod">
          <ac:chgData name="jayaprakash s" userId="2251a12bdc472210" providerId="LiveId" clId="{A689A032-0A31-41BA-9403-8AEDE637086F}" dt="2023-03-06T19:28:55.221" v="2044" actId="20577"/>
          <ac:spMkLst>
            <pc:docMk/>
            <pc:sldMk cId="2898526612" sldId="271"/>
            <ac:spMk id="3" creationId="{B2B8D39D-24CF-11EB-3A68-7962910CE61D}"/>
          </ac:spMkLst>
        </pc:spChg>
      </pc:sldChg>
      <pc:sldChg chg="modSp new mod modTransition">
        <pc:chgData name="jayaprakash s" userId="2251a12bdc472210" providerId="LiveId" clId="{A689A032-0A31-41BA-9403-8AEDE637086F}" dt="2023-03-07T02:21:52.323" v="2384"/>
        <pc:sldMkLst>
          <pc:docMk/>
          <pc:sldMk cId="3938530125" sldId="271"/>
        </pc:sldMkLst>
        <pc:spChg chg="mod">
          <ac:chgData name="jayaprakash s" userId="2251a12bdc472210" providerId="LiveId" clId="{A689A032-0A31-41BA-9403-8AEDE637086F}" dt="2023-03-06T19:29:25.079" v="2067" actId="14100"/>
          <ac:spMkLst>
            <pc:docMk/>
            <pc:sldMk cId="3938530125" sldId="271"/>
            <ac:spMk id="2" creationId="{BE0775A6-C4D5-22FC-2AC2-10533448F1AB}"/>
          </ac:spMkLst>
        </pc:spChg>
        <pc:spChg chg="mod">
          <ac:chgData name="jayaprakash s" userId="2251a12bdc472210" providerId="LiveId" clId="{A689A032-0A31-41BA-9403-8AEDE637086F}" dt="2023-03-06T19:33:36.846" v="2203" actId="403"/>
          <ac:spMkLst>
            <pc:docMk/>
            <pc:sldMk cId="3938530125" sldId="271"/>
            <ac:spMk id="3" creationId="{0198F190-8B46-0F8C-85A1-6B0FFDDA7B2A}"/>
          </ac:spMkLst>
        </pc:spChg>
      </pc:sldChg>
      <pc:sldChg chg="addSp modSp new mod modTransition">
        <pc:chgData name="jayaprakash s" userId="2251a12bdc472210" providerId="LiveId" clId="{A689A032-0A31-41BA-9403-8AEDE637086F}" dt="2023-03-07T02:21:52.323" v="2384"/>
        <pc:sldMkLst>
          <pc:docMk/>
          <pc:sldMk cId="2768338930" sldId="272"/>
        </pc:sldMkLst>
        <pc:spChg chg="mod">
          <ac:chgData name="jayaprakash s" userId="2251a12bdc472210" providerId="LiveId" clId="{A689A032-0A31-41BA-9403-8AEDE637086F}" dt="2023-03-06T19:59:44.892" v="2224" actId="14100"/>
          <ac:spMkLst>
            <pc:docMk/>
            <pc:sldMk cId="2768338930" sldId="272"/>
            <ac:spMk id="2" creationId="{C90C8C03-33E4-15FA-9FE6-9A69EDADE754}"/>
          </ac:spMkLst>
        </pc:spChg>
        <pc:spChg chg="add mod">
          <ac:chgData name="jayaprakash s" userId="2251a12bdc472210" providerId="LiveId" clId="{A689A032-0A31-41BA-9403-8AEDE637086F}" dt="2023-03-06T20:04:05.770" v="2257" actId="20577"/>
          <ac:spMkLst>
            <pc:docMk/>
            <pc:sldMk cId="2768338930" sldId="272"/>
            <ac:spMk id="3" creationId="{3DD75A26-23E1-B8F5-DF85-25CCADF38751}"/>
          </ac:spMkLst>
        </pc:spChg>
      </pc:sldChg>
      <pc:sldChg chg="addSp delSp modSp new mod modTransition">
        <pc:chgData name="jayaprakash s" userId="2251a12bdc472210" providerId="LiveId" clId="{A689A032-0A31-41BA-9403-8AEDE637086F}" dt="2023-03-07T02:21:52.323" v="2384"/>
        <pc:sldMkLst>
          <pc:docMk/>
          <pc:sldMk cId="1473344332" sldId="273"/>
        </pc:sldMkLst>
        <pc:spChg chg="add del mod">
          <ac:chgData name="jayaprakash s" userId="2251a12bdc472210" providerId="LiveId" clId="{A689A032-0A31-41BA-9403-8AEDE637086F}" dt="2023-03-06T20:04:51.069" v="2261"/>
          <ac:spMkLst>
            <pc:docMk/>
            <pc:sldMk cId="1473344332" sldId="273"/>
            <ac:spMk id="2" creationId="{BC1B20AB-C53A-DEA3-5AD8-AB79E5703FA2}"/>
          </ac:spMkLst>
        </pc:spChg>
        <pc:spChg chg="add mod">
          <ac:chgData name="jayaprakash s" userId="2251a12bdc472210" providerId="LiveId" clId="{A689A032-0A31-41BA-9403-8AEDE637086F}" dt="2023-03-06T20:05:48.436" v="2269" actId="403"/>
          <ac:spMkLst>
            <pc:docMk/>
            <pc:sldMk cId="1473344332" sldId="273"/>
            <ac:spMk id="3" creationId="{A5B7ED96-6675-9F79-F8C8-63EEBDB8F290}"/>
          </ac:spMkLst>
        </pc:spChg>
      </pc:sldChg>
      <pc:sldChg chg="addSp modSp new mod modTransition">
        <pc:chgData name="jayaprakash s" userId="2251a12bdc472210" providerId="LiveId" clId="{A689A032-0A31-41BA-9403-8AEDE637086F}" dt="2023-03-07T02:21:52.323" v="2384"/>
        <pc:sldMkLst>
          <pc:docMk/>
          <pc:sldMk cId="182734695" sldId="274"/>
        </pc:sldMkLst>
        <pc:spChg chg="add mod">
          <ac:chgData name="jayaprakash s" userId="2251a12bdc472210" providerId="LiveId" clId="{A689A032-0A31-41BA-9403-8AEDE637086F}" dt="2023-03-06T20:06:46.764" v="2280" actId="20577"/>
          <ac:spMkLst>
            <pc:docMk/>
            <pc:sldMk cId="182734695" sldId="274"/>
            <ac:spMk id="2" creationId="{AA7B16E3-E4EA-B8E3-7ACF-F65056CACCCC}"/>
          </ac:spMkLst>
        </pc:spChg>
      </pc:sldChg>
      <pc:sldChg chg="addSp delSp modSp new mod modTransition">
        <pc:chgData name="jayaprakash s" userId="2251a12bdc472210" providerId="LiveId" clId="{A689A032-0A31-41BA-9403-8AEDE637086F}" dt="2023-03-07T02:21:52.323" v="2384"/>
        <pc:sldMkLst>
          <pc:docMk/>
          <pc:sldMk cId="2198944938" sldId="275"/>
        </pc:sldMkLst>
        <pc:picChg chg="add del mod">
          <ac:chgData name="jayaprakash s" userId="2251a12bdc472210" providerId="LiveId" clId="{A689A032-0A31-41BA-9403-8AEDE637086F}" dt="2023-03-06T20:07:39.022" v="2284" actId="21"/>
          <ac:picMkLst>
            <pc:docMk/>
            <pc:sldMk cId="2198944938" sldId="275"/>
            <ac:picMk id="3" creationId="{B5C43804-C3ED-7891-152A-DF2FA2EA033E}"/>
          </ac:picMkLst>
        </pc:picChg>
        <pc:picChg chg="add del mod">
          <ac:chgData name="jayaprakash s" userId="2251a12bdc472210" providerId="LiveId" clId="{A689A032-0A31-41BA-9403-8AEDE637086F}" dt="2023-03-06T20:08:37.480" v="2286" actId="21"/>
          <ac:picMkLst>
            <pc:docMk/>
            <pc:sldMk cId="2198944938" sldId="275"/>
            <ac:picMk id="5" creationId="{5B32785B-974A-6709-840E-838D0EBB7BF0}"/>
          </ac:picMkLst>
        </pc:picChg>
        <pc:picChg chg="add del mod">
          <ac:chgData name="jayaprakash s" userId="2251a12bdc472210" providerId="LiveId" clId="{A689A032-0A31-41BA-9403-8AEDE637086F}" dt="2023-03-06T20:08:53.784" v="2288" actId="21"/>
          <ac:picMkLst>
            <pc:docMk/>
            <pc:sldMk cId="2198944938" sldId="275"/>
            <ac:picMk id="7" creationId="{9440E192-94C4-4144-257E-8068031A039D}"/>
          </ac:picMkLst>
        </pc:picChg>
        <pc:picChg chg="add mod">
          <ac:chgData name="jayaprakash s" userId="2251a12bdc472210" providerId="LiveId" clId="{A689A032-0A31-41BA-9403-8AEDE637086F}" dt="2023-03-06T20:09:19.788" v="2295" actId="14100"/>
          <ac:picMkLst>
            <pc:docMk/>
            <pc:sldMk cId="2198944938" sldId="275"/>
            <ac:picMk id="9" creationId="{7D34D81A-6DEF-B7E2-1838-9BCE063266E3}"/>
          </ac:picMkLst>
        </pc:picChg>
      </pc:sldChg>
      <pc:sldChg chg="addSp modSp new mod modTransition">
        <pc:chgData name="jayaprakash s" userId="2251a12bdc472210" providerId="LiveId" clId="{A689A032-0A31-41BA-9403-8AEDE637086F}" dt="2023-03-07T02:21:52.323" v="2384"/>
        <pc:sldMkLst>
          <pc:docMk/>
          <pc:sldMk cId="1145249709" sldId="276"/>
        </pc:sldMkLst>
        <pc:spChg chg="add mod">
          <ac:chgData name="jayaprakash s" userId="2251a12bdc472210" providerId="LiveId" clId="{A689A032-0A31-41BA-9403-8AEDE637086F}" dt="2023-03-07T02:15:51.434" v="2332" actId="20577"/>
          <ac:spMkLst>
            <pc:docMk/>
            <pc:sldMk cId="1145249709" sldId="276"/>
            <ac:spMk id="2" creationId="{DA148AE2-0857-A51E-87D8-C4A78E16F70B}"/>
          </ac:spMkLst>
        </pc:spChg>
      </pc:sldChg>
      <pc:sldChg chg="addSp modSp new mod modTransition">
        <pc:chgData name="jayaprakash s" userId="2251a12bdc472210" providerId="LiveId" clId="{A689A032-0A31-41BA-9403-8AEDE637086F}" dt="2023-03-07T02:21:52.323" v="2384"/>
        <pc:sldMkLst>
          <pc:docMk/>
          <pc:sldMk cId="1874569012" sldId="277"/>
        </pc:sldMkLst>
        <pc:picChg chg="add mod">
          <ac:chgData name="jayaprakash s" userId="2251a12bdc472210" providerId="LiveId" clId="{A689A032-0A31-41BA-9403-8AEDE637086F}" dt="2023-03-07T02:17:41.752" v="2337" actId="14100"/>
          <ac:picMkLst>
            <pc:docMk/>
            <pc:sldMk cId="1874569012" sldId="277"/>
            <ac:picMk id="3" creationId="{8D7F7F8B-E4F1-3A29-E224-447D9FA6C0AA}"/>
          </ac:picMkLst>
        </pc:picChg>
      </pc:sldChg>
      <pc:sldChg chg="addSp modSp new mod modTransition">
        <pc:chgData name="jayaprakash s" userId="2251a12bdc472210" providerId="LiveId" clId="{A689A032-0A31-41BA-9403-8AEDE637086F}" dt="2023-03-07T02:21:52.323" v="2384"/>
        <pc:sldMkLst>
          <pc:docMk/>
          <pc:sldMk cId="1567100343" sldId="278"/>
        </pc:sldMkLst>
        <pc:spChg chg="add mod">
          <ac:chgData name="jayaprakash s" userId="2251a12bdc472210" providerId="LiveId" clId="{A689A032-0A31-41BA-9403-8AEDE637086F}" dt="2023-03-07T02:19:17.777" v="2361" actId="20577"/>
          <ac:spMkLst>
            <pc:docMk/>
            <pc:sldMk cId="1567100343" sldId="278"/>
            <ac:spMk id="2" creationId="{2A44DB40-2DB1-5E4A-6146-C03787A4151A}"/>
          </ac:spMkLst>
        </pc:spChg>
      </pc:sldChg>
      <pc:sldChg chg="addSp delSp modSp new mod modTransition">
        <pc:chgData name="jayaprakash s" userId="2251a12bdc472210" providerId="LiveId" clId="{A689A032-0A31-41BA-9403-8AEDE637086F}" dt="2023-03-07T02:21:52.323" v="2384"/>
        <pc:sldMkLst>
          <pc:docMk/>
          <pc:sldMk cId="1149874918" sldId="279"/>
        </pc:sldMkLst>
        <pc:spChg chg="add del mod">
          <ac:chgData name="jayaprakash s" userId="2251a12bdc472210" providerId="LiveId" clId="{A689A032-0A31-41BA-9403-8AEDE637086F}" dt="2023-03-07T02:19:52.736" v="2365"/>
          <ac:spMkLst>
            <pc:docMk/>
            <pc:sldMk cId="1149874918" sldId="279"/>
            <ac:spMk id="2" creationId="{095774C5-2B5F-A160-E165-E18E28604C65}"/>
          </ac:spMkLst>
        </pc:spChg>
        <pc:spChg chg="add mod">
          <ac:chgData name="jayaprakash s" userId="2251a12bdc472210" providerId="LiveId" clId="{A689A032-0A31-41BA-9403-8AEDE637086F}" dt="2023-03-07T02:20:40.287" v="2381" actId="20577"/>
          <ac:spMkLst>
            <pc:docMk/>
            <pc:sldMk cId="1149874918" sldId="279"/>
            <ac:spMk id="3" creationId="{F87732FB-C59E-668D-71E7-2FB6D5289C64}"/>
          </ac:spMkLst>
        </pc:spChg>
      </pc:sldChg>
      <pc:sldMasterChg chg="modSp modSldLayout">
        <pc:chgData name="jayaprakash s" userId="2251a12bdc472210" providerId="LiveId" clId="{A689A032-0A31-41BA-9403-8AEDE637086F}" dt="2023-03-06T18:19:45.358" v="1035"/>
        <pc:sldMasterMkLst>
          <pc:docMk/>
          <pc:sldMasterMk cId="3444134273" sldId="2147483960"/>
        </pc:sldMasterMkLst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444134273" sldId="2147483960"/>
            <ac:spMk id="2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444134273" sldId="2147483960"/>
            <ac:spMk id="3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444134273" sldId="2147483960"/>
            <ac:spMk id="4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444134273" sldId="2147483960"/>
            <ac:spMk id="5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444134273" sldId="2147483960"/>
            <ac:spMk id="6" creationId="{00000000-0000-0000-0000-000000000000}"/>
          </ac:spMkLst>
        </pc:spChg>
        <pc:picChg chg="mod">
          <ac:chgData name="jayaprakash s" userId="2251a12bdc472210" providerId="LiveId" clId="{A689A032-0A31-41BA-9403-8AEDE637086F}" dt="2023-03-06T18:19:45.358" v="1035"/>
          <ac:picMkLst>
            <pc:docMk/>
            <pc:sldMasterMk cId="3444134273" sldId="2147483960"/>
            <ac:picMk id="1026" creationId="{00000000-0000-0000-0000-000000000000}"/>
          </ac:picMkLst>
        </pc:pic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1179281943" sldId="2147483961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1179281943" sldId="2147483961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1179281943" sldId="2147483961"/>
              <ac:spMk id="3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1179281943" sldId="2147483961"/>
              <ac:picMk id="8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911025515" sldId="2147483962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911025515" sldId="2147483962"/>
              <ac:spMk id="12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911025515" sldId="2147483962"/>
              <ac:picMk id="7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4199149703" sldId="2147483963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4199149703" sldId="2147483963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4199149703" sldId="2147483963"/>
              <ac:spMk id="3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4199149703" sldId="2147483963"/>
              <ac:picMk id="8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4114787535" sldId="2147483964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4114787535" sldId="2147483964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4114787535" sldId="2147483964"/>
              <ac:spMk id="1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4114787535" sldId="2147483964"/>
              <ac:spMk id="1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4114787535" sldId="2147483964"/>
              <ac:picMk id="9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1760185174" sldId="2147483965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1760185174" sldId="2147483965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1760185174" sldId="2147483965"/>
              <ac:spMk id="5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1760185174" sldId="2147483965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1760185174" sldId="2147483965"/>
              <ac:spMk id="1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1760185174" sldId="2147483965"/>
              <ac:spMk id="1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1760185174" sldId="2147483965"/>
              <ac:picMk id="11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1017518452" sldId="2147483966"/>
          </pc:sldLayoutMkLst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1017518452" sldId="2147483966"/>
              <ac:picMk id="7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1535511753" sldId="2147483967"/>
          </pc:sldLayoutMkLst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1535511753" sldId="2147483967"/>
              <ac:picMk id="6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2699467280" sldId="2147483968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699467280" sldId="2147483968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699467280" sldId="2147483968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699467280" sldId="2147483968"/>
              <ac:spMk id="10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2699467280" sldId="2147483968"/>
              <ac:picMk id="9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1572063142" sldId="2147483969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1572063142" sldId="2147483969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1572063142" sldId="2147483969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1572063142" sldId="2147483969"/>
              <ac:spMk id="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1572063142" sldId="2147483969"/>
              <ac:picMk id="9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2978315680" sldId="2147483970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978315680" sldId="2147483970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978315680" sldId="2147483970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978315680" sldId="2147483970"/>
              <ac:spMk id="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2978315680" sldId="2147483970"/>
              <ac:picMk id="9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2630569626" sldId="2147483971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630569626" sldId="2147483971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630569626" sldId="2147483971"/>
              <ac:spMk id="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2630569626" sldId="2147483971"/>
              <ac:picMk id="9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2919577695" sldId="2147483972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919577695" sldId="2147483972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919577695" sldId="2147483972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919577695" sldId="2147483972"/>
              <ac:spMk id="11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919577695" sldId="2147483972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919577695" sldId="2147483972"/>
              <ac:spMk id="1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2919577695" sldId="2147483972"/>
              <ac:picMk id="13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2522270216" sldId="2147483973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522270216" sldId="2147483973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522270216" sldId="2147483973"/>
              <ac:spMk id="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2522270216" sldId="2147483973"/>
              <ac:picMk id="9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2367802726" sldId="2147483974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367802726" sldId="2147483974"/>
              <ac:spMk id="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367802726" sldId="2147483974"/>
              <ac:spMk id="8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367802726" sldId="2147483974"/>
              <ac:spMk id="9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367802726" sldId="2147483974"/>
              <ac:spMk id="10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367802726" sldId="2147483974"/>
              <ac:spMk id="11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367802726" sldId="2147483974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367802726" sldId="2147483974"/>
              <ac:spMk id="15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2367802726" sldId="2147483974"/>
              <ac:picMk id="14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2895611313" sldId="2147483975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895611313" sldId="2147483975"/>
              <ac:spMk id="19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895611313" sldId="2147483975"/>
              <ac:spMk id="20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895611313" sldId="2147483975"/>
              <ac:spMk id="21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895611313" sldId="2147483975"/>
              <ac:spMk id="2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895611313" sldId="2147483975"/>
              <ac:spMk id="2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895611313" sldId="2147483975"/>
              <ac:spMk id="2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895611313" sldId="2147483975"/>
              <ac:spMk id="25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895611313" sldId="2147483975"/>
              <ac:spMk id="2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895611313" sldId="2147483975"/>
              <ac:spMk id="2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2895611313" sldId="2147483975"/>
              <ac:spMk id="30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2895611313" sldId="2147483975"/>
              <ac:picMk id="17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3919404621" sldId="2147483976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3919404621" sldId="2147483976"/>
              <ac:spMk id="11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3919404621" sldId="2147483976"/>
              <ac:picMk id="9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444134273" sldId="2147483960"/>
            <pc:sldLayoutMk cId="721004707" sldId="2147483977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721004707" sldId="2147483977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444134273" sldId="2147483960"/>
              <pc:sldLayoutMk cId="721004707" sldId="2147483977"/>
              <ac:spMk id="8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19:45.358" v="1035"/>
            <ac:picMkLst>
              <pc:docMk/>
              <pc:sldMasterMk cId="3444134273" sldId="2147483960"/>
              <pc:sldLayoutMk cId="721004707" sldId="2147483977"/>
              <ac:picMk id="10" creationId="{00000000-0000-0000-0000-000000000000}"/>
            </ac:picMkLst>
          </pc:picChg>
        </pc:sldLayoutChg>
      </pc:sldMasterChg>
      <pc:sldMasterChg chg="modSp modSldLayout">
        <pc:chgData name="jayaprakash s" userId="2251a12bdc472210" providerId="LiveId" clId="{A689A032-0A31-41BA-9403-8AEDE637086F}" dt="2023-03-06T18:19:45.358" v="1035"/>
        <pc:sldMasterMkLst>
          <pc:docMk/>
          <pc:sldMasterMk cId="3271254330" sldId="2147483978"/>
        </pc:sldMasterMkLst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2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3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4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5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6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37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38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39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40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41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42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43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44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45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46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47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48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50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51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52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53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54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55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56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57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58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59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60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61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19:45.358" v="1035"/>
          <ac:spMkLst>
            <pc:docMk/>
            <pc:sldMasterMk cId="3271254330" sldId="2147483978"/>
            <ac:spMk id="62" creationId="{00000000-0000-0000-0000-000000000000}"/>
          </ac:spMkLst>
        </pc:spChg>
        <pc:grpChg chg="mod">
          <ac:chgData name="jayaprakash s" userId="2251a12bdc472210" providerId="LiveId" clId="{A689A032-0A31-41BA-9403-8AEDE637086F}" dt="2023-03-06T18:19:45.358" v="1035"/>
          <ac:grpSpMkLst>
            <pc:docMk/>
            <pc:sldMasterMk cId="3271254330" sldId="2147483978"/>
            <ac:grpSpMk id="36" creationId="{00000000-0000-0000-0000-000000000000}"/>
          </ac:grpSpMkLst>
        </pc:grpChg>
        <pc:grpChg chg="mod">
          <ac:chgData name="jayaprakash s" userId="2251a12bdc472210" providerId="LiveId" clId="{A689A032-0A31-41BA-9403-8AEDE637086F}" dt="2023-03-06T18:19:45.358" v="1035"/>
          <ac:grpSpMkLst>
            <pc:docMk/>
            <pc:sldMasterMk cId="3271254330" sldId="2147483978"/>
            <ac:grpSpMk id="49" creationId="{00000000-0000-0000-0000-000000000000}"/>
          </ac:grpSpMkLst>
        </pc:grp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3245779034" sldId="2147483979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3245779034" sldId="2147483979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3245779034" sldId="2147483979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3245779034" sldId="2147483979"/>
              <ac:spMk id="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3245779034" sldId="2147483979"/>
              <ac:spMk id="9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2052527374" sldId="2147483980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052527374" sldId="2147483980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052527374" sldId="2147483980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052527374" sldId="2147483980"/>
              <ac:spMk id="10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27924917" sldId="2147483981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7924917" sldId="2147483981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7924917" sldId="2147483981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7924917" sldId="2147483981"/>
              <ac:spMk id="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7924917" sldId="2147483981"/>
              <ac:spMk id="11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2050326728" sldId="2147483982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050326728" sldId="2147483982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050326728" sldId="2147483982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050326728" sldId="2147483982"/>
              <ac:spMk id="9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050326728" sldId="2147483982"/>
              <ac:spMk id="10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4005193719" sldId="2147483983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4005193719" sldId="2147483983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4005193719" sldId="2147483983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4005193719" sldId="2147483983"/>
              <ac:spMk id="5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4005193719" sldId="2147483983"/>
              <ac:spMk id="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4005193719" sldId="2147483983"/>
              <ac:spMk id="11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4005193719" sldId="2147483983"/>
              <ac:spMk id="12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1630597592" sldId="2147483984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630597592" sldId="2147483984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630597592" sldId="2147483984"/>
              <ac:spMk id="8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3133795083" sldId="2147483985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3133795083" sldId="2147483985"/>
              <ac:spMk id="6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1477229774" sldId="2147483986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477229774" sldId="2147483986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477229774" sldId="2147483986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477229774" sldId="2147483986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477229774" sldId="2147483986"/>
              <ac:spMk id="10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1744726518" sldId="2147483987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744726518" sldId="2147483987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744726518" sldId="2147483987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744726518" sldId="2147483987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744726518" sldId="2147483987"/>
              <ac:spMk id="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744726518" sldId="2147483987"/>
              <ac:spMk id="10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125542466" sldId="2147483988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25542466" sldId="2147483988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25542466" sldId="2147483988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25542466" sldId="2147483988"/>
              <ac:spMk id="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25542466" sldId="2147483988"/>
              <ac:spMk id="10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2093731838" sldId="2147483989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093731838" sldId="2147483989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093731838" sldId="2147483989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093731838" sldId="2147483989"/>
              <ac:spMk id="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093731838" sldId="2147483989"/>
              <ac:spMk id="1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093731838" sldId="2147483989"/>
              <ac:spMk id="1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093731838" sldId="2147483989"/>
              <ac:spMk id="15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093731838" sldId="2147483989"/>
              <ac:spMk id="19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2360926199" sldId="2147483990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360926199" sldId="2147483990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360926199" sldId="2147483990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360926199" sldId="2147483990"/>
              <ac:spMk id="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360926199" sldId="2147483990"/>
              <ac:spMk id="11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2359172586" sldId="2147483991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359172586" sldId="2147483991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359172586" sldId="2147483991"/>
              <ac:spMk id="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359172586" sldId="2147483991"/>
              <ac:spMk id="11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359172586" sldId="2147483991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359172586" sldId="2147483991"/>
              <ac:spMk id="1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359172586" sldId="2147483991"/>
              <ac:spMk id="20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359172586" sldId="2147483991"/>
              <ac:spMk id="21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3656000963" sldId="2147483992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3656000963" sldId="2147483992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3656000963" sldId="2147483992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3656000963" sldId="2147483992"/>
              <ac:spMk id="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3656000963" sldId="2147483992"/>
              <ac:spMk id="10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3656000963" sldId="2147483992"/>
              <ac:spMk id="21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1040946177" sldId="2147483993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040946177" sldId="2147483993"/>
              <ac:spMk id="10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2323376769" sldId="2147483994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323376769" sldId="2147483994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323376769" sldId="2147483994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2323376769" sldId="2147483994"/>
              <ac:spMk id="10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19:45.358" v="1035"/>
          <pc:sldLayoutMkLst>
            <pc:docMk/>
            <pc:sldMasterMk cId="3271254330" sldId="2147483978"/>
            <pc:sldLayoutMk cId="1133597158" sldId="2147483995"/>
          </pc:sldLayoutMkLst>
          <pc:spChg chg="mod">
            <ac:chgData name="jayaprakash s" userId="2251a12bdc472210" providerId="LiveId" clId="{A689A032-0A31-41BA-9403-8AEDE637086F}" dt="2023-03-06T18:19:45.358" v="1035"/>
            <ac:spMkLst>
              <pc:docMk/>
              <pc:sldMasterMk cId="3271254330" sldId="2147483978"/>
              <pc:sldLayoutMk cId="1133597158" sldId="2147483995"/>
              <ac:spMk id="12" creationId="{00000000-0000-0000-0000-000000000000}"/>
            </ac:spMkLst>
          </pc:spChg>
        </pc:sldLayoutChg>
      </pc:sldMasterChg>
      <pc:sldMasterChg chg="modSp modSldLayout">
        <pc:chgData name="jayaprakash s" userId="2251a12bdc472210" providerId="LiveId" clId="{A689A032-0A31-41BA-9403-8AEDE637086F}" dt="2023-03-06T18:20:03.482" v="1038"/>
        <pc:sldMasterMkLst>
          <pc:docMk/>
          <pc:sldMasterMk cId="2894747056" sldId="2147483996"/>
        </pc:sldMasterMkLst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2894747056" sldId="2147483996"/>
            <ac:spMk id="2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2894747056" sldId="2147483996"/>
            <ac:spMk id="3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2894747056" sldId="2147483996"/>
            <ac:spMk id="4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2894747056" sldId="2147483996"/>
            <ac:spMk id="5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2894747056" sldId="2147483996"/>
            <ac:spMk id="6" creationId="{00000000-0000-0000-0000-000000000000}"/>
          </ac:spMkLst>
        </pc:spChg>
        <pc:picChg chg="mod">
          <ac:chgData name="jayaprakash s" userId="2251a12bdc472210" providerId="LiveId" clId="{A689A032-0A31-41BA-9403-8AEDE637086F}" dt="2023-03-06T18:20:03.482" v="1038"/>
          <ac:picMkLst>
            <pc:docMk/>
            <pc:sldMasterMk cId="2894747056" sldId="2147483996"/>
            <ac:picMk id="1026" creationId="{00000000-0000-0000-0000-000000000000}"/>
          </ac:picMkLst>
        </pc:pic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3427297832" sldId="2147483997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427297832" sldId="2147483997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427297832" sldId="2147483997"/>
              <ac:spMk id="3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3427297832" sldId="2147483997"/>
              <ac:picMk id="7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2718727990" sldId="2147483998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2718727990" sldId="2147483998"/>
              <ac:spMk id="12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2718727990" sldId="2147483998"/>
              <ac:picMk id="3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3853944263" sldId="2147483999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853944263" sldId="2147483999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853944263" sldId="2147483999"/>
              <ac:spMk id="3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3853944263" sldId="2147483999"/>
              <ac:picMk id="9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1058109754" sldId="2147484000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1058109754" sldId="2147484000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1058109754" sldId="2147484000"/>
              <ac:spMk id="1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1058109754" sldId="2147484000"/>
              <ac:spMk id="1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1058109754" sldId="2147484000"/>
              <ac:picMk id="10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905976021" sldId="2147484001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905976021" sldId="2147484001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905976021" sldId="2147484001"/>
              <ac:spMk id="5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905976021" sldId="2147484001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905976021" sldId="2147484001"/>
              <ac:spMk id="1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905976021" sldId="2147484001"/>
              <ac:spMk id="1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905976021" sldId="2147484001"/>
              <ac:picMk id="15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1456299011" sldId="2147484002"/>
          </pc:sldLayoutMkLst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1456299011" sldId="2147484002"/>
              <ac:picMk id="8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2051839468" sldId="2147484003"/>
          </pc:sldLayoutMkLst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2051839468" sldId="2147484003"/>
              <ac:picMk id="7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2724696314" sldId="2147484004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2724696314" sldId="2147484004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2724696314" sldId="2147484004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2724696314" sldId="2147484004"/>
              <ac:spMk id="10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2724696314" sldId="2147484004"/>
              <ac:picMk id="11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2580737465" sldId="2147484005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2580737465" sldId="2147484005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2580737465" sldId="2147484005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2580737465" sldId="2147484005"/>
              <ac:spMk id="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2580737465" sldId="2147484005"/>
              <ac:picMk id="10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3938988370" sldId="2147484006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938988370" sldId="2147484006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938988370" sldId="2147484006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938988370" sldId="2147484006"/>
              <ac:spMk id="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3938988370" sldId="2147484006"/>
              <ac:picMk id="10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2471829697" sldId="2147484007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2471829697" sldId="2147484007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2471829697" sldId="2147484007"/>
              <ac:spMk id="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2471829697" sldId="2147484007"/>
              <ac:picMk id="8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542320127" sldId="2147484008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542320127" sldId="2147484008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542320127" sldId="2147484008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542320127" sldId="2147484008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542320127" sldId="2147484008"/>
              <ac:spMk id="1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542320127" sldId="2147484008"/>
              <ac:spMk id="1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542320127" sldId="2147484008"/>
              <ac:picMk id="11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1778963088" sldId="2147484009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1778963088" sldId="2147484009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1778963088" sldId="2147484009"/>
              <ac:spMk id="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1778963088" sldId="2147484009"/>
              <ac:picMk id="8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3146103548" sldId="2147484010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146103548" sldId="2147484010"/>
              <ac:spMk id="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146103548" sldId="2147484010"/>
              <ac:spMk id="8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146103548" sldId="2147484010"/>
              <ac:spMk id="9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146103548" sldId="2147484010"/>
              <ac:spMk id="10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146103548" sldId="2147484010"/>
              <ac:spMk id="11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146103548" sldId="2147484010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146103548" sldId="2147484010"/>
              <ac:spMk id="15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3146103548" sldId="2147484010"/>
              <ac:picMk id="13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3518711132" sldId="2147484011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518711132" sldId="2147484011"/>
              <ac:spMk id="19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518711132" sldId="2147484011"/>
              <ac:spMk id="20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518711132" sldId="2147484011"/>
              <ac:spMk id="21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518711132" sldId="2147484011"/>
              <ac:spMk id="2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518711132" sldId="2147484011"/>
              <ac:spMk id="2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518711132" sldId="2147484011"/>
              <ac:spMk id="2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518711132" sldId="2147484011"/>
              <ac:spMk id="25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518711132" sldId="2147484011"/>
              <ac:spMk id="2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518711132" sldId="2147484011"/>
              <ac:spMk id="2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3518711132" sldId="2147484011"/>
              <ac:spMk id="30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3518711132" sldId="2147484011"/>
              <ac:picMk id="16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1958008283" sldId="2147484012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1958008283" sldId="2147484012"/>
              <ac:spMk id="11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1958008283" sldId="2147484012"/>
              <ac:picMk id="8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2894747056" sldId="2147483996"/>
            <pc:sldLayoutMk cId="481835685" sldId="2147484013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481835685" sldId="2147484013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2894747056" sldId="2147483996"/>
              <pc:sldLayoutMk cId="481835685" sldId="2147484013"/>
              <ac:spMk id="8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03.482" v="1038"/>
            <ac:picMkLst>
              <pc:docMk/>
              <pc:sldMasterMk cId="2894747056" sldId="2147483996"/>
              <pc:sldLayoutMk cId="481835685" sldId="2147484013"/>
              <ac:picMk id="9" creationId="{00000000-0000-0000-0000-000000000000}"/>
            </ac:picMkLst>
          </pc:picChg>
        </pc:sldLayoutChg>
      </pc:sldMasterChg>
      <pc:sldMasterChg chg="modSp modSldLayout">
        <pc:chgData name="jayaprakash s" userId="2251a12bdc472210" providerId="LiveId" clId="{A689A032-0A31-41BA-9403-8AEDE637086F}" dt="2023-03-06T18:20:03.482" v="1038"/>
        <pc:sldMasterMkLst>
          <pc:docMk/>
          <pc:sldMasterMk cId="3099243034" sldId="2147484014"/>
        </pc:sldMasterMkLst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2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3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4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5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6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7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11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12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13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14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15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16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17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18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19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20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21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22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24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25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26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27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28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29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30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31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32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33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34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03.482" v="1038"/>
          <ac:spMkLst>
            <pc:docMk/>
            <pc:sldMasterMk cId="3099243034" sldId="2147484014"/>
            <ac:spMk id="35" creationId="{00000000-0000-0000-0000-000000000000}"/>
          </ac:spMkLst>
        </pc:spChg>
        <pc:grpChg chg="mod">
          <ac:chgData name="jayaprakash s" userId="2251a12bdc472210" providerId="LiveId" clId="{A689A032-0A31-41BA-9403-8AEDE637086F}" dt="2023-03-06T18:20:03.482" v="1038"/>
          <ac:grpSpMkLst>
            <pc:docMk/>
            <pc:sldMasterMk cId="3099243034" sldId="2147484014"/>
            <ac:grpSpMk id="10" creationId="{00000000-0000-0000-0000-000000000000}"/>
          </ac:grpSpMkLst>
        </pc:grpChg>
        <pc:grpChg chg="mod">
          <ac:chgData name="jayaprakash s" userId="2251a12bdc472210" providerId="LiveId" clId="{A689A032-0A31-41BA-9403-8AEDE637086F}" dt="2023-03-06T18:20:03.482" v="1038"/>
          <ac:grpSpMkLst>
            <pc:docMk/>
            <pc:sldMasterMk cId="3099243034" sldId="2147484014"/>
            <ac:grpSpMk id="23" creationId="{00000000-0000-0000-0000-000000000000}"/>
          </ac:grpSpMkLst>
        </pc:grp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2955534998" sldId="2147484015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955534998" sldId="2147484015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955534998" sldId="2147484015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955534998" sldId="2147484015"/>
              <ac:spMk id="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955534998" sldId="2147484015"/>
              <ac:spMk id="7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3484120858" sldId="2147484016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3484120858" sldId="2147484016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3484120858" sldId="2147484016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3484120858" sldId="2147484016"/>
              <ac:spMk id="8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1383619714" sldId="2147484017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383619714" sldId="2147484017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383619714" sldId="2147484017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383619714" sldId="2147484017"/>
              <ac:spMk id="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383619714" sldId="2147484017"/>
              <ac:spMk id="9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1474558993" sldId="2147484018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474558993" sldId="2147484018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474558993" sldId="2147484018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474558993" sldId="2147484018"/>
              <ac:spMk id="10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474558993" sldId="2147484018"/>
              <ac:spMk id="11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684855400" sldId="2147484019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684855400" sldId="2147484019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684855400" sldId="2147484019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684855400" sldId="2147484019"/>
              <ac:spMk id="5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684855400" sldId="2147484019"/>
              <ac:spMk id="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684855400" sldId="2147484019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684855400" sldId="2147484019"/>
              <ac:spMk id="13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3610398105" sldId="2147484020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3610398105" sldId="2147484020"/>
              <ac:spMk id="7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2158243285" sldId="2147484021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158243285" sldId="2147484021"/>
              <ac:spMk id="6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747163176" sldId="2147484022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747163176" sldId="2147484022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747163176" sldId="2147484022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747163176" sldId="2147484022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747163176" sldId="2147484022"/>
              <ac:spMk id="9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3027486530" sldId="2147484023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3027486530" sldId="2147484023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3027486530" sldId="2147484023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3027486530" sldId="2147484023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3027486530" sldId="2147484023"/>
              <ac:spMk id="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3027486530" sldId="2147484023"/>
              <ac:spMk id="9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4289346116" sldId="2147484024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4289346116" sldId="2147484024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4289346116" sldId="2147484024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4289346116" sldId="2147484024"/>
              <ac:spMk id="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4289346116" sldId="2147484024"/>
              <ac:spMk id="9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2762771264" sldId="2147484025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762771264" sldId="2147484025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762771264" sldId="2147484025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762771264" sldId="2147484025"/>
              <ac:spMk id="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762771264" sldId="2147484025"/>
              <ac:spMk id="11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762771264" sldId="2147484025"/>
              <ac:spMk id="1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762771264" sldId="2147484025"/>
              <ac:spMk id="1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762771264" sldId="2147484025"/>
              <ac:spMk id="15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2293369185" sldId="2147484026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293369185" sldId="2147484026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293369185" sldId="2147484026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293369185" sldId="2147484026"/>
              <ac:spMk id="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293369185" sldId="2147484026"/>
              <ac:spMk id="9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1423054917" sldId="2147484027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423054917" sldId="2147484027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423054917" sldId="2147484027"/>
              <ac:spMk id="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423054917" sldId="2147484027"/>
              <ac:spMk id="11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423054917" sldId="2147484027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423054917" sldId="2147484027"/>
              <ac:spMk id="1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423054917" sldId="2147484027"/>
              <ac:spMk id="18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423054917" sldId="2147484027"/>
              <ac:spMk id="21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2705759610" sldId="2147484028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705759610" sldId="2147484028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705759610" sldId="2147484028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705759610" sldId="2147484028"/>
              <ac:spMk id="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705759610" sldId="2147484028"/>
              <ac:spMk id="9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705759610" sldId="2147484028"/>
              <ac:spMk id="21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2255880975" sldId="2147484029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255880975" sldId="2147484029"/>
              <ac:spMk id="8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2109840870" sldId="2147484030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109840870" sldId="2147484030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109840870" sldId="2147484030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2109840870" sldId="2147484030"/>
              <ac:spMk id="8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03.482" v="1038"/>
          <pc:sldLayoutMkLst>
            <pc:docMk/>
            <pc:sldMasterMk cId="3099243034" sldId="2147484014"/>
            <pc:sldLayoutMk cId="1601751448" sldId="2147484031"/>
          </pc:sldLayoutMkLst>
          <pc:spChg chg="mod">
            <ac:chgData name="jayaprakash s" userId="2251a12bdc472210" providerId="LiveId" clId="{A689A032-0A31-41BA-9403-8AEDE637086F}" dt="2023-03-06T18:20:03.482" v="1038"/>
            <ac:spMkLst>
              <pc:docMk/>
              <pc:sldMasterMk cId="3099243034" sldId="2147484014"/>
              <pc:sldLayoutMk cId="1601751448" sldId="2147484031"/>
              <ac:spMk id="12" creationId="{00000000-0000-0000-0000-000000000000}"/>
            </ac:spMkLst>
          </pc:spChg>
        </pc:sldLayoutChg>
      </pc:sldMasterChg>
      <pc:sldMasterChg chg="modSp modSldLayout">
        <pc:chgData name="jayaprakash s" userId="2251a12bdc472210" providerId="LiveId" clId="{A689A032-0A31-41BA-9403-8AEDE637086F}" dt="2023-03-06T18:20:12.461" v="1040"/>
        <pc:sldMasterMkLst>
          <pc:docMk/>
          <pc:sldMasterMk cId="2186901006" sldId="2147484032"/>
        </pc:sldMasterMkLst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2186901006" sldId="2147484032"/>
            <ac:spMk id="2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2186901006" sldId="2147484032"/>
            <ac:spMk id="3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2186901006" sldId="2147484032"/>
            <ac:spMk id="4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2186901006" sldId="2147484032"/>
            <ac:spMk id="5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2186901006" sldId="2147484032"/>
            <ac:spMk id="6" creationId="{00000000-0000-0000-0000-000000000000}"/>
          </ac:spMkLst>
        </pc:spChg>
        <pc:picChg chg="mod">
          <ac:chgData name="jayaprakash s" userId="2251a12bdc472210" providerId="LiveId" clId="{A689A032-0A31-41BA-9403-8AEDE637086F}" dt="2023-03-06T18:20:12.461" v="1040"/>
          <ac:picMkLst>
            <pc:docMk/>
            <pc:sldMasterMk cId="2186901006" sldId="2147484032"/>
            <ac:picMk id="1026" creationId="{00000000-0000-0000-0000-000000000000}"/>
          </ac:picMkLst>
        </pc:pic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3324504237" sldId="2147484033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324504237" sldId="2147484033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324504237" sldId="2147484033"/>
              <ac:spMk id="3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3324504237" sldId="2147484033"/>
              <ac:picMk id="8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745887573" sldId="2147484034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745887573" sldId="2147484034"/>
              <ac:spMk id="12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745887573" sldId="2147484034"/>
              <ac:picMk id="7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2920874766" sldId="2147484035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920874766" sldId="2147484035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920874766" sldId="2147484035"/>
              <ac:spMk id="3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2920874766" sldId="2147484035"/>
              <ac:picMk id="8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3755485035" sldId="2147484036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755485035" sldId="2147484036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755485035" sldId="2147484036"/>
              <ac:spMk id="1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755485035" sldId="2147484036"/>
              <ac:spMk id="1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3755485035" sldId="2147484036"/>
              <ac:picMk id="9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3394456043" sldId="2147484037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394456043" sldId="2147484037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394456043" sldId="2147484037"/>
              <ac:spMk id="5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394456043" sldId="2147484037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394456043" sldId="2147484037"/>
              <ac:spMk id="1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394456043" sldId="2147484037"/>
              <ac:spMk id="1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3394456043" sldId="2147484037"/>
              <ac:picMk id="11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1293930082" sldId="2147484038"/>
          </pc:sldLayoutMkLst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1293930082" sldId="2147484038"/>
              <ac:picMk id="7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1537957273" sldId="2147484039"/>
          </pc:sldLayoutMkLst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1537957273" sldId="2147484039"/>
              <ac:picMk id="6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1555044402" sldId="2147484040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1555044402" sldId="2147484040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1555044402" sldId="2147484040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1555044402" sldId="2147484040"/>
              <ac:spMk id="10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1555044402" sldId="2147484040"/>
              <ac:picMk id="9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3835133657" sldId="2147484041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835133657" sldId="2147484041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835133657" sldId="2147484041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835133657" sldId="2147484041"/>
              <ac:spMk id="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3835133657" sldId="2147484041"/>
              <ac:picMk id="9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3702403909" sldId="2147484042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702403909" sldId="2147484042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702403909" sldId="2147484042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702403909" sldId="2147484042"/>
              <ac:spMk id="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3702403909" sldId="2147484042"/>
              <ac:picMk id="9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1449665492" sldId="2147484043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1449665492" sldId="2147484043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1449665492" sldId="2147484043"/>
              <ac:spMk id="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1449665492" sldId="2147484043"/>
              <ac:picMk id="9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850265011" sldId="2147484044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850265011" sldId="2147484044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850265011" sldId="2147484044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850265011" sldId="2147484044"/>
              <ac:spMk id="11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850265011" sldId="2147484044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850265011" sldId="2147484044"/>
              <ac:spMk id="1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850265011" sldId="2147484044"/>
              <ac:picMk id="13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1507346289" sldId="2147484045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1507346289" sldId="2147484045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1507346289" sldId="2147484045"/>
              <ac:spMk id="4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1507346289" sldId="2147484045"/>
              <ac:picMk id="9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211009216" sldId="2147484046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1009216" sldId="2147484046"/>
              <ac:spMk id="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1009216" sldId="2147484046"/>
              <ac:spMk id="8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1009216" sldId="2147484046"/>
              <ac:spMk id="9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1009216" sldId="2147484046"/>
              <ac:spMk id="10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1009216" sldId="2147484046"/>
              <ac:spMk id="11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1009216" sldId="2147484046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1009216" sldId="2147484046"/>
              <ac:spMk id="15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211009216" sldId="2147484046"/>
              <ac:picMk id="14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2100203115" sldId="2147484047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00203115" sldId="2147484047"/>
              <ac:spMk id="19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00203115" sldId="2147484047"/>
              <ac:spMk id="20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00203115" sldId="2147484047"/>
              <ac:spMk id="21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00203115" sldId="2147484047"/>
              <ac:spMk id="2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00203115" sldId="2147484047"/>
              <ac:spMk id="2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00203115" sldId="2147484047"/>
              <ac:spMk id="2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00203115" sldId="2147484047"/>
              <ac:spMk id="25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00203115" sldId="2147484047"/>
              <ac:spMk id="2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00203115" sldId="2147484047"/>
              <ac:spMk id="2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2100203115" sldId="2147484047"/>
              <ac:spMk id="30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2100203115" sldId="2147484047"/>
              <ac:picMk id="17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3202209530" sldId="2147484048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202209530" sldId="2147484048"/>
              <ac:spMk id="11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3202209530" sldId="2147484048"/>
              <ac:picMk id="9" creationId="{00000000-0000-0000-0000-000000000000}"/>
            </ac:picMkLst>
          </pc:pic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2186901006" sldId="2147484032"/>
            <pc:sldLayoutMk cId="3343086346" sldId="2147484049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343086346" sldId="2147484049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2186901006" sldId="2147484032"/>
              <pc:sldLayoutMk cId="3343086346" sldId="2147484049"/>
              <ac:spMk id="8" creationId="{00000000-0000-0000-0000-000000000000}"/>
            </ac:spMkLst>
          </pc:spChg>
          <pc:picChg chg="mod">
            <ac:chgData name="jayaprakash s" userId="2251a12bdc472210" providerId="LiveId" clId="{A689A032-0A31-41BA-9403-8AEDE637086F}" dt="2023-03-06T18:20:12.461" v="1040"/>
            <ac:picMkLst>
              <pc:docMk/>
              <pc:sldMasterMk cId="2186901006" sldId="2147484032"/>
              <pc:sldLayoutMk cId="3343086346" sldId="2147484049"/>
              <ac:picMk id="10" creationId="{00000000-0000-0000-0000-000000000000}"/>
            </ac:picMkLst>
          </pc:picChg>
        </pc:sldLayoutChg>
      </pc:sldMasterChg>
      <pc:sldMasterChg chg="modSp modSldLayout">
        <pc:chgData name="jayaprakash s" userId="2251a12bdc472210" providerId="LiveId" clId="{A689A032-0A31-41BA-9403-8AEDE637086F}" dt="2023-03-06T18:20:12.461" v="1040"/>
        <pc:sldMasterMkLst>
          <pc:docMk/>
          <pc:sldMasterMk cId="174740179" sldId="2147484050"/>
        </pc:sldMasterMkLst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2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3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4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5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6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37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38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39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40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41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42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43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44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45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46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47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48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50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51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52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53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54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55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56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57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58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59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60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61" creationId="{00000000-0000-0000-0000-000000000000}"/>
          </ac:spMkLst>
        </pc:spChg>
        <pc:spChg chg="mod">
          <ac:chgData name="jayaprakash s" userId="2251a12bdc472210" providerId="LiveId" clId="{A689A032-0A31-41BA-9403-8AEDE637086F}" dt="2023-03-06T18:20:12.461" v="1040"/>
          <ac:spMkLst>
            <pc:docMk/>
            <pc:sldMasterMk cId="174740179" sldId="2147484050"/>
            <ac:spMk id="62" creationId="{00000000-0000-0000-0000-000000000000}"/>
          </ac:spMkLst>
        </pc:spChg>
        <pc:grpChg chg="mod">
          <ac:chgData name="jayaprakash s" userId="2251a12bdc472210" providerId="LiveId" clId="{A689A032-0A31-41BA-9403-8AEDE637086F}" dt="2023-03-06T18:20:12.461" v="1040"/>
          <ac:grpSpMkLst>
            <pc:docMk/>
            <pc:sldMasterMk cId="174740179" sldId="2147484050"/>
            <ac:grpSpMk id="36" creationId="{00000000-0000-0000-0000-000000000000}"/>
          </ac:grpSpMkLst>
        </pc:grpChg>
        <pc:grpChg chg="mod">
          <ac:chgData name="jayaprakash s" userId="2251a12bdc472210" providerId="LiveId" clId="{A689A032-0A31-41BA-9403-8AEDE637086F}" dt="2023-03-06T18:20:12.461" v="1040"/>
          <ac:grpSpMkLst>
            <pc:docMk/>
            <pc:sldMasterMk cId="174740179" sldId="2147484050"/>
            <ac:grpSpMk id="49" creationId="{00000000-0000-0000-0000-000000000000}"/>
          </ac:grpSpMkLst>
        </pc:grp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2694589004" sldId="2147484051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694589004" sldId="2147484051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694589004" sldId="2147484051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694589004" sldId="2147484051"/>
              <ac:spMk id="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694589004" sldId="2147484051"/>
              <ac:spMk id="9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2156642190" sldId="2147484052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156642190" sldId="2147484052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156642190" sldId="2147484052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156642190" sldId="2147484052"/>
              <ac:spMk id="10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4195461453" sldId="2147484053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4195461453" sldId="2147484053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4195461453" sldId="2147484053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4195461453" sldId="2147484053"/>
              <ac:spMk id="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4195461453" sldId="2147484053"/>
              <ac:spMk id="11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53788495" sldId="2147484054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53788495" sldId="2147484054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53788495" sldId="2147484054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53788495" sldId="2147484054"/>
              <ac:spMk id="9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53788495" sldId="2147484054"/>
              <ac:spMk id="10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377851434" sldId="2147484055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377851434" sldId="2147484055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377851434" sldId="2147484055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377851434" sldId="2147484055"/>
              <ac:spMk id="5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377851434" sldId="2147484055"/>
              <ac:spMk id="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377851434" sldId="2147484055"/>
              <ac:spMk id="11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377851434" sldId="2147484055"/>
              <ac:spMk id="12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515659380" sldId="2147484056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515659380" sldId="2147484056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515659380" sldId="2147484056"/>
              <ac:spMk id="8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454695407" sldId="2147484057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454695407" sldId="2147484057"/>
              <ac:spMk id="6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1246301969" sldId="2147484058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1246301969" sldId="2147484058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1246301969" sldId="2147484058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1246301969" sldId="2147484058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1246301969" sldId="2147484058"/>
              <ac:spMk id="10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3793188006" sldId="2147484059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3793188006" sldId="2147484059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3793188006" sldId="2147484059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3793188006" sldId="2147484059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3793188006" sldId="2147484059"/>
              <ac:spMk id="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3793188006" sldId="2147484059"/>
              <ac:spMk id="10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2690376789" sldId="2147484060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690376789" sldId="2147484060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690376789" sldId="2147484060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690376789" sldId="2147484060"/>
              <ac:spMk id="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690376789" sldId="2147484060"/>
              <ac:spMk id="10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270260524" sldId="2147484061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70260524" sldId="2147484061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70260524" sldId="2147484061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70260524" sldId="2147484061"/>
              <ac:spMk id="6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70260524" sldId="2147484061"/>
              <ac:spMk id="1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70260524" sldId="2147484061"/>
              <ac:spMk id="1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70260524" sldId="2147484061"/>
              <ac:spMk id="15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270260524" sldId="2147484061"/>
              <ac:spMk id="19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1631366900" sldId="2147484062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1631366900" sldId="2147484062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1631366900" sldId="2147484062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1631366900" sldId="2147484062"/>
              <ac:spMk id="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1631366900" sldId="2147484062"/>
              <ac:spMk id="11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1873146109" sldId="2147484063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1873146109" sldId="2147484063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1873146109" sldId="2147484063"/>
              <ac:spMk id="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1873146109" sldId="2147484063"/>
              <ac:spMk id="11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1873146109" sldId="2147484063"/>
              <ac:spMk id="1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1873146109" sldId="2147484063"/>
              <ac:spMk id="1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1873146109" sldId="2147484063"/>
              <ac:spMk id="20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1873146109" sldId="2147484063"/>
              <ac:spMk id="21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546757774" sldId="2147484064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546757774" sldId="2147484064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546757774" sldId="2147484064"/>
              <ac:spMk id="4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546757774" sldId="2147484064"/>
              <ac:spMk id="7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546757774" sldId="2147484064"/>
              <ac:spMk id="10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546757774" sldId="2147484064"/>
              <ac:spMk id="21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3270137918" sldId="2147484065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3270137918" sldId="2147484065"/>
              <ac:spMk id="10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3987596731" sldId="2147484066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3987596731" sldId="2147484066"/>
              <ac:spMk id="2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3987596731" sldId="2147484066"/>
              <ac:spMk id="3" creationId="{00000000-0000-0000-0000-000000000000}"/>
            </ac:spMkLst>
          </pc:spChg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3987596731" sldId="2147484066"/>
              <ac:spMk id="10" creationId="{00000000-0000-0000-0000-000000000000}"/>
            </ac:spMkLst>
          </pc:spChg>
        </pc:sldLayoutChg>
        <pc:sldLayoutChg chg="modSp">
          <pc:chgData name="jayaprakash s" userId="2251a12bdc472210" providerId="LiveId" clId="{A689A032-0A31-41BA-9403-8AEDE637086F}" dt="2023-03-06T18:20:12.461" v="1040"/>
          <pc:sldLayoutMkLst>
            <pc:docMk/>
            <pc:sldMasterMk cId="174740179" sldId="2147484050"/>
            <pc:sldLayoutMk cId="654269705" sldId="2147484067"/>
          </pc:sldLayoutMkLst>
          <pc:spChg chg="mod">
            <ac:chgData name="jayaprakash s" userId="2251a12bdc472210" providerId="LiveId" clId="{A689A032-0A31-41BA-9403-8AEDE637086F}" dt="2023-03-06T18:20:12.461" v="1040"/>
            <ac:spMkLst>
              <pc:docMk/>
              <pc:sldMasterMk cId="174740179" sldId="2147484050"/>
              <pc:sldLayoutMk cId="654269705" sldId="2147484067"/>
              <ac:spMk id="12" creationId="{00000000-0000-0000-0000-000000000000}"/>
            </ac:spMkLst>
          </pc:spChg>
        </pc:sldLayoutChg>
      </pc:sldMasterChg>
      <pc:sldMasterChg chg="modTransition modSldLayout">
        <pc:chgData name="jayaprakash s" userId="2251a12bdc472210" providerId="LiveId" clId="{A689A032-0A31-41BA-9403-8AEDE637086F}" dt="2023-03-07T02:21:52.323" v="2384"/>
        <pc:sldMasterMkLst>
          <pc:docMk/>
          <pc:sldMasterMk cId="1313855491" sldId="2147484068"/>
        </pc:sldMasterMkLst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1175046835" sldId="2147484069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3428518670" sldId="2147484070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3499958143" sldId="2147484071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3820720668" sldId="2147484072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3242132111" sldId="2147484073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995759894" sldId="2147484074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262750093" sldId="2147484075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4263127934" sldId="2147484076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3969692875" sldId="2147484077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196252945" sldId="2147484078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1447684009" sldId="2147484079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3853295192" sldId="2147484080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3237124625" sldId="2147484081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125302157" sldId="2147484082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4036692686" sldId="2147484083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1019531809" sldId="2147484084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1313855491" sldId="2147484068"/>
            <pc:sldLayoutMk cId="2919344819" sldId="2147484085"/>
          </pc:sldLayoutMkLst>
        </pc:sldLayoutChg>
      </pc:sldMasterChg>
      <pc:sldMasterChg chg="modTransition modSldLayout">
        <pc:chgData name="jayaprakash s" userId="2251a12bdc472210" providerId="LiveId" clId="{A689A032-0A31-41BA-9403-8AEDE637086F}" dt="2023-03-07T02:21:52.323" v="2384"/>
        <pc:sldMasterMkLst>
          <pc:docMk/>
          <pc:sldMasterMk cId="58066697" sldId="2147484086"/>
        </pc:sldMasterMkLst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837553245" sldId="2147484087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2402343747" sldId="2147484088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3441704827" sldId="2147484089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974752798" sldId="2147484090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3819962367" sldId="2147484091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1094948837" sldId="2147484092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3339933086" sldId="2147484093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3540335990" sldId="2147484094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122044480" sldId="2147484095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813406407" sldId="2147484096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1948804945" sldId="2147484097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2138964900" sldId="2147484098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433971795" sldId="2147484099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1945329850" sldId="2147484100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2000572314" sldId="2147484101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538699598" sldId="2147484102"/>
          </pc:sldLayoutMkLst>
        </pc:sldLayoutChg>
        <pc:sldLayoutChg chg="modTransition">
          <pc:chgData name="jayaprakash s" userId="2251a12bdc472210" providerId="LiveId" clId="{A689A032-0A31-41BA-9403-8AEDE637086F}" dt="2023-03-07T02:21:52.323" v="2384"/>
          <pc:sldLayoutMkLst>
            <pc:docMk/>
            <pc:sldMasterMk cId="58066697" sldId="2147484086"/>
            <pc:sldLayoutMk cId="924410826" sldId="214748410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41F40-3B35-42AC-B0E3-D42B4FBF82CB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25D59-96D0-4E36-868A-160453E383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6689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2835" y="2312508"/>
            <a:ext cx="15448469" cy="4460823"/>
          </a:xfrm>
        </p:spPr>
        <p:txBody>
          <a:bodyPr anchor="b">
            <a:normAutofit/>
          </a:bodyPr>
          <a:lstStyle>
            <a:lvl1pPr algn="ctr"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2835" y="6908801"/>
            <a:ext cx="15448469" cy="2438398"/>
          </a:xfrm>
        </p:spPr>
        <p:txBody>
          <a:bodyPr>
            <a:normAutofit/>
          </a:bodyPr>
          <a:lstStyle>
            <a:lvl1pPr marL="0" indent="0" algn="ctr">
              <a:buNone/>
              <a:defRPr sz="3911">
                <a:solidFill>
                  <a:schemeClr val="bg1">
                    <a:lumMod val="50000"/>
                  </a:schemeClr>
                </a:solidFill>
              </a:defRPr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75046835"/>
      </p:ext>
    </p:extLst>
  </p:cSld>
  <p:clrMapOvr>
    <a:masterClrMapping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483" y="7625554"/>
            <a:ext cx="18425207" cy="1442862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6160" y="1241353"/>
            <a:ext cx="17461853" cy="5714020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4448" y="9082183"/>
            <a:ext cx="18425243" cy="1213284"/>
          </a:xfrm>
        </p:spPr>
        <p:txBody>
          <a:bodyPr/>
          <a:lstStyle>
            <a:lvl1pPr marL="0" indent="0" algn="ctr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6252945"/>
      </p:ext>
    </p:extLst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448" y="1083732"/>
            <a:ext cx="18425243" cy="6092880"/>
          </a:xfrm>
        </p:spPr>
        <p:txBody>
          <a:bodyPr anchor="ctr"/>
          <a:lstStyle>
            <a:lvl1pPr algn="ctr"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4449" y="7475237"/>
            <a:ext cx="18425243" cy="2820231"/>
          </a:xfrm>
        </p:spPr>
        <p:txBody>
          <a:bodyPr anchor="ctr"/>
          <a:lstStyle>
            <a:lvl1pPr marL="0" indent="0" algn="ctr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47684009"/>
      </p:ext>
    </p:extLst>
  </p:cSld>
  <p:clrMapOvr>
    <a:masterClrMapping/>
  </p:clrMapOvr>
  <p:transition spd="slow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981" y="1083733"/>
            <a:ext cx="16537822" cy="5320718"/>
          </a:xfrm>
        </p:spPr>
        <p:txBody>
          <a:bodyPr anchor="ctr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58849" y="6417835"/>
            <a:ext cx="15559263" cy="1057401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4448" y="7773861"/>
            <a:ext cx="18425243" cy="25263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780380" y="1340739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68534" y="5321916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853295192"/>
      </p:ext>
    </p:extLst>
  </p:cSld>
  <p:clrMapOvr>
    <a:masterClrMapping/>
  </p:clrMapOvr>
  <p:transition spd="slow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449" y="3802172"/>
            <a:ext cx="18425243" cy="4465484"/>
          </a:xfrm>
        </p:spPr>
        <p:txBody>
          <a:bodyPr anchor="b"/>
          <a:lstStyle>
            <a:lvl1pPr algn="ctr"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4449" y="8288595"/>
            <a:ext cx="18425243" cy="2027812"/>
          </a:xfrm>
        </p:spPr>
        <p:txBody>
          <a:bodyPr anchor="t"/>
          <a:lstStyle>
            <a:lvl1pPr marL="0" indent="0" algn="ctr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37124625"/>
      </p:ext>
    </p:extLst>
  </p:cSld>
  <p:clrMapOvr>
    <a:masterClrMapping/>
  </p:clrMapOvr>
  <p:transition spd="slow"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24448" y="1083734"/>
            <a:ext cx="18425243" cy="2853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24448" y="4208165"/>
            <a:ext cx="5864703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4266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24448" y="5232632"/>
            <a:ext cx="5864703" cy="5062836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15166" y="4208165"/>
            <a:ext cx="5851450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4266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895538" y="5232632"/>
            <a:ext cx="5872481" cy="5062836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174406" y="4208165"/>
            <a:ext cx="5875284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4266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174406" y="5232632"/>
            <a:ext cx="5875284" cy="5062836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5302157"/>
      </p:ext>
    </p:extLst>
  </p:cSld>
  <p:clrMapOvr>
    <a:masterClrMapping/>
  </p:clrMapOvr>
  <p:transition spd="slow"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24448" y="1085817"/>
            <a:ext cx="18425243" cy="2851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24448" y="7475235"/>
            <a:ext cx="5860140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911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24448" y="4208166"/>
            <a:ext cx="5860140" cy="2709333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764" indent="0">
              <a:buNone/>
              <a:defRPr sz="2844"/>
            </a:lvl2pPr>
            <a:lvl3pPr marL="1625529" indent="0">
              <a:buNone/>
              <a:defRPr sz="2844"/>
            </a:lvl3pPr>
            <a:lvl4pPr marL="2438293" indent="0">
              <a:buNone/>
              <a:defRPr sz="2844"/>
            </a:lvl4pPr>
            <a:lvl5pPr marL="3251058" indent="0">
              <a:buNone/>
              <a:defRPr sz="2844"/>
            </a:lvl5pPr>
            <a:lvl6pPr marL="4063822" indent="0">
              <a:buNone/>
              <a:defRPr sz="2844"/>
            </a:lvl6pPr>
            <a:lvl7pPr marL="4876587" indent="0">
              <a:buNone/>
              <a:defRPr sz="2844"/>
            </a:lvl7pPr>
            <a:lvl8pPr marL="5689351" indent="0">
              <a:buNone/>
              <a:defRPr sz="2844"/>
            </a:lvl8pPr>
            <a:lvl9pPr marL="6502116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24448" y="8499702"/>
            <a:ext cx="5860140" cy="1795765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8046" y="7475235"/>
            <a:ext cx="5869773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911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895537" y="4208166"/>
            <a:ext cx="5872483" cy="2709333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764" indent="0">
              <a:buNone/>
              <a:defRPr sz="2844"/>
            </a:lvl2pPr>
            <a:lvl3pPr marL="1625529" indent="0">
              <a:buNone/>
              <a:defRPr sz="2844"/>
            </a:lvl3pPr>
            <a:lvl4pPr marL="2438293" indent="0">
              <a:buNone/>
              <a:defRPr sz="2844"/>
            </a:lvl4pPr>
            <a:lvl5pPr marL="3251058" indent="0">
              <a:buNone/>
              <a:defRPr sz="2844"/>
            </a:lvl5pPr>
            <a:lvl6pPr marL="4063822" indent="0">
              <a:buNone/>
              <a:defRPr sz="2844"/>
            </a:lvl6pPr>
            <a:lvl7pPr marL="4876587" indent="0">
              <a:buNone/>
              <a:defRPr sz="2844"/>
            </a:lvl7pPr>
            <a:lvl8pPr marL="5689351" indent="0">
              <a:buNone/>
              <a:defRPr sz="2844"/>
            </a:lvl8pPr>
            <a:lvl9pPr marL="6502116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895537" y="8499699"/>
            <a:ext cx="5872483" cy="1795767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174407" y="7475235"/>
            <a:ext cx="5867734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911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174406" y="4208166"/>
            <a:ext cx="5875284" cy="2709333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764" indent="0">
              <a:buNone/>
              <a:defRPr sz="2844"/>
            </a:lvl2pPr>
            <a:lvl3pPr marL="1625529" indent="0">
              <a:buNone/>
              <a:defRPr sz="2844"/>
            </a:lvl3pPr>
            <a:lvl4pPr marL="2438293" indent="0">
              <a:buNone/>
              <a:defRPr sz="2844"/>
            </a:lvl4pPr>
            <a:lvl5pPr marL="3251058" indent="0">
              <a:buNone/>
              <a:defRPr sz="2844"/>
            </a:lvl5pPr>
            <a:lvl6pPr marL="4063822" indent="0">
              <a:buNone/>
              <a:defRPr sz="2844"/>
            </a:lvl6pPr>
            <a:lvl7pPr marL="4876587" indent="0">
              <a:buNone/>
              <a:defRPr sz="2844"/>
            </a:lvl7pPr>
            <a:lvl8pPr marL="5689351" indent="0">
              <a:buNone/>
              <a:defRPr sz="2844"/>
            </a:lvl8pPr>
            <a:lvl9pPr marL="6502116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174185" y="8499695"/>
            <a:ext cx="5875506" cy="1795771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36692686"/>
      </p:ext>
    </p:extLst>
  </p:cSld>
  <p:clrMapOvr>
    <a:masterClrMapping/>
  </p:clrMapOvr>
  <p:transition spd="slow"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24449" y="4208166"/>
            <a:ext cx="18425243" cy="60873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19531809"/>
      </p:ext>
    </p:extLst>
  </p:cSld>
  <p:clrMapOvr>
    <a:masterClrMapping/>
  </p:clrMapOvr>
  <p:transition spd="slow"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1083736"/>
            <a:ext cx="4539136" cy="921173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24449" y="1083736"/>
            <a:ext cx="13615177" cy="9211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9344819"/>
      </p:ext>
    </p:extLst>
  </p:cSld>
  <p:clrMapOvr>
    <a:masterClrMapping/>
  </p:clrMapOvr>
  <p:transition spd="slow"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2934" y="4470401"/>
            <a:ext cx="15849212" cy="4022722"/>
          </a:xfrm>
        </p:spPr>
        <p:txBody>
          <a:bodyPr anchor="b">
            <a:normAutofit/>
          </a:bodyPr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2934" y="8493119"/>
            <a:ext cx="15849212" cy="200228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7686774"/>
            <a:ext cx="3101528" cy="1384158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421" y="8052517"/>
            <a:ext cx="1386219" cy="649111"/>
          </a:xfrm>
        </p:spPr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37553245"/>
      </p:ext>
    </p:extLst>
  </p:cSld>
  <p:clrMapOvr>
    <a:masterClrMapping/>
  </p:clrMapOvr>
  <p:transition spd="slow"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533" y="1109529"/>
            <a:ext cx="15842613" cy="2277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931" y="3793067"/>
            <a:ext cx="15849213" cy="671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02343747"/>
      </p:ext>
    </p:extLst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24448" y="4208165"/>
            <a:ext cx="18424130" cy="6087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28518670"/>
      </p:ext>
    </p:extLst>
  </p:cSld>
  <p:clrMapOvr>
    <a:masterClrMapping/>
  </p:clrMapOvr>
  <p:transition spd="slow"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932" y="3660000"/>
            <a:ext cx="15849212" cy="2611200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2932" y="6275785"/>
            <a:ext cx="15849212" cy="1529600"/>
          </a:xfrm>
        </p:spPr>
        <p:txBody>
          <a:bodyPr anchor="t"/>
          <a:lstStyle>
            <a:lvl1pPr marL="0" indent="0" algn="l">
              <a:buNone/>
              <a:defRPr sz="35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446" y="5650090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421" y="5767359"/>
            <a:ext cx="1386219" cy="649111"/>
          </a:xfrm>
        </p:spPr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1704827"/>
      </p:ext>
    </p:extLst>
  </p:cSld>
  <p:clrMapOvr>
    <a:masterClrMapping/>
  </p:clrMapOvr>
  <p:transition spd="slow"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2932" y="3793067"/>
            <a:ext cx="7668904" cy="67157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83239" y="3779950"/>
            <a:ext cx="7668904" cy="67157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421" y="1400502"/>
            <a:ext cx="1386219" cy="649111"/>
          </a:xfrm>
        </p:spPr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74752798"/>
      </p:ext>
    </p:extLst>
  </p:cSld>
  <p:clrMapOvr>
    <a:masterClrMapping/>
  </p:clrMapOvr>
  <p:transition spd="slow"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5425" y="3507027"/>
            <a:ext cx="7098017" cy="1024466"/>
          </a:xfrm>
        </p:spPr>
        <p:txBody>
          <a:bodyPr anchor="b">
            <a:noAutofit/>
          </a:bodyPr>
          <a:lstStyle>
            <a:lvl1pPr marL="0" indent="0">
              <a:buNone/>
              <a:defRPr sz="4266" b="0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932" y="4531495"/>
            <a:ext cx="7720510" cy="59627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344793" y="3501289"/>
            <a:ext cx="7109162" cy="1024466"/>
          </a:xfrm>
        </p:spPr>
        <p:txBody>
          <a:bodyPr anchor="b">
            <a:noAutofit/>
          </a:bodyPr>
          <a:lstStyle>
            <a:lvl1pPr marL="0" indent="0">
              <a:buNone/>
              <a:defRPr sz="4266" b="0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40946" y="4525757"/>
            <a:ext cx="7713010" cy="59627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421" y="1400502"/>
            <a:ext cx="1386219" cy="649111"/>
          </a:xfrm>
        </p:spPr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9962367"/>
      </p:ext>
    </p:extLst>
  </p:cSld>
  <p:clrMapOvr>
    <a:masterClrMapping/>
  </p:clrMapOvr>
  <p:transition spd="slow">
    <p:pull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94948837"/>
      </p:ext>
    </p:extLst>
  </p:cSld>
  <p:clrMapOvr>
    <a:masterClrMapping/>
  </p:clrMapOvr>
  <p:transition spd="slow">
    <p:pull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9933086"/>
      </p:ext>
    </p:extLst>
  </p:cSld>
  <p:clrMapOvr>
    <a:masterClrMapping/>
  </p:clrMapOvr>
  <p:transition spd="slow">
    <p:pull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932" y="793045"/>
            <a:ext cx="6231313" cy="1735666"/>
          </a:xfrm>
        </p:spPr>
        <p:txBody>
          <a:bodyPr anchor="b"/>
          <a:lstStyle>
            <a:lvl1pPr algn="l">
              <a:defRPr sz="355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0636" y="793046"/>
            <a:ext cx="9211509" cy="96266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2932" y="2841979"/>
            <a:ext cx="6231313" cy="7577664"/>
          </a:xfrm>
        </p:spPr>
        <p:txBody>
          <a:bodyPr/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40335990"/>
      </p:ext>
    </p:extLst>
  </p:cSld>
  <p:clrMapOvr>
    <a:masterClrMapping/>
  </p:clrMapOvr>
  <p:transition spd="slow">
    <p:pull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933" y="8534400"/>
            <a:ext cx="15849213" cy="1007534"/>
          </a:xfrm>
        </p:spPr>
        <p:txBody>
          <a:bodyPr anchor="b">
            <a:normAutofit/>
          </a:bodyPr>
          <a:lstStyle>
            <a:lvl1pPr algn="l">
              <a:defRPr sz="426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2931" y="1128827"/>
            <a:ext cx="15849213" cy="6853280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764" indent="0">
              <a:buNone/>
              <a:defRPr sz="2844"/>
            </a:lvl2pPr>
            <a:lvl3pPr marL="1625529" indent="0">
              <a:buNone/>
              <a:defRPr sz="2844"/>
            </a:lvl3pPr>
            <a:lvl4pPr marL="2438293" indent="0">
              <a:buNone/>
              <a:defRPr sz="2844"/>
            </a:lvl4pPr>
            <a:lvl5pPr marL="3251058" indent="0">
              <a:buNone/>
              <a:defRPr sz="2844"/>
            </a:lvl5pPr>
            <a:lvl6pPr marL="4063822" indent="0">
              <a:buNone/>
              <a:defRPr sz="2844"/>
            </a:lvl6pPr>
            <a:lvl7pPr marL="4876587" indent="0">
              <a:buNone/>
              <a:defRPr sz="2844"/>
            </a:lvl7pPr>
            <a:lvl8pPr marL="5689351" indent="0">
              <a:buNone/>
              <a:defRPr sz="2844"/>
            </a:lvl8pPr>
            <a:lvl9pPr marL="6502116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2933" y="9541934"/>
            <a:ext cx="15849213" cy="877710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446" y="8731957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5421" y="8858822"/>
            <a:ext cx="1386219" cy="649111"/>
          </a:xfrm>
        </p:spPr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044480"/>
      </p:ext>
    </p:extLst>
  </p:cSld>
  <p:clrMapOvr>
    <a:masterClrMapping/>
  </p:clrMapOvr>
  <p:transition spd="slow">
    <p:pull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932" y="1083734"/>
            <a:ext cx="15849212" cy="5541404"/>
          </a:xfrm>
        </p:spPr>
        <p:txBody>
          <a:bodyPr anchor="ctr">
            <a:normAutofit/>
          </a:bodyPr>
          <a:lstStyle>
            <a:lvl1pPr algn="l">
              <a:defRPr sz="85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2932" y="7740526"/>
            <a:ext cx="15849212" cy="2765980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446" y="5650090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421" y="5767359"/>
            <a:ext cx="1386219" cy="649111"/>
          </a:xfrm>
        </p:spPr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13406407"/>
      </p:ext>
    </p:extLst>
  </p:cSld>
  <p:clrMapOvr>
    <a:masterClrMapping/>
  </p:clrMapOvr>
  <p:transition spd="slow">
    <p:pull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452" y="1083734"/>
            <a:ext cx="14922171" cy="5147733"/>
          </a:xfrm>
        </p:spPr>
        <p:txBody>
          <a:bodyPr anchor="ctr">
            <a:normAutofit/>
          </a:bodyPr>
          <a:lstStyle>
            <a:lvl1pPr algn="l">
              <a:defRPr sz="85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22102" y="6231467"/>
            <a:ext cx="13397991" cy="677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764" indent="0">
              <a:buFontTx/>
              <a:buNone/>
              <a:defRPr/>
            </a:lvl2pPr>
            <a:lvl3pPr marL="1625529" indent="0">
              <a:buFontTx/>
              <a:buNone/>
              <a:defRPr/>
            </a:lvl3pPr>
            <a:lvl4pPr marL="2438293" indent="0">
              <a:buFontTx/>
              <a:buNone/>
              <a:defRPr/>
            </a:lvl4pPr>
            <a:lvl5pPr marL="325105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2932" y="7740526"/>
            <a:ext cx="15849212" cy="2765980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7446" y="5650090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421" y="5767359"/>
            <a:ext cx="1386219" cy="649111"/>
          </a:xfrm>
        </p:spPr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386830" y="1152009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759255" y="5164988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948804945"/>
      </p:ext>
    </p:extLst>
  </p:cSld>
  <p:clrMapOvr>
    <a:masterClrMapping/>
  </p:clrMapOvr>
  <p:transition spd="slow">
    <p:pull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933" y="4334934"/>
            <a:ext cx="15849213" cy="4844169"/>
          </a:xfrm>
        </p:spPr>
        <p:txBody>
          <a:bodyPr anchor="b">
            <a:normAutofit/>
          </a:bodyPr>
          <a:lstStyle>
            <a:lvl1pPr algn="l">
              <a:defRPr sz="85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2933" y="9211733"/>
            <a:ext cx="15849213" cy="129710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446" y="8731957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5421" y="8858822"/>
            <a:ext cx="1386219" cy="649111"/>
          </a:xfrm>
        </p:spPr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38964900"/>
      </p:ext>
    </p:extLst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447" y="1473002"/>
            <a:ext cx="18402666" cy="4865456"/>
          </a:xfrm>
        </p:spPr>
        <p:txBody>
          <a:bodyPr anchor="b">
            <a:normAutofit/>
          </a:bodyPr>
          <a:lstStyle>
            <a:lvl1pPr>
              <a:defRPr sz="7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447" y="6502147"/>
            <a:ext cx="18402666" cy="2432325"/>
          </a:xfrm>
        </p:spPr>
        <p:txBody>
          <a:bodyPr>
            <a:normAutofit/>
          </a:bodyPr>
          <a:lstStyle>
            <a:lvl1pPr marL="0" indent="0" algn="ctr">
              <a:buNone/>
              <a:defRPr sz="3555">
                <a:solidFill>
                  <a:schemeClr val="bg1">
                    <a:lumMod val="50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99958143"/>
      </p:ext>
    </p:extLst>
  </p:cSld>
  <p:clrMapOvr>
    <a:masterClrMapping/>
  </p:clrMapOvr>
  <p:transition spd="slow">
    <p:pull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66452" y="1083734"/>
            <a:ext cx="14922171" cy="5147733"/>
          </a:xfrm>
        </p:spPr>
        <p:txBody>
          <a:bodyPr anchor="ctr">
            <a:normAutofit/>
          </a:bodyPr>
          <a:lstStyle>
            <a:lvl1pPr algn="l">
              <a:defRPr sz="85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02931" y="7721600"/>
            <a:ext cx="15849213" cy="14901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6">
                <a:solidFill>
                  <a:schemeClr val="accent1"/>
                </a:solidFill>
              </a:defRPr>
            </a:lvl1pPr>
            <a:lvl2pPr marL="812764" indent="0">
              <a:buFontTx/>
              <a:buNone/>
              <a:defRPr/>
            </a:lvl2pPr>
            <a:lvl3pPr marL="1625529" indent="0">
              <a:buFontTx/>
              <a:buNone/>
              <a:defRPr/>
            </a:lvl3pPr>
            <a:lvl4pPr marL="2438293" indent="0">
              <a:buFontTx/>
              <a:buNone/>
              <a:defRPr/>
            </a:lvl4pPr>
            <a:lvl5pPr marL="325105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2933" y="9211733"/>
            <a:ext cx="15849213" cy="129710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7446" y="8731957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5421" y="8858822"/>
            <a:ext cx="1386219" cy="649111"/>
          </a:xfrm>
        </p:spPr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386830" y="1152009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759255" y="5164988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33971795"/>
      </p:ext>
    </p:extLst>
  </p:cSld>
  <p:clrMapOvr>
    <a:masterClrMapping/>
  </p:clrMapOvr>
  <p:transition spd="slow">
    <p:pull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932" y="1115390"/>
            <a:ext cx="15849212" cy="5120036"/>
          </a:xfrm>
        </p:spPr>
        <p:txBody>
          <a:bodyPr anchor="ctr">
            <a:normAutofit/>
          </a:bodyPr>
          <a:lstStyle>
            <a:lvl1pPr algn="l">
              <a:defRPr sz="85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02931" y="7721600"/>
            <a:ext cx="15849213" cy="14901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6">
                <a:solidFill>
                  <a:schemeClr val="accent1"/>
                </a:solidFill>
              </a:defRPr>
            </a:lvl1pPr>
            <a:lvl2pPr marL="812764" indent="0">
              <a:buFontTx/>
              <a:buNone/>
              <a:defRPr/>
            </a:lvl2pPr>
            <a:lvl3pPr marL="1625529" indent="0">
              <a:buFontTx/>
              <a:buNone/>
              <a:defRPr/>
            </a:lvl3pPr>
            <a:lvl4pPr marL="2438293" indent="0">
              <a:buFontTx/>
              <a:buNone/>
              <a:defRPr/>
            </a:lvl4pPr>
            <a:lvl5pPr marL="325105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2933" y="9211733"/>
            <a:ext cx="15849213" cy="129710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446" y="8731957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5421" y="8858822"/>
            <a:ext cx="1386219" cy="649111"/>
          </a:xfrm>
        </p:spPr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5329850"/>
      </p:ext>
    </p:extLst>
  </p:cSld>
  <p:clrMapOvr>
    <a:masterClrMapping/>
  </p:clrMapOvr>
  <p:transition spd="slow">
    <p:pull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00572314"/>
      </p:ext>
    </p:extLst>
  </p:cSld>
  <p:clrMapOvr>
    <a:masterClrMapping/>
  </p:clrMapOvr>
  <p:transition spd="slow">
    <p:pull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23708" y="1115388"/>
            <a:ext cx="3924528" cy="93934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2931" y="1115388"/>
            <a:ext cx="11514386" cy="93934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699598"/>
      </p:ext>
    </p:extLst>
  </p:cSld>
  <p:clrMapOvr>
    <a:masterClrMapping/>
  </p:clrMapOvr>
  <p:transition spd="slow">
    <p:pull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24448" y="4208168"/>
            <a:ext cx="18424131" cy="6087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4410826"/>
      </p:ext>
    </p:extLst>
  </p:cSld>
  <p:clrMapOvr>
    <a:masterClrMapping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24450" y="1099587"/>
            <a:ext cx="18425241" cy="28376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24448" y="4208165"/>
            <a:ext cx="9077158" cy="6087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0972533" y="4208165"/>
            <a:ext cx="9076045" cy="6087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20720668"/>
      </p:ext>
    </p:extLst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24450" y="1099587"/>
            <a:ext cx="18425241" cy="28376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7867" y="4215143"/>
            <a:ext cx="8663742" cy="1208878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4622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624448" y="5424022"/>
            <a:ext cx="9077160" cy="4871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71141" y="4215143"/>
            <a:ext cx="8678551" cy="1208878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4622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0972533" y="5424022"/>
            <a:ext cx="9076047" cy="4871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2132111"/>
      </p:ext>
    </p:extLst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95759894"/>
      </p:ext>
    </p:extLst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2750093"/>
      </p:ext>
    </p:extLst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449" y="1083734"/>
            <a:ext cx="6996608" cy="3596892"/>
          </a:xfrm>
        </p:spPr>
        <p:txBody>
          <a:bodyPr anchor="b"/>
          <a:lstStyle>
            <a:lvl1pPr algn="ctr"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9027447" y="1083734"/>
            <a:ext cx="11022243" cy="92117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4448" y="4680626"/>
            <a:ext cx="6996610" cy="5614841"/>
          </a:xfrm>
        </p:spPr>
        <p:txBody>
          <a:bodyPr/>
          <a:lstStyle>
            <a:lvl1pPr marL="0" indent="0" algn="ctr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3127934"/>
      </p:ext>
    </p:extLst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448" y="1083733"/>
            <a:ext cx="10550799" cy="3596896"/>
          </a:xfrm>
        </p:spPr>
        <p:txBody>
          <a:bodyPr anchor="b"/>
          <a:lstStyle>
            <a:lvl1pPr algn="ctr"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99328" y="1083735"/>
            <a:ext cx="5787162" cy="9211733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4484" y="4680627"/>
            <a:ext cx="10550763" cy="5614839"/>
          </a:xfrm>
        </p:spPr>
        <p:txBody>
          <a:bodyPr/>
          <a:lstStyle>
            <a:lvl1pPr marL="0" indent="0" algn="ctr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69692875"/>
      </p:ext>
    </p:extLst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1674143" cy="12192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4450" y="1099587"/>
            <a:ext cx="18425241" cy="2837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449" y="4208166"/>
            <a:ext cx="18425243" cy="6087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50755" y="10459157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>
                <a:solidFill>
                  <a:schemeClr val="tx1"/>
                </a:solidFill>
              </a:defRPr>
            </a:lvl1pPr>
          </a:lstStyle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4448" y="10459157"/>
            <a:ext cx="1186262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691120" y="10459157"/>
            <a:ext cx="135857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>
                <a:solidFill>
                  <a:schemeClr val="tx1"/>
                </a:solidFill>
              </a:defRPr>
            </a:lvl1pPr>
          </a:lstStyle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1385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  <p:sldLayoutId id="2147484085" r:id="rId17"/>
  </p:sldLayoutIdLst>
  <p:transition spd="slow">
    <p:pull dir="d"/>
  </p:transition>
  <p:txStyles>
    <p:titleStyle>
      <a:lvl1pPr algn="ctr" defTabSz="1625529" rtl="0" eaLnBrk="1" latinLnBrk="0" hangingPunct="1">
        <a:lnSpc>
          <a:spcPct val="90000"/>
        </a:lnSpc>
        <a:spcBef>
          <a:spcPct val="0"/>
        </a:spcBef>
        <a:buNone/>
        <a:defRPr sz="6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120000"/>
        </a:lnSpc>
        <a:spcBef>
          <a:spcPts val="1778"/>
        </a:spcBef>
        <a:buClr>
          <a:schemeClr val="tx1"/>
        </a:buClr>
        <a:buFont typeface="Arial" panose="020B0604020202020204" pitchFamily="34" charset="0"/>
        <a:buChar char="•"/>
        <a:defRPr sz="355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28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248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248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248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248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248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248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406400"/>
            <a:ext cx="5069238" cy="11802005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8392" y="-1396"/>
            <a:ext cx="4189540" cy="12184958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325112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9531" y="1109529"/>
            <a:ext cx="15842613" cy="2277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2931" y="3793067"/>
            <a:ext cx="15849213" cy="690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20195" y="10898555"/>
            <a:ext cx="2037787" cy="658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0C00-DAA1-40C2-8F1C-EBC2E059FEFC}" type="datetimeFigureOut">
              <a:rPr lang="en-IN" smtClean="0"/>
              <a:pPr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02932" y="10908104"/>
            <a:ext cx="1354633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45421" y="1400502"/>
            <a:ext cx="138621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55">
                <a:solidFill>
                  <a:srgbClr val="FEFFFF"/>
                </a:solidFill>
              </a:defRPr>
            </a:lvl1pPr>
          </a:lstStyle>
          <a:p>
            <a:fld id="{CF06C977-0670-49A2-B4ED-B8C37784D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06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  <p:sldLayoutId id="2147484103" r:id="rId17"/>
  </p:sldLayoutIdLst>
  <p:transition spd="slow">
    <p:pull dir="d"/>
  </p:transition>
  <p:txStyles>
    <p:titleStyle>
      <a:lvl1pPr algn="l" defTabSz="812764" rtl="0" eaLnBrk="1" latinLnBrk="0" hangingPunct="1">
        <a:spcBef>
          <a:spcPct val="0"/>
        </a:spcBef>
        <a:buNone/>
        <a:defRPr sz="6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09573" indent="-609573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320742" indent="-507978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8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031911" indent="-406382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48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844676" indent="-406382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657440" indent="-406382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4470204" indent="-406382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python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geeksforgeek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25CB9-8CAE-C006-262C-8462BA68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354" y="3604846"/>
            <a:ext cx="9671537" cy="2491155"/>
          </a:xfrm>
        </p:spPr>
        <p:txBody>
          <a:bodyPr>
            <a:normAutofit/>
          </a:bodyPr>
          <a:lstStyle/>
          <a:p>
            <a:r>
              <a:rPr lang="en-US" sz="8800" b="1" i="1" dirty="0">
                <a:solidFill>
                  <a:srgbClr val="C00000"/>
                </a:solidFill>
                <a:latin typeface="Arial Black" panose="020B0A04020102020204" pitchFamily="34" charset="0"/>
              </a:rPr>
              <a:t>MINI PROJECT</a:t>
            </a:r>
            <a:endParaRPr lang="en-IN" sz="8800" b="1" i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Heart 6"/>
          <p:cNvSpPr/>
          <p:nvPr/>
        </p:nvSpPr>
        <p:spPr>
          <a:xfrm>
            <a:off x="5037222" y="4331367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art 7"/>
          <p:cNvSpPr/>
          <p:nvPr/>
        </p:nvSpPr>
        <p:spPr>
          <a:xfrm>
            <a:off x="5719011" y="5590672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art 10"/>
          <p:cNvSpPr/>
          <p:nvPr/>
        </p:nvSpPr>
        <p:spPr>
          <a:xfrm>
            <a:off x="15905749" y="4467725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art 11"/>
          <p:cNvSpPr/>
          <p:nvPr/>
        </p:nvSpPr>
        <p:spPr>
          <a:xfrm>
            <a:off x="15167811" y="3200399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Heart 12"/>
          <p:cNvSpPr/>
          <p:nvPr/>
        </p:nvSpPr>
        <p:spPr>
          <a:xfrm>
            <a:off x="13748085" y="3160293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Heart 13"/>
          <p:cNvSpPr/>
          <p:nvPr/>
        </p:nvSpPr>
        <p:spPr>
          <a:xfrm>
            <a:off x="12408569" y="3136230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Heart 14"/>
          <p:cNvSpPr/>
          <p:nvPr/>
        </p:nvSpPr>
        <p:spPr>
          <a:xfrm>
            <a:off x="11101137" y="3080082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Heart 15"/>
          <p:cNvSpPr/>
          <p:nvPr/>
        </p:nvSpPr>
        <p:spPr>
          <a:xfrm>
            <a:off x="9825790" y="3104146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Heart 16"/>
          <p:cNvSpPr/>
          <p:nvPr/>
        </p:nvSpPr>
        <p:spPr>
          <a:xfrm>
            <a:off x="8534401" y="3064040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Heart 17"/>
          <p:cNvSpPr/>
          <p:nvPr/>
        </p:nvSpPr>
        <p:spPr>
          <a:xfrm>
            <a:off x="7146759" y="3056020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Heart 18"/>
          <p:cNvSpPr/>
          <p:nvPr/>
        </p:nvSpPr>
        <p:spPr>
          <a:xfrm>
            <a:off x="5694948" y="3112167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Heart 19"/>
          <p:cNvSpPr/>
          <p:nvPr/>
        </p:nvSpPr>
        <p:spPr>
          <a:xfrm>
            <a:off x="8590548" y="5895473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Heart 20"/>
          <p:cNvSpPr/>
          <p:nvPr/>
        </p:nvSpPr>
        <p:spPr>
          <a:xfrm>
            <a:off x="10074443" y="5855367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Heart 21"/>
          <p:cNvSpPr/>
          <p:nvPr/>
        </p:nvSpPr>
        <p:spPr>
          <a:xfrm>
            <a:off x="11397917" y="5847346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Heart 22"/>
          <p:cNvSpPr/>
          <p:nvPr/>
        </p:nvSpPr>
        <p:spPr>
          <a:xfrm>
            <a:off x="12705349" y="5887451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Heart 23"/>
          <p:cNvSpPr/>
          <p:nvPr/>
        </p:nvSpPr>
        <p:spPr>
          <a:xfrm>
            <a:off x="13980696" y="5895472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Heart 24"/>
          <p:cNvSpPr/>
          <p:nvPr/>
        </p:nvSpPr>
        <p:spPr>
          <a:xfrm>
            <a:off x="15304169" y="5759114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Heart 25"/>
          <p:cNvSpPr/>
          <p:nvPr/>
        </p:nvSpPr>
        <p:spPr>
          <a:xfrm>
            <a:off x="7275095" y="5863388"/>
            <a:ext cx="705852" cy="68981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1955140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0C8C03-33E4-15FA-9FE6-9A69EDAD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762" y="863345"/>
            <a:ext cx="5102823" cy="1457825"/>
          </a:xfrm>
        </p:spPr>
        <p:txBody>
          <a:bodyPr/>
          <a:lstStyle/>
          <a:p>
            <a:r>
              <a:rPr lang="en-IN" sz="5400" b="1" i="1" dirty="0">
                <a:solidFill>
                  <a:srgbClr val="FF0000"/>
                </a:solidFill>
              </a:rPr>
              <a:t>PROGRAM</a:t>
            </a:r>
            <a:r>
              <a:rPr lang="en-IN" b="1" i="1" dirty="0"/>
              <a:t>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D75A26-23E1-B8F5-DF85-25CCADF38751}"/>
              </a:ext>
            </a:extLst>
          </p:cNvPr>
          <p:cNvSpPr txBox="1"/>
          <p:nvPr/>
        </p:nvSpPr>
        <p:spPr>
          <a:xfrm>
            <a:off x="3411415" y="2549768"/>
            <a:ext cx="15527216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import sqlite3</a:t>
            </a:r>
          </a:p>
          <a:p>
            <a:r>
              <a:rPr lang="en-IN" sz="3200" dirty="0"/>
              <a:t>connection=sqlite3.connect("Matrimony.db")</a:t>
            </a:r>
          </a:p>
          <a:p>
            <a:r>
              <a:rPr lang="en-IN" sz="3200" dirty="0"/>
              <a:t>connection.execute("""DROP TABLE users;""")</a:t>
            </a:r>
          </a:p>
          <a:p>
            <a:r>
              <a:rPr lang="en-IN" sz="3200" dirty="0"/>
              <a:t>sql_command="""CREATE TABLE users(id INTEGER PRIMARY KEY,name VARCHAR(20),age INTEGER(2),gender CHAR(1),DOB DATE,religion VARCHAR(15),salary INTEGER,occupation VARCHAR(20),email VARCHAR(20));""“</a:t>
            </a:r>
          </a:p>
          <a:p>
            <a:r>
              <a:rPr lang="en-US" sz="3200" dirty="0"/>
              <a:t>connection.execute(</a:t>
            </a:r>
            <a:r>
              <a:rPr lang="en-US" sz="3200" dirty="0" err="1"/>
              <a:t>sql_command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connection.commit()</a:t>
            </a:r>
          </a:p>
          <a:p>
            <a:r>
              <a:rPr lang="en-US" sz="3200" dirty="0" smtClean="0"/>
              <a:t>connection.execute</a:t>
            </a:r>
            <a:r>
              <a:rPr lang="en-US" sz="3200" dirty="0"/>
              <a:t>("INSERT INTO </a:t>
            </a:r>
            <a:r>
              <a:rPr lang="en-US" sz="3200" dirty="0" smtClean="0"/>
              <a:t>users(</a:t>
            </a:r>
            <a:r>
              <a:rPr lang="en-US" sz="3200" dirty="0" err="1" smtClean="0"/>
              <a:t>id,name,age,gender</a:t>
            </a:r>
            <a:r>
              <a:rPr lang="en-US" sz="3200" dirty="0" smtClean="0"/>
              <a:t> ,</a:t>
            </a:r>
            <a:r>
              <a:rPr lang="en-US" sz="3200" dirty="0" err="1" smtClean="0"/>
              <a:t>DOB,religion</a:t>
            </a:r>
            <a:r>
              <a:rPr lang="en-US" sz="3200" dirty="0" smtClean="0"/>
              <a:t> ,salary,occupation,email) VALUES</a:t>
            </a:r>
            <a:r>
              <a:rPr lang="en-US" sz="3200" dirty="0"/>
              <a:t>(?,?,?,?,?,?,?,?,?)",(1,"JAI",20,'M',"2002-08-09","HINDU",20000,"VENDOR","john@gmail.com</a:t>
            </a:r>
            <a:r>
              <a:rPr lang="en-US" sz="3200" dirty="0" smtClean="0"/>
              <a:t>"))</a:t>
            </a:r>
          </a:p>
          <a:p>
            <a:r>
              <a:rPr lang="en-US" sz="3200" dirty="0" smtClean="0"/>
              <a:t>connection.execute</a:t>
            </a:r>
            <a:r>
              <a:rPr lang="en-US" sz="3200" dirty="0"/>
              <a:t>("INSERT INTO </a:t>
            </a:r>
            <a:r>
              <a:rPr lang="en-US" sz="3200" dirty="0" smtClean="0"/>
              <a:t>users (</a:t>
            </a:r>
            <a:r>
              <a:rPr lang="en-US" sz="3200" dirty="0"/>
              <a:t>id</a:t>
            </a:r>
            <a:r>
              <a:rPr lang="en-US" sz="3200" dirty="0" smtClean="0"/>
              <a:t>, name, age, gender ,DOB ,religion, salary,occupation,email)VALUES</a:t>
            </a:r>
            <a:r>
              <a:rPr lang="en-US" sz="3200" dirty="0"/>
              <a:t>(?,?,?,?,?,?,?,?,?)",(2,"TOM",25,'M',"</a:t>
            </a:r>
            <a:r>
              <a:rPr lang="en-US" sz="3200" dirty="0" smtClean="0"/>
              <a:t>1997-12-14“ ,"CHRISTIAN“ ,</a:t>
            </a:r>
            <a:r>
              <a:rPr lang="en-US" sz="3200" dirty="0"/>
              <a:t>50000</a:t>
            </a:r>
            <a:r>
              <a:rPr lang="en-US" sz="3200" dirty="0" smtClean="0"/>
              <a:t>, "</a:t>
            </a:r>
            <a:r>
              <a:rPr lang="en-US" sz="3200" dirty="0"/>
              <a:t>ENGINEER</a:t>
            </a:r>
            <a:r>
              <a:rPr lang="en-US" sz="3200" dirty="0" smtClean="0"/>
              <a:t>", "</a:t>
            </a:r>
            <a:r>
              <a:rPr lang="en-US" sz="3200" dirty="0"/>
              <a:t>tom@gmail.com"))</a:t>
            </a:r>
            <a:endParaRPr lang="en-IN" sz="32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276833893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5B7ED96-6675-9F79-F8C8-63EEBDB8F290}"/>
              </a:ext>
            </a:extLst>
          </p:cNvPr>
          <p:cNvSpPr txBox="1"/>
          <p:nvPr/>
        </p:nvSpPr>
        <p:spPr>
          <a:xfrm>
            <a:off x="3921369" y="896815"/>
            <a:ext cx="16265769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connection.execute("INSERT INTO users(id,name,age,gender,DOB,religion</a:t>
            </a:r>
            <a:r>
              <a:rPr lang="en-US" sz="3200" dirty="0" smtClean="0"/>
              <a:t>, salary,occupation,email)VALUES</a:t>
            </a:r>
            <a:r>
              <a:rPr lang="en-US" sz="3200" dirty="0"/>
              <a:t>(?,?,?,?,?,?,?,?,?)",(3,"KELLY",23,'F',"1999-10-22","CHRISTIAN",35000,"NURSE","kelly@gmail.com</a:t>
            </a:r>
            <a:r>
              <a:rPr lang="en-US" sz="3200" dirty="0" smtClean="0"/>
              <a:t>"))</a:t>
            </a:r>
          </a:p>
          <a:p>
            <a:r>
              <a:rPr lang="en-US" sz="3200" dirty="0" smtClean="0"/>
              <a:t>connection.execute</a:t>
            </a:r>
            <a:r>
              <a:rPr lang="en-US" sz="3200" dirty="0"/>
              <a:t>("INSERT INTO </a:t>
            </a:r>
            <a:r>
              <a:rPr lang="en-US" sz="3200" dirty="0" smtClean="0"/>
              <a:t>users(id,name,age,gender,DOB,religion,salary ,occupation,email)VALUES</a:t>
            </a:r>
            <a:r>
              <a:rPr lang="en-US" sz="3200" dirty="0"/>
              <a:t>(?,?,?,?,?,?,?,?,?)",(4,"BABAR",26,'M',"</a:t>
            </a:r>
            <a:r>
              <a:rPr lang="en-US" sz="3200" dirty="0" smtClean="0"/>
              <a:t>1996-05-13“ ,"</a:t>
            </a:r>
            <a:r>
              <a:rPr lang="en-US" sz="3200" dirty="0"/>
              <a:t>MUSLIM",45000,"VENDOR","babar@gmail.com</a:t>
            </a:r>
            <a:r>
              <a:rPr lang="en-US" sz="3200" dirty="0" smtClean="0"/>
              <a:t>"))</a:t>
            </a:r>
          </a:p>
          <a:p>
            <a:r>
              <a:rPr lang="en-US" sz="3200" dirty="0" smtClean="0"/>
              <a:t>connection.execute</a:t>
            </a:r>
            <a:r>
              <a:rPr lang="en-US" sz="3200" dirty="0"/>
              <a:t>("INSERT INTO users(id,name,age,gender,DOB</a:t>
            </a:r>
            <a:r>
              <a:rPr lang="en-US" sz="3200" dirty="0" smtClean="0"/>
              <a:t>, religion,salary,occupation,email)VALUES</a:t>
            </a:r>
            <a:r>
              <a:rPr lang="en-US" sz="3200" dirty="0"/>
              <a:t>(?,?,?,?,?,?,?,?,?)",(5,"PRIYA",24,'F',"1998-05-06","HINDU",80000,"DOCTOR","priya@gmail.com</a:t>
            </a:r>
            <a:r>
              <a:rPr lang="en-US" sz="3200" dirty="0" smtClean="0"/>
              <a:t>"))</a:t>
            </a:r>
          </a:p>
          <a:p>
            <a:r>
              <a:rPr lang="en-US" sz="3200" dirty="0" smtClean="0"/>
              <a:t>connection.execute</a:t>
            </a:r>
            <a:r>
              <a:rPr lang="en-US" sz="3200" dirty="0"/>
              <a:t>("INSERT INTO </a:t>
            </a:r>
            <a:r>
              <a:rPr lang="en-US" sz="3200" dirty="0" smtClean="0"/>
              <a:t>users(id,name,age,gender,DOB ,</a:t>
            </a:r>
            <a:r>
              <a:rPr lang="en-US" sz="3200" dirty="0"/>
              <a:t>religion</a:t>
            </a:r>
            <a:r>
              <a:rPr lang="en-US" sz="3200" dirty="0" smtClean="0"/>
              <a:t>, salary,occupation,email)VALUES</a:t>
            </a:r>
            <a:r>
              <a:rPr lang="en-US" sz="3200" dirty="0"/>
              <a:t>(?,?,?,?,?,?,?,?,?)",(6,"SMITH",29,'M',"1993-11-13","CHRISTIAN",60000,"TEACHER","smith@gmail.com</a:t>
            </a:r>
            <a:r>
              <a:rPr lang="en-US" sz="3200" dirty="0" smtClean="0"/>
              <a:t>"))</a:t>
            </a:r>
          </a:p>
          <a:p>
            <a:r>
              <a:rPr lang="en-US" sz="3200" dirty="0" smtClean="0"/>
              <a:t>connection.execute</a:t>
            </a:r>
            <a:r>
              <a:rPr lang="en-US" sz="3200" dirty="0"/>
              <a:t>("INSERT INTO users(id,name,age,gender,DOB,religion</a:t>
            </a:r>
            <a:r>
              <a:rPr lang="en-US" sz="3200" dirty="0" smtClean="0"/>
              <a:t>, salary,occupation,email)VALUES</a:t>
            </a:r>
            <a:r>
              <a:rPr lang="en-US" sz="3200" dirty="0"/>
              <a:t>(?,?,?,?,?,?,?,?,?)",(7,"ROSE",34,'F',"1988-02-04","CHRISTIAN",0,"NONE","rose@gmail.com</a:t>
            </a:r>
            <a:r>
              <a:rPr lang="en-US" sz="3200" dirty="0" smtClean="0"/>
              <a:t>"))</a:t>
            </a:r>
          </a:p>
          <a:p>
            <a:r>
              <a:rPr lang="en-US" sz="3200" dirty="0" smtClean="0"/>
              <a:t>connection.execute</a:t>
            </a:r>
            <a:r>
              <a:rPr lang="en-US" sz="3200" dirty="0"/>
              <a:t>("INSERT INTO users(id,name,age,gender,DOB</a:t>
            </a:r>
            <a:r>
              <a:rPr lang="en-US" sz="3200" dirty="0" smtClean="0"/>
              <a:t>, religion, salary,occupation,email)VALUES</a:t>
            </a:r>
            <a:r>
              <a:rPr lang="en-US" sz="3200" dirty="0"/>
              <a:t>(?,?,?,?,?,?,?,?,?)",(8,"MITHUN",22,'M',"2000-05-12","HINDU",65000,"ENGINEER","mithun@gmail.com"))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147334433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A7B16E3-E4EA-B8E3-7ACF-F65056CACCCC}"/>
              </a:ext>
            </a:extLst>
          </p:cNvPr>
          <p:cNvSpPr txBox="1"/>
          <p:nvPr/>
        </p:nvSpPr>
        <p:spPr>
          <a:xfrm>
            <a:off x="4185137" y="949568"/>
            <a:ext cx="1640644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connection.execute("INSERT INTO </a:t>
            </a:r>
            <a:r>
              <a:rPr lang="en-IN" sz="3600" dirty="0" smtClean="0"/>
              <a:t>users(id,name,age,gender,DOB , religion,salary,occupation,email)VALUES</a:t>
            </a:r>
            <a:r>
              <a:rPr lang="en-IN" sz="3600" dirty="0"/>
              <a:t>(?,?,?,?,?,?,?,?,?)",(9,"NISHA",26,'F',"1996-11-07","HINDU",20000,"CLERK","nisha@gmail.com</a:t>
            </a:r>
            <a:r>
              <a:rPr lang="en-IN" sz="3600" dirty="0" smtClean="0"/>
              <a:t>"))</a:t>
            </a:r>
          </a:p>
          <a:p>
            <a:r>
              <a:rPr lang="en-IN" sz="3600" dirty="0" smtClean="0"/>
              <a:t>connection.execute</a:t>
            </a:r>
            <a:r>
              <a:rPr lang="en-IN" sz="3600" dirty="0"/>
              <a:t>("INSERT INTO </a:t>
            </a:r>
            <a:r>
              <a:rPr lang="en-IN" sz="3600" dirty="0" smtClean="0"/>
              <a:t>users(id,name,age,gender,DOB ,</a:t>
            </a:r>
            <a:r>
              <a:rPr lang="en-IN" sz="3600" dirty="0"/>
              <a:t>religion,salary,occupation,email)VALUES(?,?,?,?,?,?,?,?,?)",(10,"FAHEEMA",19,'F',"2003-09-08","MUSLIM",70000,"ENGINEER","faheema2gmail.com"))</a:t>
            </a:r>
          </a:p>
          <a:p>
            <a:r>
              <a:rPr lang="en-IN" sz="3600" dirty="0"/>
              <a:t>connection.commit</a:t>
            </a:r>
            <a:r>
              <a:rPr lang="en-IN" sz="3600" dirty="0" smtClean="0"/>
              <a:t>()</a:t>
            </a:r>
          </a:p>
          <a:p>
            <a:r>
              <a:rPr lang="en-IN" sz="3600" dirty="0" smtClean="0"/>
              <a:t>cursor=</a:t>
            </a:r>
            <a:r>
              <a:rPr lang="en-IN" sz="3600" dirty="0" err="1" smtClean="0"/>
              <a:t>connection.execute</a:t>
            </a:r>
            <a:r>
              <a:rPr lang="en-IN" sz="3600" dirty="0"/>
              <a:t>("SELECT </a:t>
            </a:r>
            <a:r>
              <a:rPr lang="en-IN" sz="3600" dirty="0" smtClean="0"/>
              <a:t>id,name,age,gender,DOB , religion,salary,occupation,email </a:t>
            </a:r>
            <a:r>
              <a:rPr lang="en-IN" sz="3600" dirty="0"/>
              <a:t>FROM users</a:t>
            </a:r>
            <a:r>
              <a:rPr lang="en-IN" sz="3600" dirty="0" smtClean="0"/>
              <a:t>")</a:t>
            </a:r>
          </a:p>
          <a:p>
            <a:r>
              <a:rPr lang="en-IN" sz="3600" dirty="0" smtClean="0"/>
              <a:t>print</a:t>
            </a:r>
            <a:r>
              <a:rPr lang="en-IN" sz="3600" dirty="0"/>
              <a:t>("</a:t>
            </a:r>
            <a:r>
              <a:rPr lang="en-IN" sz="3600" dirty="0" err="1" smtClean="0"/>
              <a:t>id,name,age,gender,DOB,religion,salary,occupation,email</a:t>
            </a:r>
            <a:r>
              <a:rPr lang="en-IN" sz="3600" dirty="0" smtClean="0"/>
              <a:t>\n")</a:t>
            </a:r>
          </a:p>
          <a:p>
            <a:r>
              <a:rPr lang="en-IN" sz="3600" dirty="0" smtClean="0"/>
              <a:t>for </a:t>
            </a:r>
            <a:r>
              <a:rPr lang="en-IN" sz="3600" dirty="0"/>
              <a:t>row in cursor:    print(row[0],row[1],row[2],row[3],row[4],row[5],row[6],row[7],row[8])</a:t>
            </a:r>
          </a:p>
          <a:p>
            <a:r>
              <a:rPr lang="en-IN" sz="3600" dirty="0"/>
              <a:t>connection.close()</a:t>
            </a:r>
          </a:p>
        </p:txBody>
      </p:sp>
    </p:spTree>
    <p:extLst>
      <p:ext uri="{BB962C8B-B14F-4D97-AF65-F5344CB8AC3E}">
        <p14:creationId xmlns="" xmlns:p14="http://schemas.microsoft.com/office/powerpoint/2010/main" val="1827346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D34D81A-6DEF-B7E2-1838-9BCE06326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38" y="1529862"/>
            <a:ext cx="16846061" cy="91264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894493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A148AE2-0857-A51E-87D8-C4A78E16F70B}"/>
              </a:ext>
            </a:extLst>
          </p:cNvPr>
          <p:cNvSpPr txBox="1"/>
          <p:nvPr/>
        </p:nvSpPr>
        <p:spPr>
          <a:xfrm>
            <a:off x="3147646" y="193431"/>
            <a:ext cx="17584616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</a:t>
            </a:r>
            <a:r>
              <a:rPr lang="en-IN" sz="3200" dirty="0"/>
              <a:t>mport sqlite3</a:t>
            </a:r>
          </a:p>
          <a:p>
            <a:r>
              <a:rPr lang="en-IN" sz="3200" dirty="0"/>
              <a:t>connection=sqlite3.connect("Matrimony.db")</a:t>
            </a:r>
          </a:p>
          <a:p>
            <a:r>
              <a:rPr lang="en-IN" sz="3200" dirty="0"/>
              <a:t>cursor=connection.cursor()</a:t>
            </a:r>
          </a:p>
          <a:p>
            <a:r>
              <a:rPr lang="en-IN" sz="3200" dirty="0"/>
              <a:t>req=[]</a:t>
            </a:r>
          </a:p>
          <a:p>
            <a:r>
              <a:rPr lang="en-IN" sz="3200" dirty="0"/>
              <a:t>print("Enter the age range:")</a:t>
            </a:r>
          </a:p>
          <a:p>
            <a:r>
              <a:rPr lang="en-IN" sz="3200" dirty="0"/>
              <a:t>for </a:t>
            </a:r>
            <a:r>
              <a:rPr lang="en-IN" sz="3200" dirty="0" err="1"/>
              <a:t>i</a:t>
            </a:r>
            <a:r>
              <a:rPr lang="en-IN" sz="3200" dirty="0"/>
              <a:t> in range(0,2):   </a:t>
            </a:r>
          </a:p>
          <a:p>
            <a:r>
              <a:rPr lang="en-IN" sz="3200" dirty="0"/>
              <a:t> a=int(input("Enter the age:")) </a:t>
            </a:r>
          </a:p>
          <a:p>
            <a:r>
              <a:rPr lang="en-IN" sz="3200" dirty="0"/>
              <a:t>   req.append(a)</a:t>
            </a:r>
          </a:p>
          <a:p>
            <a:r>
              <a:rPr lang="en-IN" sz="3200" dirty="0"/>
              <a:t>print("Enter salary range:")</a:t>
            </a:r>
          </a:p>
          <a:p>
            <a:r>
              <a:rPr lang="en-IN" sz="3200" dirty="0"/>
              <a:t>for </a:t>
            </a:r>
            <a:r>
              <a:rPr lang="en-IN" sz="3200" dirty="0" err="1"/>
              <a:t>i</a:t>
            </a:r>
            <a:r>
              <a:rPr lang="en-IN" sz="3200" dirty="0"/>
              <a:t> in range(0,2):   </a:t>
            </a:r>
          </a:p>
          <a:p>
            <a:r>
              <a:rPr lang="en-IN" sz="3200" dirty="0"/>
              <a:t> a=int(input("Enter the salary:"))  </a:t>
            </a:r>
          </a:p>
          <a:p>
            <a:r>
              <a:rPr lang="en-IN" sz="3200" dirty="0"/>
              <a:t>  req.append(a)</a:t>
            </a:r>
          </a:p>
          <a:p>
            <a:r>
              <a:rPr lang="en-IN" sz="3200" dirty="0"/>
              <a:t>s=input("Enter the religion of spouse:")</a:t>
            </a:r>
          </a:p>
          <a:p>
            <a:r>
              <a:rPr lang="en-IN" sz="3200" dirty="0" smtClean="0"/>
              <a:t>req.append(s)</a:t>
            </a:r>
            <a:endParaRPr lang="en-IN" sz="3200" dirty="0"/>
          </a:p>
          <a:p>
            <a:r>
              <a:rPr lang="en-IN" sz="3200" dirty="0" smtClean="0"/>
              <a:t>cursor. execute("</a:t>
            </a:r>
            <a:r>
              <a:rPr lang="en-IN" sz="3200" dirty="0"/>
              <a:t>SELECT * FROM users WHERE (age BETWEEN {} AND {})AND(salary </a:t>
            </a:r>
            <a:r>
              <a:rPr lang="en-IN" sz="3200" dirty="0" smtClean="0"/>
              <a:t>                  BETWEEN </a:t>
            </a:r>
            <a:r>
              <a:rPr lang="en-IN" sz="3200" dirty="0"/>
              <a:t>{} AND {})AND(religion='{}')".format(req[0],req[1],req[2],req[3],req[4]))</a:t>
            </a:r>
          </a:p>
          <a:p>
            <a:r>
              <a:rPr lang="en-IN" sz="3200" dirty="0"/>
              <a:t>data=cursor.fetchall()</a:t>
            </a:r>
          </a:p>
          <a:p>
            <a:r>
              <a:rPr lang="en-IN" sz="3200" dirty="0"/>
              <a:t>print("id,name,age,gender,DOB,religion,salary,occupation,email\n</a:t>
            </a:r>
            <a:r>
              <a:rPr lang="en-IN" sz="3200" dirty="0" smtClean="0"/>
              <a:t>")</a:t>
            </a:r>
          </a:p>
          <a:p>
            <a:r>
              <a:rPr lang="en-IN" sz="3200" dirty="0" smtClean="0"/>
              <a:t>for </a:t>
            </a:r>
            <a:r>
              <a:rPr lang="en-IN" sz="3200" dirty="0"/>
              <a:t>row in data:   </a:t>
            </a:r>
            <a:endParaRPr lang="en-IN" sz="3200" dirty="0" smtClean="0"/>
          </a:p>
          <a:p>
            <a:r>
              <a:rPr lang="en-IN" sz="3200" dirty="0" smtClean="0"/>
              <a:t>   </a:t>
            </a:r>
            <a:r>
              <a:rPr lang="en-IN" sz="3200" dirty="0"/>
              <a:t>print(row[0],row[1],row[2],row[3],row[4],row[5],row[6],row[7],row[8])</a:t>
            </a:r>
          </a:p>
          <a:p>
            <a:r>
              <a:rPr lang="en-IN" sz="3200" dirty="0" smtClean="0"/>
              <a:t>connection. close()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4218920" y="487680"/>
            <a:ext cx="682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 dirty="0" smtClean="0">
                <a:solidFill>
                  <a:srgbClr val="FF0000"/>
                </a:solidFill>
              </a:rPr>
              <a:t>SEARCHING IN THE DATABASE</a:t>
            </a:r>
          </a:p>
        </p:txBody>
      </p:sp>
    </p:spTree>
    <p:extLst>
      <p:ext uri="{BB962C8B-B14F-4D97-AF65-F5344CB8AC3E}">
        <p14:creationId xmlns="" xmlns:p14="http://schemas.microsoft.com/office/powerpoint/2010/main" val="114524970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D7F7F8B-E4F1-3A29-E224-447D9FA6C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62" y="1195754"/>
            <a:ext cx="15333784" cy="77899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456901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A44DB40-2DB1-5E4A-6146-C03787A4151A}"/>
              </a:ext>
            </a:extLst>
          </p:cNvPr>
          <p:cNvSpPr txBox="1"/>
          <p:nvPr/>
        </p:nvSpPr>
        <p:spPr>
          <a:xfrm>
            <a:off x="4167554" y="439615"/>
            <a:ext cx="16810892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import time</a:t>
            </a:r>
          </a:p>
          <a:p>
            <a:r>
              <a:rPr lang="en-IN" sz="3600" dirty="0"/>
              <a:t>import sqlite3</a:t>
            </a:r>
          </a:p>
          <a:p>
            <a:r>
              <a:rPr lang="en-IN" sz="3600" dirty="0"/>
              <a:t>connection=sqlite3.connect("Matrimony.db")</a:t>
            </a:r>
          </a:p>
          <a:p>
            <a:r>
              <a:rPr lang="en-IN" sz="3600" dirty="0"/>
              <a:t>cursor=connection.cursor()</a:t>
            </a:r>
          </a:p>
          <a:p>
            <a:r>
              <a:rPr lang="en-IN" sz="3600" dirty="0"/>
              <a:t>req=[]</a:t>
            </a:r>
          </a:p>
          <a:p>
            <a:r>
              <a:rPr lang="en-IN" sz="3600" dirty="0"/>
              <a:t>print("Enter the age range:")</a:t>
            </a:r>
          </a:p>
          <a:p>
            <a:r>
              <a:rPr lang="en-IN" sz="3600" dirty="0"/>
              <a:t>for </a:t>
            </a:r>
            <a:r>
              <a:rPr lang="en-IN" sz="3600" dirty="0" err="1"/>
              <a:t>i</a:t>
            </a:r>
            <a:r>
              <a:rPr lang="en-IN" sz="3600" dirty="0"/>
              <a:t> in range(0,2):</a:t>
            </a:r>
          </a:p>
          <a:p>
            <a:r>
              <a:rPr lang="en-IN" sz="3600" dirty="0"/>
              <a:t>    a=int(input("Enter the age:"))</a:t>
            </a:r>
          </a:p>
          <a:p>
            <a:r>
              <a:rPr lang="en-IN" sz="3600" dirty="0"/>
              <a:t>    req.append(a)</a:t>
            </a:r>
          </a:p>
          <a:p>
            <a:r>
              <a:rPr lang="en-IN" sz="3600" dirty="0"/>
              <a:t>print("Enter salary range:")</a:t>
            </a:r>
          </a:p>
          <a:p>
            <a:r>
              <a:rPr lang="en-IN" sz="3600" dirty="0"/>
              <a:t>for </a:t>
            </a:r>
            <a:r>
              <a:rPr lang="en-IN" sz="3600" dirty="0" err="1"/>
              <a:t>i</a:t>
            </a:r>
            <a:r>
              <a:rPr lang="en-IN" sz="3600" dirty="0"/>
              <a:t> in range(0,2):</a:t>
            </a:r>
          </a:p>
          <a:p>
            <a:r>
              <a:rPr lang="en-IN" sz="3600" dirty="0"/>
              <a:t>    a=int(input("Enter the salary:"))</a:t>
            </a:r>
          </a:p>
          <a:p>
            <a:r>
              <a:rPr lang="en-IN" sz="3600" dirty="0"/>
              <a:t>    req.append(a)</a:t>
            </a:r>
          </a:p>
          <a:p>
            <a:r>
              <a:rPr lang="en-IN" sz="3600" dirty="0"/>
              <a:t>s=input("Enter the religion of spouse:")</a:t>
            </a:r>
          </a:p>
          <a:p>
            <a:r>
              <a:rPr lang="en-IN" sz="3600" dirty="0"/>
              <a:t>req.append(s)</a:t>
            </a:r>
          </a:p>
          <a:p>
            <a:r>
              <a:rPr lang="en-IN" sz="3600" dirty="0" smtClean="0"/>
              <a:t>start=time. time()</a:t>
            </a:r>
            <a:endParaRPr lang="en-IN" sz="3600" dirty="0"/>
          </a:p>
          <a:p>
            <a:r>
              <a:rPr lang="en-IN" sz="3600" dirty="0"/>
              <a:t>cursor.execute("SELECT * FROM users WHERE (age BETWEEN {} AND {})AND(salary BETWEEN {} AND {})AND(religion='{}')".format(req[0],req[1],req[2],req[3],req[4]))</a:t>
            </a:r>
          </a:p>
        </p:txBody>
      </p:sp>
    </p:spTree>
    <p:extLst>
      <p:ext uri="{BB962C8B-B14F-4D97-AF65-F5344CB8AC3E}">
        <p14:creationId xmlns="" xmlns:p14="http://schemas.microsoft.com/office/powerpoint/2010/main" val="156710034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7732FB-C59E-668D-71E7-2FB6D5289C64}"/>
              </a:ext>
            </a:extLst>
          </p:cNvPr>
          <p:cNvSpPr txBox="1"/>
          <p:nvPr/>
        </p:nvSpPr>
        <p:spPr>
          <a:xfrm>
            <a:off x="5491089" y="1569720"/>
            <a:ext cx="130126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data=cursor.fetchall()</a:t>
            </a:r>
          </a:p>
          <a:p>
            <a:r>
              <a:rPr lang="en-IN" sz="4000" dirty="0"/>
              <a:t>print("id,name,age,gender,DOB,religion,salary,occupation,email\n")</a:t>
            </a:r>
          </a:p>
          <a:p>
            <a:r>
              <a:rPr lang="en-IN" sz="4000" dirty="0"/>
              <a:t>for row in data:    print(row[0],row[1],row[2],row[3],row[4],row[5],row[6],row[7],row[8])</a:t>
            </a:r>
          </a:p>
          <a:p>
            <a:r>
              <a:rPr lang="en-IN" sz="4000" dirty="0"/>
              <a:t>end=time.time()</a:t>
            </a:r>
          </a:p>
          <a:p>
            <a:r>
              <a:rPr lang="en-IN" sz="4000" dirty="0"/>
              <a:t>elapsed=end-start</a:t>
            </a:r>
          </a:p>
          <a:p>
            <a:r>
              <a:rPr lang="en-IN" sz="4000" dirty="0"/>
              <a:t>print(start,end,elapsed)</a:t>
            </a:r>
          </a:p>
          <a:p>
            <a:r>
              <a:rPr lang="en-IN" sz="4000" dirty="0" smtClean="0"/>
              <a:t>connection. close()</a:t>
            </a:r>
            <a:endParaRPr lang="en-IN" sz="4000" dirty="0"/>
          </a:p>
        </p:txBody>
      </p:sp>
    </p:spTree>
    <p:extLst>
      <p:ext uri="{BB962C8B-B14F-4D97-AF65-F5344CB8AC3E}">
        <p14:creationId xmlns="" xmlns:p14="http://schemas.microsoft.com/office/powerpoint/2010/main" val="114987491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0" y="1295400"/>
            <a:ext cx="12146279" cy="876300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E3356E8-C6A9-A64A-8E42-CE2382F2F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60" y="2133600"/>
            <a:ext cx="12100560" cy="88704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84520" y="716280"/>
            <a:ext cx="1045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1" dirty="0" smtClean="0">
                <a:solidFill>
                  <a:schemeClr val="accent4">
                    <a:lumMod val="75000"/>
                  </a:schemeClr>
                </a:solidFill>
              </a:rPr>
              <a:t>STATISTICS</a:t>
            </a:r>
            <a:endParaRPr lang="en-IN" sz="54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63060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223481-9460-09AB-EB97-8F55E30A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859" y="3664234"/>
            <a:ext cx="10360063" cy="644939"/>
          </a:xfrm>
        </p:spPr>
        <p:txBody>
          <a:bodyPr>
            <a:noAutofit/>
          </a:bodyPr>
          <a:lstStyle/>
          <a:p>
            <a:r>
              <a:rPr lang="en-US" sz="11500" b="1" i="1" dirty="0">
                <a:solidFill>
                  <a:srgbClr val="C00000"/>
                </a:solidFill>
                <a:latin typeface="Arial Black" panose="020B0A04020102020204" pitchFamily="34" charset="0"/>
              </a:rPr>
              <a:t>MATRIMONY</a:t>
            </a:r>
            <a:endParaRPr lang="en-IN" sz="11500" b="1" i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A3AC47-1FC6-4F22-4EA1-25E947744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3028" y="5927506"/>
            <a:ext cx="9433412" cy="150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If you don’t find one ,we’ll give you variety of choices to find one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4" name="Picture 3" descr="81O8QhV5MxL._SL1500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29" y="5852160"/>
            <a:ext cx="3854291" cy="4053838"/>
          </a:xfrm>
          <a:prstGeom prst="rect">
            <a:avLst/>
          </a:prstGeo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360" y="1519237"/>
            <a:ext cx="3672840" cy="33880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722852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8E8B7BF-B7ED-BE68-4A50-A6C80663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935480"/>
            <a:ext cx="13197839" cy="85031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881815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06F8189-4629-C27B-6F0D-EDCA0F5CA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26" y="2087880"/>
            <a:ext cx="13537894" cy="7493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999B9A1-B50C-0F7C-240B-F91E75657045}"/>
              </a:ext>
            </a:extLst>
          </p:cNvPr>
          <p:cNvSpPr txBox="1"/>
          <p:nvPr/>
        </p:nvSpPr>
        <p:spPr>
          <a:xfrm>
            <a:off x="9490710" y="9581870"/>
            <a:ext cx="2152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AGE</a:t>
            </a:r>
          </a:p>
        </p:txBody>
      </p:sp>
    </p:spTree>
    <p:extLst>
      <p:ext uri="{BB962C8B-B14F-4D97-AF65-F5344CB8AC3E}">
        <p14:creationId xmlns="" xmlns:p14="http://schemas.microsoft.com/office/powerpoint/2010/main" val="28366964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09589B2-7214-B889-427F-8A073758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0" y="1234440"/>
            <a:ext cx="12176759" cy="87399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3BD374-FDD5-A015-755C-E084DA4BF4DE}"/>
              </a:ext>
            </a:extLst>
          </p:cNvPr>
          <p:cNvSpPr txBox="1"/>
          <p:nvPr/>
        </p:nvSpPr>
        <p:spPr>
          <a:xfrm>
            <a:off x="9459038" y="9974423"/>
            <a:ext cx="189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SALARY</a:t>
            </a:r>
          </a:p>
        </p:txBody>
      </p:sp>
    </p:spTree>
    <p:extLst>
      <p:ext uri="{BB962C8B-B14F-4D97-AF65-F5344CB8AC3E}">
        <p14:creationId xmlns="" xmlns:p14="http://schemas.microsoft.com/office/powerpoint/2010/main" val="309030467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90E285-BE42-FCE1-11A3-18DFB8BA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068" y="4515102"/>
            <a:ext cx="6266372" cy="4446018"/>
          </a:xfrm>
        </p:spPr>
        <p:txBody>
          <a:bodyPr>
            <a:normAutofit fontScale="90000"/>
          </a:bodyPr>
          <a:lstStyle/>
          <a:p>
            <a:r>
              <a:rPr lang="en-US" sz="13800" dirty="0"/>
              <a:t>-</a:t>
            </a:r>
            <a:r>
              <a:rPr lang="en-US" sz="5400" dirty="0" smtClean="0"/>
              <a:t>BY </a:t>
            </a:r>
            <a:r>
              <a:rPr lang="en-US" sz="5400" dirty="0"/>
              <a:t>Team mr  </a:t>
            </a:r>
            <a:r>
              <a:rPr lang="en-US" sz="5400" dirty="0" smtClean="0"/>
              <a:t>nj</a:t>
            </a:r>
            <a:br>
              <a:rPr lang="en-US" sz="5400" dirty="0" smtClean="0"/>
            </a:br>
            <a:r>
              <a:rPr lang="en-US" sz="5400" dirty="0" smtClean="0"/>
              <a:t>2022503062</a:t>
            </a:r>
            <a:br>
              <a:rPr lang="en-US" sz="5400" dirty="0" smtClean="0"/>
            </a:br>
            <a:r>
              <a:rPr lang="en-US" sz="5400" dirty="0" smtClean="0"/>
              <a:t>2022503550</a:t>
            </a:r>
            <a:br>
              <a:rPr lang="en-US" sz="5400" dirty="0" smtClean="0"/>
            </a:br>
            <a:r>
              <a:rPr lang="en-US" sz="5400" dirty="0" smtClean="0"/>
              <a:t>2022503516</a:t>
            </a:r>
            <a:br>
              <a:rPr lang="en-US" sz="5400" dirty="0" smtClean="0"/>
            </a:br>
            <a:r>
              <a:rPr lang="en-US" sz="5400" dirty="0" smtClean="0"/>
              <a:t>2022503518</a:t>
            </a:r>
            <a:endParaRPr lang="en-IN" sz="138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F180DB3-F5F1-2D39-B920-07799ACECA98}"/>
              </a:ext>
            </a:extLst>
          </p:cNvPr>
          <p:cNvSpPr txBox="1"/>
          <p:nvPr/>
        </p:nvSpPr>
        <p:spPr>
          <a:xfrm>
            <a:off x="6471138" y="2514601"/>
            <a:ext cx="5539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dirty="0">
                <a:solidFill>
                  <a:srgbClr val="C00000"/>
                </a:solidFill>
              </a:rPr>
              <a:t>THANK YOU</a:t>
            </a:r>
            <a:endParaRPr lang="en-IN" sz="8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802830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AE5982-A262-2558-CB32-D32FF7DD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031" y="562709"/>
            <a:ext cx="7262446" cy="1528692"/>
          </a:xfrm>
        </p:spPr>
        <p:txBody>
          <a:bodyPr>
            <a:normAutofit/>
          </a:bodyPr>
          <a:lstStyle/>
          <a:p>
            <a:r>
              <a:rPr lang="en-US" sz="4800" b="1" i="1" dirty="0"/>
              <a:t>PROBLEM STATEMENT  :</a:t>
            </a:r>
            <a:endParaRPr lang="en-IN" sz="2251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F1DAE6-6D20-BC37-45D4-821C19CF73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29000" y="2514600"/>
            <a:ext cx="15122769" cy="8229599"/>
          </a:xfrm>
        </p:spPr>
        <p:txBody>
          <a:bodyPr>
            <a:normAutofit/>
          </a:bodyPr>
          <a:lstStyle/>
          <a:p>
            <a:r>
              <a:rPr lang="en-US" sz="5700" dirty="0"/>
              <a:t>Most of the candidates (nearly 50 % of population) choose their life with the wrong one which leads to fight and in some cases its ends with getting divorced.</a:t>
            </a:r>
          </a:p>
          <a:p>
            <a:r>
              <a:rPr lang="en-US" sz="5700" dirty="0"/>
              <a:t>It’s difficult to find the apt canditate for you in this entire world.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85361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AE5982-A262-2558-CB32-D32FF7DD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448" y="1320717"/>
            <a:ext cx="6745829" cy="1862098"/>
          </a:xfrm>
        </p:spPr>
        <p:txBody>
          <a:bodyPr>
            <a:normAutofit/>
          </a:bodyPr>
          <a:lstStyle/>
          <a:p>
            <a:r>
              <a:rPr lang="en-IN" sz="5400" b="1" i="1" dirty="0"/>
              <a:t>OBJECTIVE :</a:t>
            </a:r>
            <a:endParaRPr lang="en-IN" sz="2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F1DAE6-6D20-BC37-45D4-821C19CF73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25559" y="2862775"/>
            <a:ext cx="18424131" cy="4826654"/>
          </a:xfrm>
        </p:spPr>
        <p:txBody>
          <a:bodyPr>
            <a:normAutofit/>
          </a:bodyPr>
          <a:lstStyle/>
          <a:p>
            <a:r>
              <a:rPr lang="en-US" sz="4800" dirty="0"/>
              <a:t>the main objective of matrimony is to establish a legally recognized union between two individuals, typically with the intent of forming a long-term, committed relationship.</a:t>
            </a:r>
          </a:p>
          <a:p>
            <a:r>
              <a:rPr lang="en-US" sz="4800" dirty="0"/>
              <a:t>The main objective of our idea is to find a perfect life partner for a  candidate…</a:t>
            </a:r>
          </a:p>
        </p:txBody>
      </p:sp>
    </p:spTree>
    <p:extLst>
      <p:ext uri="{BB962C8B-B14F-4D97-AF65-F5344CB8AC3E}">
        <p14:creationId xmlns="" xmlns:p14="http://schemas.microsoft.com/office/powerpoint/2010/main" val="74752200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159597-5304-3C8E-2C8E-31284075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0" y="2286000"/>
            <a:ext cx="11536680" cy="1371600"/>
          </a:xfrm>
        </p:spPr>
        <p:txBody>
          <a:bodyPr>
            <a:normAutofit/>
          </a:bodyPr>
          <a:lstStyle/>
          <a:p>
            <a:r>
              <a:rPr lang="en-IN" b="1" i="1" dirty="0"/>
              <a:t>CHALLENGES IDENTIFIED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94315C-B064-8FA1-BF3E-5384FEB3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3535680"/>
            <a:ext cx="16383000" cy="7894319"/>
          </a:xfrm>
        </p:spPr>
        <p:txBody>
          <a:bodyPr>
            <a:normAutofit/>
          </a:bodyPr>
          <a:lstStyle/>
          <a:p>
            <a:r>
              <a:rPr lang="en-IN" dirty="0"/>
              <a:t>If the candidate of the matrimony user gets married with someone, the candidates ID still exist . The user has to delete the </a:t>
            </a:r>
            <a:r>
              <a:rPr lang="en-IN" dirty="0" smtClean="0"/>
              <a:t>account manually. </a:t>
            </a:r>
            <a:r>
              <a:rPr lang="en-IN" dirty="0"/>
              <a:t>It’s a major problem.</a:t>
            </a:r>
          </a:p>
          <a:p>
            <a:r>
              <a:rPr lang="en-IN" dirty="0"/>
              <a:t>The user may enter wrong details such as their income and even age.</a:t>
            </a:r>
          </a:p>
          <a:p>
            <a:r>
              <a:rPr lang="en-IN" dirty="0"/>
              <a:t>To avoid this, proper documents can be uploaded signed by government </a:t>
            </a:r>
            <a:r>
              <a:rPr lang="en-IN" dirty="0" smtClean="0"/>
              <a:t>officials.</a:t>
            </a:r>
            <a:endParaRPr lang="en-IN" dirty="0"/>
          </a:p>
          <a:p>
            <a:r>
              <a:rPr lang="en-US" dirty="0"/>
              <a:t>As the size of the database grows, it can become difficult to manage and maintain. Adding new tables or fields can also be a challenge, as it may require modifying existing applications.</a:t>
            </a:r>
          </a:p>
          <a:p>
            <a:r>
              <a:rPr lang="en-US" dirty="0"/>
              <a:t>As the amount of data stored in the database increases, queries can become slower and less efficient. Indexing and optimizing queries can help improve performance, but it requires expertise and resources.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37142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0775A6-C4D5-22FC-2AC2-10533448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763" y="1144698"/>
            <a:ext cx="6298576" cy="1633671"/>
          </a:xfrm>
        </p:spPr>
        <p:txBody>
          <a:bodyPr/>
          <a:lstStyle/>
          <a:p>
            <a:r>
              <a:rPr lang="en-IN" b="1" i="1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98F190-8B46-0F8C-85A1-6B0FFDDA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192" y="3036929"/>
            <a:ext cx="15849213" cy="6715772"/>
          </a:xfrm>
        </p:spPr>
        <p:txBody>
          <a:bodyPr/>
          <a:lstStyle/>
          <a:p>
            <a:r>
              <a:rPr lang="en-IN" sz="4400" dirty="0"/>
              <a:t>W3Schools : </a:t>
            </a:r>
            <a:r>
              <a:rPr lang="en-IN" sz="4400" dirty="0">
                <a:hlinkClick r:id="rId2"/>
              </a:rPr>
              <a:t>www.w3schools.com</a:t>
            </a:r>
            <a:endParaRPr lang="en-IN" sz="4400" dirty="0"/>
          </a:p>
          <a:p>
            <a:r>
              <a:rPr lang="en-IN" sz="4400" dirty="0"/>
              <a:t>Python- mysql : </a:t>
            </a:r>
            <a:r>
              <a:rPr lang="en-IN" sz="4400" dirty="0">
                <a:hlinkClick r:id="rId3"/>
              </a:rPr>
              <a:t>www.realpython.com</a:t>
            </a:r>
            <a:endParaRPr lang="en-IN" sz="4400" dirty="0"/>
          </a:p>
          <a:p>
            <a:r>
              <a:rPr lang="en-IN" sz="4400" dirty="0"/>
              <a:t>Geeks for geeks : </a:t>
            </a:r>
            <a:r>
              <a:rPr lang="en-IN" sz="4400" dirty="0">
                <a:hlinkClick r:id="rId4"/>
              </a:rPr>
              <a:t>www.geeksforgeeks.org</a:t>
            </a:r>
            <a:endParaRPr lang="en-IN" sz="4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3853012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CA90B50-AB0D-9229-B145-9A3670A54DF6}"/>
              </a:ext>
            </a:extLst>
          </p:cNvPr>
          <p:cNvSpPr/>
          <p:nvPr/>
        </p:nvSpPr>
        <p:spPr>
          <a:xfrm>
            <a:off x="14333178" y="4408381"/>
            <a:ext cx="1485320" cy="262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EXECUTE THE 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9C1D074-B09C-A78B-89EC-E4A5798C0665}"/>
              </a:ext>
            </a:extLst>
          </p:cNvPr>
          <p:cNvSpPr/>
          <p:nvPr/>
        </p:nvSpPr>
        <p:spPr>
          <a:xfrm>
            <a:off x="11935087" y="4408381"/>
            <a:ext cx="1625860" cy="252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FORMAT THE QUERY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F7AC705-896D-4236-B413-445578BAA103}"/>
              </a:ext>
            </a:extLst>
          </p:cNvPr>
          <p:cNvSpPr/>
          <p:nvPr/>
        </p:nvSpPr>
        <p:spPr>
          <a:xfrm>
            <a:off x="16696617" y="4494176"/>
            <a:ext cx="2233614" cy="255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DISPLAY THE QUERY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AC35398-0274-0D94-4F1D-B5F9420292BE}"/>
              </a:ext>
            </a:extLst>
          </p:cNvPr>
          <p:cNvSpPr/>
          <p:nvPr/>
        </p:nvSpPr>
        <p:spPr>
          <a:xfrm>
            <a:off x="2518124" y="4880822"/>
            <a:ext cx="2649283" cy="158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CONNECT  DATABASE IN   MYSQL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="" xmlns:a16="http://schemas.microsoft.com/office/drawing/2014/main" id="{BF9955C7-0582-C191-162D-0D46E990AF1E}"/>
              </a:ext>
            </a:extLst>
          </p:cNvPr>
          <p:cNvSpPr/>
          <p:nvPr/>
        </p:nvSpPr>
        <p:spPr>
          <a:xfrm>
            <a:off x="8836542" y="4408382"/>
            <a:ext cx="2500591" cy="262615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AGE RANGE,</a:t>
            </a:r>
          </a:p>
          <a:p>
            <a:pPr algn="ctr"/>
            <a:r>
              <a:rPr lang="en-IN" sz="2000" dirty="0"/>
              <a:t>SALARY RANGE, RELIGION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="" xmlns:a16="http://schemas.microsoft.com/office/drawing/2014/main" id="{978B9364-B18B-BD8F-40C6-3D761F3CA121}"/>
              </a:ext>
            </a:extLst>
          </p:cNvPr>
          <p:cNvSpPr/>
          <p:nvPr/>
        </p:nvSpPr>
        <p:spPr>
          <a:xfrm>
            <a:off x="5248432" y="4114472"/>
            <a:ext cx="3221299" cy="2971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 DATABASE CONNECTED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="" xmlns:a16="http://schemas.microsoft.com/office/drawing/2014/main" id="{9FEA29B3-E668-A346-ACA7-FA35A565A04D}"/>
              </a:ext>
            </a:extLst>
          </p:cNvPr>
          <p:cNvSpPr/>
          <p:nvPr/>
        </p:nvSpPr>
        <p:spPr>
          <a:xfrm>
            <a:off x="5601781" y="8587741"/>
            <a:ext cx="2867950" cy="2484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DISPLAY ALL DATAS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7804FF2-1786-93E8-9694-60FEB13612A9}"/>
              </a:ext>
            </a:extLst>
          </p:cNvPr>
          <p:cNvSpPr/>
          <p:nvPr/>
        </p:nvSpPr>
        <p:spPr>
          <a:xfrm>
            <a:off x="9778269" y="9037322"/>
            <a:ext cx="2649283" cy="158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EXECUTE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E32C9B7-2C91-3735-774D-885E4F36CB0D}"/>
              </a:ext>
            </a:extLst>
          </p:cNvPr>
          <p:cNvSpPr/>
          <p:nvPr/>
        </p:nvSpPr>
        <p:spPr>
          <a:xfrm>
            <a:off x="5715000" y="960119"/>
            <a:ext cx="2754731" cy="1652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DISPLAY 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AE0C1F97-11F1-C16B-EB14-7731F9A93D18}"/>
              </a:ext>
            </a:extLst>
          </p:cNvPr>
          <p:cNvCxnSpPr>
            <a:cxnSpLocks/>
          </p:cNvCxnSpPr>
          <p:nvPr/>
        </p:nvCxnSpPr>
        <p:spPr>
          <a:xfrm flipV="1">
            <a:off x="1928299" y="5721458"/>
            <a:ext cx="597954" cy="5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42891429-A631-EC39-5F92-37EC131D99BF}"/>
              </a:ext>
            </a:extLst>
          </p:cNvPr>
          <p:cNvCxnSpPr>
            <a:cxnSpLocks/>
          </p:cNvCxnSpPr>
          <p:nvPr/>
        </p:nvCxnSpPr>
        <p:spPr>
          <a:xfrm>
            <a:off x="4800600" y="5600371"/>
            <a:ext cx="103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67342EDB-5A76-46D5-EF65-1D6A473BA40C}"/>
              </a:ext>
            </a:extLst>
          </p:cNvPr>
          <p:cNvCxnSpPr>
            <a:cxnSpLocks/>
          </p:cNvCxnSpPr>
          <p:nvPr/>
        </p:nvCxnSpPr>
        <p:spPr>
          <a:xfrm flipV="1">
            <a:off x="6859081" y="2468880"/>
            <a:ext cx="0" cy="1939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2CC8C38A-D3B4-2764-8238-B6BBB66CE34E}"/>
              </a:ext>
            </a:extLst>
          </p:cNvPr>
          <p:cNvCxnSpPr>
            <a:cxnSpLocks/>
          </p:cNvCxnSpPr>
          <p:nvPr/>
        </p:nvCxnSpPr>
        <p:spPr>
          <a:xfrm>
            <a:off x="11102910" y="5673301"/>
            <a:ext cx="103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F25624B0-3070-AF79-E43B-EA06DB9E050B}"/>
              </a:ext>
            </a:extLst>
          </p:cNvPr>
          <p:cNvCxnSpPr>
            <a:cxnSpLocks/>
          </p:cNvCxnSpPr>
          <p:nvPr/>
        </p:nvCxnSpPr>
        <p:spPr>
          <a:xfrm>
            <a:off x="13441680" y="5637309"/>
            <a:ext cx="103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92FE5A93-7D3E-E24F-9234-0F5BB0133FB2}"/>
              </a:ext>
            </a:extLst>
          </p:cNvPr>
          <p:cNvCxnSpPr>
            <a:cxnSpLocks/>
          </p:cNvCxnSpPr>
          <p:nvPr/>
        </p:nvCxnSpPr>
        <p:spPr>
          <a:xfrm>
            <a:off x="15818498" y="5773193"/>
            <a:ext cx="103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D1778900-F1D4-804E-227A-8AD8BE0612E7}"/>
              </a:ext>
            </a:extLst>
          </p:cNvPr>
          <p:cNvCxnSpPr>
            <a:cxnSpLocks/>
          </p:cNvCxnSpPr>
          <p:nvPr/>
        </p:nvCxnSpPr>
        <p:spPr>
          <a:xfrm>
            <a:off x="18201206" y="5852186"/>
            <a:ext cx="103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60F8AA9C-6E66-4C51-2099-6C125E8B1FB8}"/>
              </a:ext>
            </a:extLst>
          </p:cNvPr>
          <p:cNvCxnSpPr>
            <a:cxnSpLocks/>
          </p:cNvCxnSpPr>
          <p:nvPr/>
        </p:nvCxnSpPr>
        <p:spPr>
          <a:xfrm flipV="1">
            <a:off x="8318488" y="9829801"/>
            <a:ext cx="1768349" cy="7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C622C98D-748F-4E40-89DA-3D7CF2A12B24}"/>
              </a:ext>
            </a:extLst>
          </p:cNvPr>
          <p:cNvCxnSpPr>
            <a:cxnSpLocks/>
          </p:cNvCxnSpPr>
          <p:nvPr/>
        </p:nvCxnSpPr>
        <p:spPr>
          <a:xfrm>
            <a:off x="6859081" y="6804331"/>
            <a:ext cx="0" cy="223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4DCD77A7-BF67-8D6A-F024-D0AD3C0F2CE8}"/>
              </a:ext>
            </a:extLst>
          </p:cNvPr>
          <p:cNvCxnSpPr>
            <a:cxnSpLocks/>
          </p:cNvCxnSpPr>
          <p:nvPr/>
        </p:nvCxnSpPr>
        <p:spPr>
          <a:xfrm flipV="1">
            <a:off x="20403041" y="6629400"/>
            <a:ext cx="0" cy="3161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833406C8-AF00-D092-477F-80445826A708}"/>
              </a:ext>
            </a:extLst>
          </p:cNvPr>
          <p:cNvCxnSpPr>
            <a:cxnSpLocks/>
          </p:cNvCxnSpPr>
          <p:nvPr/>
        </p:nvCxnSpPr>
        <p:spPr>
          <a:xfrm>
            <a:off x="12290009" y="9850599"/>
            <a:ext cx="8113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A8A0834-4A54-983F-0513-FF8C296F90E4}"/>
              </a:ext>
            </a:extLst>
          </p:cNvPr>
          <p:cNvSpPr txBox="1"/>
          <p:nvPr/>
        </p:nvSpPr>
        <p:spPr>
          <a:xfrm>
            <a:off x="8547393" y="9221988"/>
            <a:ext cx="1594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YES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C5406A5B-0C0C-8DB1-4C29-774A89EB4E3A}"/>
              </a:ext>
            </a:extLst>
          </p:cNvPr>
          <p:cNvCxnSpPr>
            <a:cxnSpLocks/>
          </p:cNvCxnSpPr>
          <p:nvPr/>
        </p:nvCxnSpPr>
        <p:spPr>
          <a:xfrm flipV="1">
            <a:off x="8016240" y="6938222"/>
            <a:ext cx="1310640" cy="2602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22339F8-D455-DA98-EF04-353F04628BF8}"/>
              </a:ext>
            </a:extLst>
          </p:cNvPr>
          <p:cNvSpPr txBox="1"/>
          <p:nvPr/>
        </p:nvSpPr>
        <p:spPr>
          <a:xfrm>
            <a:off x="7894321" y="7690367"/>
            <a:ext cx="9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DDB4894-C869-479F-7FCA-4EC767A7C04F}"/>
              </a:ext>
            </a:extLst>
          </p:cNvPr>
          <p:cNvSpPr txBox="1"/>
          <p:nvPr/>
        </p:nvSpPr>
        <p:spPr>
          <a:xfrm>
            <a:off x="5696258" y="7451877"/>
            <a:ext cx="125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4AAAB22-C821-24AC-3650-967153C2D17A}"/>
              </a:ext>
            </a:extLst>
          </p:cNvPr>
          <p:cNvSpPr txBox="1"/>
          <p:nvPr/>
        </p:nvSpPr>
        <p:spPr>
          <a:xfrm>
            <a:off x="6010218" y="3040163"/>
            <a:ext cx="108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NO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CEFD2CBB-BA40-75F5-8401-582E96BFFCFA}"/>
              </a:ext>
            </a:extLst>
          </p:cNvPr>
          <p:cNvSpPr/>
          <p:nvPr/>
        </p:nvSpPr>
        <p:spPr>
          <a:xfrm>
            <a:off x="-147327" y="4844830"/>
            <a:ext cx="2462231" cy="158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START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4C581F9-B922-BBBC-64E5-744904D24DFE}"/>
              </a:ext>
            </a:extLst>
          </p:cNvPr>
          <p:cNvSpPr/>
          <p:nvPr/>
        </p:nvSpPr>
        <p:spPr>
          <a:xfrm>
            <a:off x="10703971" y="960119"/>
            <a:ext cx="2462231" cy="158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END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4BA09B70-4F86-0DF1-D9DF-693F96CD2F63}"/>
              </a:ext>
            </a:extLst>
          </p:cNvPr>
          <p:cNvSpPr/>
          <p:nvPr/>
        </p:nvSpPr>
        <p:spPr>
          <a:xfrm>
            <a:off x="19237313" y="4807892"/>
            <a:ext cx="2462231" cy="158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END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CD85912F-B2AB-3DC2-CBE8-55C581638489}"/>
              </a:ext>
            </a:extLst>
          </p:cNvPr>
          <p:cNvCxnSpPr>
            <a:cxnSpLocks/>
          </p:cNvCxnSpPr>
          <p:nvPr/>
        </p:nvCxnSpPr>
        <p:spPr>
          <a:xfrm>
            <a:off x="8352692" y="1881554"/>
            <a:ext cx="2484377" cy="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5636099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2242C2-A11A-37CE-42A2-80AC3B55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025" y="989418"/>
            <a:ext cx="15842613" cy="1387486"/>
          </a:xfrm>
        </p:spPr>
        <p:txBody>
          <a:bodyPr/>
          <a:lstStyle/>
          <a:p>
            <a:r>
              <a:rPr lang="en-IN" b="1" i="1" dirty="0"/>
              <a:t>ALGORITHM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449F85-138A-1FF3-7BA8-E40C9AF4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025" y="2376904"/>
            <a:ext cx="17091119" cy="9000342"/>
          </a:xfrm>
        </p:spPr>
        <p:txBody>
          <a:bodyPr>
            <a:norm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Create a database.</a:t>
            </a:r>
          </a:p>
          <a:p>
            <a:r>
              <a:rPr lang="en-US" dirty="0"/>
              <a:t>Enter the values into the database table.</a:t>
            </a:r>
          </a:p>
          <a:p>
            <a:r>
              <a:rPr lang="en-US" dirty="0"/>
              <a:t>Connect to MySQL database.</a:t>
            </a:r>
          </a:p>
          <a:p>
            <a:r>
              <a:rPr lang="en-US" dirty="0"/>
              <a:t>If database is connected to the program, proceed to next step or else end the program.</a:t>
            </a:r>
          </a:p>
          <a:p>
            <a:r>
              <a:rPr lang="en-US" dirty="0"/>
              <a:t>Ask the users whether to display every data.</a:t>
            </a:r>
          </a:p>
          <a:p>
            <a:r>
              <a:rPr lang="en-US" dirty="0"/>
              <a:t>If yes execute the required query and display or else go to next step.</a:t>
            </a:r>
          </a:p>
          <a:p>
            <a:r>
              <a:rPr lang="en-US" dirty="0"/>
              <a:t>ask the user for age range, salary range and religion and store it.</a:t>
            </a:r>
          </a:p>
          <a:p>
            <a:r>
              <a:rPr lang="en-US" dirty="0"/>
              <a:t>Format the  data given with the query.</a:t>
            </a:r>
          </a:p>
          <a:p>
            <a:r>
              <a:rPr lang="en-US" dirty="0"/>
              <a:t>Execute the query.</a:t>
            </a:r>
          </a:p>
          <a:p>
            <a:r>
              <a:rPr lang="en-US" dirty="0"/>
              <a:t>Display the information stored one by one.</a:t>
            </a:r>
          </a:p>
          <a:p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3595599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A55659-E81A-56A3-1480-15D96AB5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832" y="1109529"/>
            <a:ext cx="5838091" cy="1457825"/>
          </a:xfrm>
        </p:spPr>
        <p:txBody>
          <a:bodyPr/>
          <a:lstStyle/>
          <a:p>
            <a:r>
              <a:rPr lang="en-IN" b="1" i="1" dirty="0"/>
              <a:t>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2BFFE6-712F-8789-6A76-3EE7952C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632" y="3001759"/>
            <a:ext cx="14443553" cy="6715772"/>
          </a:xfrm>
        </p:spPr>
        <p:txBody>
          <a:bodyPr>
            <a:normAutofit/>
          </a:bodyPr>
          <a:lstStyle/>
          <a:p>
            <a:r>
              <a:rPr lang="en-US" sz="4000" dirty="0"/>
              <a:t>The below program is used to display all the </a:t>
            </a:r>
            <a:r>
              <a:rPr lang="en-US" sz="4000" dirty="0" smtClean="0"/>
              <a:t>data </a:t>
            </a:r>
            <a:r>
              <a:rPr lang="en-US" sz="4000" dirty="0"/>
              <a:t>or filter the data to the user's requirements from the sql database and display the </a:t>
            </a:r>
            <a:r>
              <a:rPr lang="en-US" sz="4000" dirty="0" smtClean="0"/>
              <a:t>data.</a:t>
            </a:r>
          </a:p>
          <a:p>
            <a:r>
              <a:rPr lang="en-IN" sz="4000" dirty="0" smtClean="0"/>
              <a:t>The database consists of data from various users which gets stored in the form of tables containing rows and columns.</a:t>
            </a:r>
          </a:p>
          <a:p>
            <a:r>
              <a:rPr lang="en-IN" sz="4000" dirty="0" smtClean="0"/>
              <a:t> This Python program uses sql commands which are present in the built-in module “</a:t>
            </a:r>
            <a:r>
              <a:rPr lang="en-IN" sz="4000" b="1" dirty="0" smtClean="0"/>
              <a:t>sqlite3”</a:t>
            </a:r>
            <a:r>
              <a:rPr lang="en-IN" sz="4000" dirty="0" smtClean="0"/>
              <a:t> .             </a:t>
            </a:r>
            <a:endParaRPr lang="en-IN" sz="4000" dirty="0"/>
          </a:p>
        </p:txBody>
      </p:sp>
    </p:spTree>
    <p:extLst>
      <p:ext uri="{BB962C8B-B14F-4D97-AF65-F5344CB8AC3E}">
        <p14:creationId xmlns="" xmlns:p14="http://schemas.microsoft.com/office/powerpoint/2010/main" val="372551386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1013</Words>
  <Application>Microsoft Office PowerPoint</Application>
  <PresentationFormat>Custom</PresentationFormat>
  <Paragraphs>125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Droplet</vt:lpstr>
      <vt:lpstr>Wisp</vt:lpstr>
      <vt:lpstr>MINI PROJECT</vt:lpstr>
      <vt:lpstr>MATRIMONY</vt:lpstr>
      <vt:lpstr>PROBLEM STATEMENT  :</vt:lpstr>
      <vt:lpstr>OBJECTIVE :</vt:lpstr>
      <vt:lpstr>CHALLENGES IDENTIFIED :</vt:lpstr>
      <vt:lpstr>REFERENCES:</vt:lpstr>
      <vt:lpstr>Slide 7</vt:lpstr>
      <vt:lpstr>ALGORITHM :</vt:lpstr>
      <vt:lpstr>DESCRIPTION:</vt:lpstr>
      <vt:lpstr>PROGRAM :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-BY Team mr  nj 2022503062 2022503550 2022503516 2022503518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jayaprakash s</dc:creator>
  <cp:lastModifiedBy>student</cp:lastModifiedBy>
  <cp:revision>12</cp:revision>
  <dcterms:created xsi:type="dcterms:W3CDTF">2023-03-06T13:58:48Z</dcterms:created>
  <dcterms:modified xsi:type="dcterms:W3CDTF">2023-03-07T04:46:00Z</dcterms:modified>
</cp:coreProperties>
</file>