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Titillium Web SemiBold"/>
      <p:regular r:id="rId9"/>
      <p:bold r:id="rId10"/>
      <p:italic r:id="rId11"/>
      <p:boldItalic r:id="rId12"/>
    </p:embeddedFont>
    <p:embeddedFont>
      <p:font typeface="Titillium Web"/>
      <p:regular r:id="rId13"/>
      <p:bold r:id="rId14"/>
      <p:italic r:id="rId15"/>
      <p:boldItalic r:id="rId16"/>
    </p:embeddedFont>
    <p:embeddedFont>
      <p:font typeface="Titillium Web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Italic.fntdata"/><Relationship Id="rId11" Type="http://schemas.openxmlformats.org/officeDocument/2006/relationships/font" Target="fonts/TitilliumWebSemiBold-italic.fntdata"/><Relationship Id="rId10" Type="http://schemas.openxmlformats.org/officeDocument/2006/relationships/font" Target="fonts/TitilliumWebSemiBold-bold.fntdata"/><Relationship Id="rId13" Type="http://schemas.openxmlformats.org/officeDocument/2006/relationships/font" Target="fonts/TitilliumWeb-regular.fntdata"/><Relationship Id="rId12" Type="http://schemas.openxmlformats.org/officeDocument/2006/relationships/font" Target="fonts/TitilliumWeb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itilliumWebSemiBold-regular.fntdata"/><Relationship Id="rId15" Type="http://schemas.openxmlformats.org/officeDocument/2006/relationships/font" Target="fonts/TitilliumWeb-italic.fntdata"/><Relationship Id="rId14" Type="http://schemas.openxmlformats.org/officeDocument/2006/relationships/font" Target="fonts/TitilliumWeb-bold.fntdata"/><Relationship Id="rId17" Type="http://schemas.openxmlformats.org/officeDocument/2006/relationships/font" Target="fonts/TitilliumWebLight-regular.fntdata"/><Relationship Id="rId16" Type="http://schemas.openxmlformats.org/officeDocument/2006/relationships/font" Target="fonts/TitilliumWeb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819d51b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b819d51b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819d51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819d51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819d51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819d51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EnergizeTCNJ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02-5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Need and Approach</a:t>
            </a:r>
            <a:endParaRPr sz="3800"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855300" y="17803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⦿"/>
            </a:pPr>
            <a:r>
              <a:rPr lang="en" sz="2600"/>
              <a:t>Our stakeholders, TCNJ’s energy supply analysts, need a way to view the campus’s energy supply.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⦿"/>
            </a:pPr>
            <a:r>
              <a:rPr lang="en" sz="2600"/>
              <a:t>We designed a database and web interface that allows clients to view this information.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Benefits and Cost</a:t>
            </a:r>
            <a:endParaRPr sz="3800"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55300" y="17041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⦿"/>
            </a:pPr>
            <a:r>
              <a:rPr lang="en" sz="2500"/>
              <a:t>We allow the user to view energy supply metrics for the campus, and to refine this information with specific meters and energy types.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⦿"/>
            </a:pPr>
            <a:r>
              <a:rPr lang="en" sz="2500"/>
              <a:t>This application exists as a novel website, it allows users to look at this data in a new way.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