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302EB-AD41-4321-8E22-FD5306809E7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DE02-ACBA-4B72-AEFE-AFDA1893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F8B-BE07-4D3B-9729-D94C2432A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33CA5-B9C2-4E09-ACB4-DB470AE66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8C4-6E06-401C-B784-3B488F38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88B3-8899-44A7-8188-4A7E391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0CF1-2F88-4AE1-A7A1-79278F4D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13A5-8574-45C9-A6AA-D59FC387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76062-66ED-4F6D-A3C0-215EAB161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D39-7987-499A-8494-BD2941D9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AE39-38C1-43A9-BEAF-DFD8042E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D335-53FE-469A-A9F0-1FF225E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25A03-F859-41B1-BDC6-F6A3DC79D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1393F-4B6F-42CC-A97C-12C12178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F80D-2E13-4F22-A639-6F2A3CE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79FE-858C-478C-BDDB-A0156BE3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7A7F-257C-40AA-ADBF-B5511007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A9AE-5AB3-41F4-AD8A-E6C562A0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BE3A-99FB-4F76-B3ED-3B7484CF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4C73-F155-4379-B9B2-0679EB15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6AE2-2219-4D7A-82EA-F9F6FD15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0032-C14C-491F-8655-4B9CE9F0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D64F-4168-4193-8990-E0275C3A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688B-52E9-4EEF-956B-7EF3279A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67E6-BF74-4AE1-8548-4918FF44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9609-17A8-4DDA-9390-263A9EB8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38DD-1521-46C1-8966-3E04B6DF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6BB3-D9FF-4937-977C-B4CAE8E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722C-A3BF-439D-BA65-5E3A18E66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A829-8FCE-4AAE-B24B-65B6EB595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D00C9-BEC7-4AAA-A8EC-B4BE7132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90A8-A3E2-4D6E-A11A-CEF9F41F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FCAFF-5FB2-45D1-8CD7-D30FB08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6493-C4BA-4C7D-A35C-559C15CF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8E8F-AD9D-4F49-A344-8AB03ED0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8710F-4E26-41F6-9380-F56C257B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F4AD0-A2D0-4D7F-8E68-AD1155727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2333-5D95-4E1D-BED1-F26FC04C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329BC-ED43-4E11-9FAB-73D1427C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50C4B-5AA3-4A12-8C86-3E366BE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E937-1BF9-41B5-9C2C-8235008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56C1-8C36-4D2B-A9F6-84FE7995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B13AE-8BF9-42FF-836C-C9373896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0BD62-715F-49C4-AD89-68092D26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EDB-3293-4998-948A-8C418AFD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F4C2F-41B8-4DA0-A187-B74B3E9A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C434E-DFF4-4750-A99E-F46E892F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B052-3B3F-4725-876E-436424AA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042B-F1DD-4AD3-AEBE-C7B85490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FB45-4095-4404-9A0D-E3F0D8A8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2CE4-57F9-4385-A223-3FEB64A5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6F02D-538F-4DC2-BF19-7FE248FE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F08F-65A2-4DC5-A580-4AF38E8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428E-F864-4FA0-BBEC-CA423C47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6053-8630-439F-AD29-BE64E99A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FEB8F-BB01-4E65-9590-DAB0976C7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0860F-C0D8-4B93-98D0-77566AD9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FD393-6E4B-4128-A221-D485FB59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5356-A92C-44AC-AC37-A26C8403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BE67-793E-49D5-8C18-FD843EA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97B4B-8CC1-4BCE-817D-6B0ADE69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23E1-7E76-41DF-A6E9-8AC34F96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BBD9-BC85-4B47-8FDF-776E5B3FB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5D77-846A-4670-8E04-325335CDD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14CF-D43C-4386-ABFE-067ACB27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BB99-11C1-477B-8FAD-E143781C2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Watson 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97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5B0BDE-0194-49DA-94A5-059E4428F9E3}"/>
              </a:ext>
            </a:extLst>
          </p:cNvPr>
          <p:cNvSpPr/>
          <p:nvPr/>
        </p:nvSpPr>
        <p:spPr>
          <a:xfrm>
            <a:off x="6596746" y="156482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Query-Meta Discovery /Search 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D6A08-AB3C-4EB5-A76E-F5721C3F0525}"/>
              </a:ext>
            </a:extLst>
          </p:cNvPr>
          <p:cNvSpPr/>
          <p:nvPr/>
        </p:nvSpPr>
        <p:spPr>
          <a:xfrm>
            <a:off x="3570785" y="139748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 or Embedded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893C5-C06F-430A-848D-0C26F29F54AC}"/>
              </a:ext>
            </a:extLst>
          </p:cNvPr>
          <p:cNvSpPr/>
          <p:nvPr/>
        </p:nvSpPr>
        <p:spPr>
          <a:xfrm>
            <a:off x="544824" y="132533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 Bot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A503B-15BE-4520-953A-0C62E460C6D3}"/>
              </a:ext>
            </a:extLst>
          </p:cNvPr>
          <p:cNvSpPr/>
          <p:nvPr/>
        </p:nvSpPr>
        <p:spPr>
          <a:xfrm>
            <a:off x="10084522" y="1071154"/>
            <a:ext cx="2002974" cy="57128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Enrichment Models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EC6D3E-755B-43FF-8F1E-23790AB408E3}"/>
              </a:ext>
            </a:extLst>
          </p:cNvPr>
          <p:cNvSpPr/>
          <p:nvPr/>
        </p:nvSpPr>
        <p:spPr>
          <a:xfrm>
            <a:off x="10223862" y="2157005"/>
            <a:ext cx="1641564" cy="7576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Discovery News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891839-C162-4E80-B1B3-98F6EF645358}"/>
              </a:ext>
            </a:extLst>
          </p:cNvPr>
          <p:cNvSpPr/>
          <p:nvPr/>
        </p:nvSpPr>
        <p:spPr>
          <a:xfrm>
            <a:off x="10223862" y="3921035"/>
            <a:ext cx="1706880" cy="7576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Knowledge Studio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BED188-9E39-482A-B720-2338802B923A}"/>
              </a:ext>
            </a:extLst>
          </p:cNvPr>
          <p:cNvSpPr/>
          <p:nvPr/>
        </p:nvSpPr>
        <p:spPr>
          <a:xfrm>
            <a:off x="10223862" y="5418365"/>
            <a:ext cx="1706880" cy="757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 Understanding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755A8-7F3A-4252-9310-AF99C5804A10}"/>
              </a:ext>
            </a:extLst>
          </p:cNvPr>
          <p:cNvSpPr/>
          <p:nvPr/>
        </p:nvSpPr>
        <p:spPr>
          <a:xfrm>
            <a:off x="529040" y="1071154"/>
            <a:ext cx="9333411" cy="57324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53159-93C0-497B-B4BE-C3AFA89928C3}"/>
              </a:ext>
            </a:extLst>
          </p:cNvPr>
          <p:cNvSpPr/>
          <p:nvPr/>
        </p:nvSpPr>
        <p:spPr>
          <a:xfrm>
            <a:off x="648786" y="3408590"/>
            <a:ext cx="1750424" cy="2788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 Learning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8EBCEB-5DEB-44C0-88BA-D489CFE0F7D1}"/>
              </a:ext>
            </a:extLst>
          </p:cNvPr>
          <p:cNvSpPr/>
          <p:nvPr/>
        </p:nvSpPr>
        <p:spPr>
          <a:xfrm>
            <a:off x="920931" y="1492703"/>
            <a:ext cx="1168039" cy="6444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Watson Assistant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5C620B-4FA5-4EB6-AD8B-D6825EB62C79}"/>
              </a:ext>
            </a:extLst>
          </p:cNvPr>
          <p:cNvSpPr/>
          <p:nvPr/>
        </p:nvSpPr>
        <p:spPr>
          <a:xfrm>
            <a:off x="920931" y="2507252"/>
            <a:ext cx="1168039" cy="6444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Recognition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3E53CC-D4FC-44C0-8AF0-4A6F440AF614}"/>
              </a:ext>
            </a:extLst>
          </p:cNvPr>
          <p:cNvSpPr/>
          <p:nvPr/>
        </p:nvSpPr>
        <p:spPr>
          <a:xfrm>
            <a:off x="2869474" y="2137137"/>
            <a:ext cx="1750424" cy="2006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Language Tools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CE1EC-FCCF-4418-88CB-D807614B995A}"/>
              </a:ext>
            </a:extLst>
          </p:cNvPr>
          <p:cNvSpPr/>
          <p:nvPr/>
        </p:nvSpPr>
        <p:spPr>
          <a:xfrm>
            <a:off x="2869474" y="4220661"/>
            <a:ext cx="1750424" cy="2055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Speech Tools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EFD617-A14F-45C7-9CF0-4717887749BD}"/>
              </a:ext>
            </a:extLst>
          </p:cNvPr>
          <p:cNvSpPr/>
          <p:nvPr/>
        </p:nvSpPr>
        <p:spPr>
          <a:xfrm>
            <a:off x="3174273" y="5455102"/>
            <a:ext cx="1175654" cy="6444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to Speech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A81139-C8A5-4B78-A1BA-ABA361452FAF}"/>
              </a:ext>
            </a:extLst>
          </p:cNvPr>
          <p:cNvSpPr/>
          <p:nvPr/>
        </p:nvSpPr>
        <p:spPr>
          <a:xfrm>
            <a:off x="3174273" y="4633775"/>
            <a:ext cx="1175654" cy="644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Speech to Text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9B066D-0304-4B5F-8DE3-840BDBB3A1E7}"/>
              </a:ext>
            </a:extLst>
          </p:cNvPr>
          <p:cNvSpPr/>
          <p:nvPr/>
        </p:nvSpPr>
        <p:spPr>
          <a:xfrm>
            <a:off x="3174273" y="3319869"/>
            <a:ext cx="1175654" cy="6444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Natural Language Classifier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7DA0C0-7C20-4A10-A86D-43F5757D3CCE}"/>
              </a:ext>
            </a:extLst>
          </p:cNvPr>
          <p:cNvSpPr/>
          <p:nvPr/>
        </p:nvSpPr>
        <p:spPr>
          <a:xfrm>
            <a:off x="3174273" y="2468607"/>
            <a:ext cx="1175654" cy="6444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Language Translator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1267C8-6EEF-4902-8472-18FED0E2F784}"/>
              </a:ext>
            </a:extLst>
          </p:cNvPr>
          <p:cNvSpPr/>
          <p:nvPr/>
        </p:nvSpPr>
        <p:spPr>
          <a:xfrm>
            <a:off x="956856" y="3747407"/>
            <a:ext cx="1132114" cy="644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Watson Studio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BBAFED-6679-4429-99FF-ED5647789A71}"/>
              </a:ext>
            </a:extLst>
          </p:cNvPr>
          <p:cNvSpPr/>
          <p:nvPr/>
        </p:nvSpPr>
        <p:spPr>
          <a:xfrm>
            <a:off x="949774" y="4579893"/>
            <a:ext cx="1166949" cy="644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DEAEF8-DA49-4472-8425-FF78801F906D}"/>
              </a:ext>
            </a:extLst>
          </p:cNvPr>
          <p:cNvSpPr/>
          <p:nvPr/>
        </p:nvSpPr>
        <p:spPr>
          <a:xfrm>
            <a:off x="924200" y="5412379"/>
            <a:ext cx="1162594" cy="644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Watson Catalog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EC46AB-2DC4-4739-8C05-C9699D0DBFDB}"/>
              </a:ext>
            </a:extLst>
          </p:cNvPr>
          <p:cNvSpPr/>
          <p:nvPr/>
        </p:nvSpPr>
        <p:spPr>
          <a:xfrm>
            <a:off x="4759239" y="1184366"/>
            <a:ext cx="4811482" cy="55280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F6C1D-EB72-4DFC-9302-4A2E16B676EE}"/>
              </a:ext>
            </a:extLst>
          </p:cNvPr>
          <p:cNvSpPr/>
          <p:nvPr/>
        </p:nvSpPr>
        <p:spPr>
          <a:xfrm>
            <a:off x="4847413" y="2233610"/>
            <a:ext cx="2356756" cy="2628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D5C9DC-87C4-40EA-86F2-01C590B51554}"/>
              </a:ext>
            </a:extLst>
          </p:cNvPr>
          <p:cNvSpPr/>
          <p:nvPr/>
        </p:nvSpPr>
        <p:spPr>
          <a:xfrm>
            <a:off x="7715799" y="1384663"/>
            <a:ext cx="1750424" cy="3493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Parser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07BC81-9D11-473C-9863-AC5EB93C6A2C}"/>
              </a:ext>
            </a:extLst>
          </p:cNvPr>
          <p:cNvSpPr/>
          <p:nvPr/>
        </p:nvSpPr>
        <p:spPr>
          <a:xfrm>
            <a:off x="5403669" y="1384663"/>
            <a:ext cx="1336765" cy="6357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API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203E45-0E53-42F1-8E05-FCBEA0E6E81D}"/>
              </a:ext>
            </a:extLst>
          </p:cNvPr>
          <p:cNvSpPr/>
          <p:nvPr/>
        </p:nvSpPr>
        <p:spPr>
          <a:xfrm>
            <a:off x="4834870" y="4976675"/>
            <a:ext cx="4624254" cy="1644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Enrichments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D4466-454E-4D04-A415-A42CC5CAFF57}"/>
              </a:ext>
            </a:extLst>
          </p:cNvPr>
          <p:cNvSpPr/>
          <p:nvPr/>
        </p:nvSpPr>
        <p:spPr>
          <a:xfrm>
            <a:off x="4889307" y="5243033"/>
            <a:ext cx="1056462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Entity Extraction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0A91408-348D-4038-A045-3A3CCC4B7680}"/>
              </a:ext>
            </a:extLst>
          </p:cNvPr>
          <p:cNvSpPr/>
          <p:nvPr/>
        </p:nvSpPr>
        <p:spPr>
          <a:xfrm>
            <a:off x="6038291" y="5242217"/>
            <a:ext cx="1056461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Keyword Extraction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EDBF70-3AF9-47F5-8F33-C45F2657EF56}"/>
              </a:ext>
            </a:extLst>
          </p:cNvPr>
          <p:cNvSpPr/>
          <p:nvPr/>
        </p:nvSpPr>
        <p:spPr>
          <a:xfrm>
            <a:off x="7187274" y="5246572"/>
            <a:ext cx="1056461" cy="57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Taxonomy Classification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546529-984F-4310-B0E3-2D98FD0BBE17}"/>
              </a:ext>
            </a:extLst>
          </p:cNvPr>
          <p:cNvSpPr/>
          <p:nvPr/>
        </p:nvSpPr>
        <p:spPr>
          <a:xfrm>
            <a:off x="8313406" y="5247388"/>
            <a:ext cx="1056461" cy="57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Concept Tagging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E0D8BE-69A6-4F32-BBBB-27F9A299CD06}"/>
              </a:ext>
            </a:extLst>
          </p:cNvPr>
          <p:cNvSpPr/>
          <p:nvPr/>
        </p:nvSpPr>
        <p:spPr>
          <a:xfrm>
            <a:off x="4886608" y="5942918"/>
            <a:ext cx="1056462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Relation Extraction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E3C3B0A-4689-4A96-9338-33214B4B61FF}"/>
              </a:ext>
            </a:extLst>
          </p:cNvPr>
          <p:cNvSpPr/>
          <p:nvPr/>
        </p:nvSpPr>
        <p:spPr>
          <a:xfrm>
            <a:off x="6035592" y="5942102"/>
            <a:ext cx="1056461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Sentiment Analysis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6CF426-7AC8-4F8A-A5D0-BDF01960E39B}"/>
              </a:ext>
            </a:extLst>
          </p:cNvPr>
          <p:cNvSpPr/>
          <p:nvPr/>
        </p:nvSpPr>
        <p:spPr>
          <a:xfrm>
            <a:off x="7184575" y="5946457"/>
            <a:ext cx="1056461" cy="57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Emotional Analysis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9BEDE1-7CFA-4876-B37C-B41FED7F268C}"/>
              </a:ext>
            </a:extLst>
          </p:cNvPr>
          <p:cNvSpPr/>
          <p:nvPr/>
        </p:nvSpPr>
        <p:spPr>
          <a:xfrm>
            <a:off x="5344887" y="2704556"/>
            <a:ext cx="1336765" cy="6357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EB5A4F-3D67-4316-87CF-16E09A0CD966}"/>
              </a:ext>
            </a:extLst>
          </p:cNvPr>
          <p:cNvSpPr/>
          <p:nvPr/>
        </p:nvSpPr>
        <p:spPr>
          <a:xfrm>
            <a:off x="4858837" y="3876331"/>
            <a:ext cx="2333907" cy="7863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7DB37526-5F85-44B0-B243-C49BD83215BD}"/>
              </a:ext>
            </a:extLst>
          </p:cNvPr>
          <p:cNvSpPr/>
          <p:nvPr/>
        </p:nvSpPr>
        <p:spPr>
          <a:xfrm>
            <a:off x="4979121" y="3969745"/>
            <a:ext cx="504762" cy="595722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1C1A9D15-0D58-4AC1-AF05-053D96BD52AE}"/>
              </a:ext>
            </a:extLst>
          </p:cNvPr>
          <p:cNvSpPr/>
          <p:nvPr/>
        </p:nvSpPr>
        <p:spPr>
          <a:xfrm>
            <a:off x="5671120" y="3946548"/>
            <a:ext cx="772884" cy="649604"/>
          </a:xfrm>
          <a:prstGeom prst="irregularSeal1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58" name="Rectangle: Folded Corner 57">
            <a:extLst>
              <a:ext uri="{FF2B5EF4-FFF2-40B4-BE49-F238E27FC236}">
                <a16:creationId xmlns:a16="http://schemas.microsoft.com/office/drawing/2014/main" id="{6F668313-F5E1-44AE-8BF0-B36F325B45FE}"/>
              </a:ext>
            </a:extLst>
          </p:cNvPr>
          <p:cNvSpPr/>
          <p:nvPr/>
        </p:nvSpPr>
        <p:spPr>
          <a:xfrm>
            <a:off x="6596746" y="3998796"/>
            <a:ext cx="490944" cy="56667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60804922-6169-4871-B92A-F94C070AFDBD}"/>
              </a:ext>
            </a:extLst>
          </p:cNvPr>
          <p:cNvSpPr/>
          <p:nvPr/>
        </p:nvSpPr>
        <p:spPr>
          <a:xfrm>
            <a:off x="7849697" y="1821795"/>
            <a:ext cx="1482628" cy="454070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C7B23D1B-B38F-47CE-8E09-E40A1F9533F7}"/>
              </a:ext>
            </a:extLst>
          </p:cNvPr>
          <p:cNvSpPr/>
          <p:nvPr/>
        </p:nvSpPr>
        <p:spPr>
          <a:xfrm>
            <a:off x="7812151" y="3353223"/>
            <a:ext cx="1482628" cy="45407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Enrich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lowchart: Data 62">
            <a:extLst>
              <a:ext uri="{FF2B5EF4-FFF2-40B4-BE49-F238E27FC236}">
                <a16:creationId xmlns:a16="http://schemas.microsoft.com/office/drawing/2014/main" id="{C45E76B4-7682-40F8-8056-6AC326CF34F0}"/>
              </a:ext>
            </a:extLst>
          </p:cNvPr>
          <p:cNvSpPr/>
          <p:nvPr/>
        </p:nvSpPr>
        <p:spPr>
          <a:xfrm>
            <a:off x="7863309" y="4108272"/>
            <a:ext cx="1431470" cy="45407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1EF87FB4-9FF3-4A6E-8B45-65ECEFD49372}"/>
              </a:ext>
            </a:extLst>
          </p:cNvPr>
          <p:cNvSpPr/>
          <p:nvPr/>
        </p:nvSpPr>
        <p:spPr>
          <a:xfrm>
            <a:off x="8491951" y="3809733"/>
            <a:ext cx="198115" cy="298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2E2D7575-F39F-4F7E-8E08-F94C51FF0F05}"/>
              </a:ext>
            </a:extLst>
          </p:cNvPr>
          <p:cNvSpPr/>
          <p:nvPr/>
        </p:nvSpPr>
        <p:spPr>
          <a:xfrm>
            <a:off x="8491952" y="3050871"/>
            <a:ext cx="198115" cy="298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E4DA3DB5-4E3B-4AD0-B49F-4691B7849746}"/>
              </a:ext>
            </a:extLst>
          </p:cNvPr>
          <p:cNvSpPr/>
          <p:nvPr/>
        </p:nvSpPr>
        <p:spPr>
          <a:xfrm>
            <a:off x="8491953" y="2276489"/>
            <a:ext cx="198115" cy="298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BFE7A62D-D750-4B4B-A624-48A71194A849}"/>
              </a:ext>
            </a:extLst>
          </p:cNvPr>
          <p:cNvSpPr/>
          <p:nvPr/>
        </p:nvSpPr>
        <p:spPr>
          <a:xfrm>
            <a:off x="7812151" y="2592989"/>
            <a:ext cx="1482628" cy="454070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Normalize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503C1B8-F1E4-43C0-B262-2D75DC10F077}"/>
              </a:ext>
            </a:extLst>
          </p:cNvPr>
          <p:cNvSpPr/>
          <p:nvPr/>
        </p:nvSpPr>
        <p:spPr>
          <a:xfrm>
            <a:off x="5893523" y="3356810"/>
            <a:ext cx="296091" cy="498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D7D7B60-B2B2-488C-A179-3020ED2A09DB}"/>
              </a:ext>
            </a:extLst>
          </p:cNvPr>
          <p:cNvCxnSpPr>
            <a:stCxn id="33" idx="1"/>
            <a:endCxn id="34" idx="3"/>
          </p:cNvCxnSpPr>
          <p:nvPr/>
        </p:nvCxnSpPr>
        <p:spPr>
          <a:xfrm rot="10800000">
            <a:off x="6740435" y="1702526"/>
            <a:ext cx="975365" cy="1429022"/>
          </a:xfrm>
          <a:prstGeom prst="bentConnector3">
            <a:avLst>
              <a:gd name="adj1" fmla="val 1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3E722B-11B2-45C9-8868-ABB44DA0630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04169" y="3547653"/>
            <a:ext cx="51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14145C-C224-444D-86BB-B6522C800A9B}"/>
              </a:ext>
            </a:extLst>
          </p:cNvPr>
          <p:cNvCxnSpPr>
            <a:stCxn id="9" idx="2"/>
          </p:cNvCxnSpPr>
          <p:nvPr/>
        </p:nvCxnSpPr>
        <p:spPr>
          <a:xfrm flipH="1">
            <a:off x="1532709" y="801187"/>
            <a:ext cx="539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D3046E-E879-4B52-B9AF-D7F8F27A0D3A}"/>
              </a:ext>
            </a:extLst>
          </p:cNvPr>
          <p:cNvCxnSpPr>
            <a:stCxn id="8" idx="2"/>
          </p:cNvCxnSpPr>
          <p:nvPr/>
        </p:nvCxnSpPr>
        <p:spPr>
          <a:xfrm flipH="1">
            <a:off x="4554583" y="808402"/>
            <a:ext cx="4626" cy="2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4611AD-1781-42C9-B534-B92235C108BC}"/>
              </a:ext>
            </a:extLst>
          </p:cNvPr>
          <p:cNvCxnSpPr>
            <a:stCxn id="6" idx="2"/>
          </p:cNvCxnSpPr>
          <p:nvPr/>
        </p:nvCxnSpPr>
        <p:spPr>
          <a:xfrm flipH="1">
            <a:off x="7585166" y="825136"/>
            <a:ext cx="4" cy="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8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78</Words>
  <Application>Microsoft Office PowerPoint</Application>
  <PresentationFormat>Widescreen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Watson Cloud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 suryateja</dc:creator>
  <cp:lastModifiedBy>vb suryateja</cp:lastModifiedBy>
  <cp:revision>35</cp:revision>
  <dcterms:created xsi:type="dcterms:W3CDTF">2018-08-09T06:01:58Z</dcterms:created>
  <dcterms:modified xsi:type="dcterms:W3CDTF">2018-08-09T07:47:10Z</dcterms:modified>
</cp:coreProperties>
</file>