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19290-36B2-4F5D-8B7D-B582B05BA06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B03C4-9E1D-40A3-9E1B-E0126367239A}">
      <dgm:prSet/>
      <dgm:spPr/>
      <dgm:t>
        <a:bodyPr/>
        <a:lstStyle/>
        <a:p>
          <a:r>
            <a:rPr lang="en-US" dirty="0"/>
            <a:t>Metadata Extraction</a:t>
          </a:r>
        </a:p>
      </dgm:t>
    </dgm:pt>
    <dgm:pt modelId="{671D3082-8B04-4B45-A287-7A294B9B5959}" type="parTrans" cxnId="{E79F2C42-8DA2-4C24-8171-0D28033F32A3}">
      <dgm:prSet/>
      <dgm:spPr/>
      <dgm:t>
        <a:bodyPr/>
        <a:lstStyle/>
        <a:p>
          <a:endParaRPr lang="en-US"/>
        </a:p>
      </dgm:t>
    </dgm:pt>
    <dgm:pt modelId="{973DDCA4-ED28-4555-9F22-0042188FC0D1}" type="sibTrans" cxnId="{E79F2C42-8DA2-4C24-8171-0D28033F32A3}">
      <dgm:prSet/>
      <dgm:spPr/>
      <dgm:t>
        <a:bodyPr/>
        <a:lstStyle/>
        <a:p>
          <a:endParaRPr lang="en-US"/>
        </a:p>
      </dgm:t>
    </dgm:pt>
    <dgm:pt modelId="{8EC08CC4-F88F-48F6-AC84-B2CA68991ED0}">
      <dgm:prSet/>
      <dgm:spPr/>
      <dgm:t>
        <a:bodyPr/>
        <a:lstStyle/>
        <a:p>
          <a:r>
            <a:rPr lang="en-US" dirty="0"/>
            <a:t>Faceting</a:t>
          </a:r>
        </a:p>
      </dgm:t>
    </dgm:pt>
    <dgm:pt modelId="{C7F649F8-E949-46D0-9739-7BA61B4035CE}" type="parTrans" cxnId="{1004DC8B-207D-4C7F-ADC7-62A06F8A058C}">
      <dgm:prSet/>
      <dgm:spPr/>
      <dgm:t>
        <a:bodyPr/>
        <a:lstStyle/>
        <a:p>
          <a:endParaRPr lang="en-US"/>
        </a:p>
      </dgm:t>
    </dgm:pt>
    <dgm:pt modelId="{67E3E586-B8C3-437B-BDFF-350F0A6C9362}" type="sibTrans" cxnId="{1004DC8B-207D-4C7F-ADC7-62A06F8A058C}">
      <dgm:prSet/>
      <dgm:spPr/>
      <dgm:t>
        <a:bodyPr/>
        <a:lstStyle/>
        <a:p>
          <a:endParaRPr lang="en-US"/>
        </a:p>
      </dgm:t>
    </dgm:pt>
    <dgm:pt modelId="{C74A3B48-9B09-4C29-94E4-AAA4D19BF21A}">
      <dgm:prSet/>
      <dgm:spPr/>
      <dgm:t>
        <a:bodyPr/>
        <a:lstStyle/>
        <a:p>
          <a:r>
            <a:rPr lang="en-US" dirty="0"/>
            <a:t>BI</a:t>
          </a:r>
        </a:p>
      </dgm:t>
    </dgm:pt>
    <dgm:pt modelId="{28097824-0B33-4DB0-984D-03045E1E0911}" type="parTrans" cxnId="{C892F0B2-AD72-47FB-B044-0D8165B0B170}">
      <dgm:prSet/>
      <dgm:spPr/>
      <dgm:t>
        <a:bodyPr/>
        <a:lstStyle/>
        <a:p>
          <a:endParaRPr lang="en-US"/>
        </a:p>
      </dgm:t>
    </dgm:pt>
    <dgm:pt modelId="{3E0712EE-0B57-444B-9EF7-E9F22DF18322}" type="sibTrans" cxnId="{C892F0B2-AD72-47FB-B044-0D8165B0B170}">
      <dgm:prSet/>
      <dgm:spPr/>
      <dgm:t>
        <a:bodyPr/>
        <a:lstStyle/>
        <a:p>
          <a:endParaRPr lang="en-US"/>
        </a:p>
      </dgm:t>
    </dgm:pt>
    <dgm:pt modelId="{45CB07F8-76FE-43B4-BC2F-41AD1F0FC979}">
      <dgm:prSet/>
      <dgm:spPr/>
      <dgm:t>
        <a:bodyPr/>
        <a:lstStyle/>
        <a:p>
          <a:r>
            <a:rPr lang="en-US" dirty="0"/>
            <a:t>Tagging</a:t>
          </a:r>
        </a:p>
      </dgm:t>
    </dgm:pt>
    <dgm:pt modelId="{EA0DDCAF-7100-498B-8DE1-81323FD8C455}" type="parTrans" cxnId="{53830623-14DF-4852-8B19-A4394CD89CAC}">
      <dgm:prSet/>
      <dgm:spPr/>
      <dgm:t>
        <a:bodyPr/>
        <a:lstStyle/>
        <a:p>
          <a:endParaRPr lang="en-US"/>
        </a:p>
      </dgm:t>
    </dgm:pt>
    <dgm:pt modelId="{1ECA7B3F-A9AB-4FAC-A162-38E90C7B1CC3}" type="sibTrans" cxnId="{53830623-14DF-4852-8B19-A4394CD89CAC}">
      <dgm:prSet/>
      <dgm:spPr/>
      <dgm:t>
        <a:bodyPr/>
        <a:lstStyle/>
        <a:p>
          <a:endParaRPr lang="en-US"/>
        </a:p>
      </dgm:t>
    </dgm:pt>
    <dgm:pt modelId="{254A701A-9948-4EC2-BE83-83A5BF9D0E5F}">
      <dgm:prSet/>
      <dgm:spPr/>
      <dgm:t>
        <a:bodyPr/>
        <a:lstStyle/>
        <a:p>
          <a:r>
            <a:rPr lang="en-US" dirty="0"/>
            <a:t>Taxonomy</a:t>
          </a:r>
        </a:p>
      </dgm:t>
    </dgm:pt>
    <dgm:pt modelId="{B942985D-2626-43F8-9D0B-10E16715EA56}" type="parTrans" cxnId="{3920D42E-8067-49DC-85E4-DAF11CEBA09B}">
      <dgm:prSet/>
      <dgm:spPr/>
      <dgm:t>
        <a:bodyPr/>
        <a:lstStyle/>
        <a:p>
          <a:endParaRPr lang="en-US"/>
        </a:p>
      </dgm:t>
    </dgm:pt>
    <dgm:pt modelId="{62BE5D65-FDF8-4A12-9C43-5776B8686F9B}" type="sibTrans" cxnId="{3920D42E-8067-49DC-85E4-DAF11CEBA09B}">
      <dgm:prSet/>
      <dgm:spPr/>
      <dgm:t>
        <a:bodyPr/>
        <a:lstStyle/>
        <a:p>
          <a:endParaRPr lang="en-US"/>
        </a:p>
      </dgm:t>
    </dgm:pt>
    <dgm:pt modelId="{3D49B3E0-FB29-40CA-87CC-3D4B68DF658D}">
      <dgm:prSet/>
      <dgm:spPr/>
      <dgm:t>
        <a:bodyPr/>
        <a:lstStyle/>
        <a:p>
          <a:r>
            <a:rPr lang="en-US" dirty="0"/>
            <a:t>Collaboration</a:t>
          </a:r>
        </a:p>
      </dgm:t>
    </dgm:pt>
    <dgm:pt modelId="{925605FD-F005-4C84-AE35-32D6A47F7FC7}" type="parTrans" cxnId="{654FEC09-6972-4F03-8C02-20E333B4F6A8}">
      <dgm:prSet/>
      <dgm:spPr/>
      <dgm:t>
        <a:bodyPr/>
        <a:lstStyle/>
        <a:p>
          <a:endParaRPr lang="en-US"/>
        </a:p>
      </dgm:t>
    </dgm:pt>
    <dgm:pt modelId="{60B016C4-C56C-4E00-8D4F-8E4A6D80969E}" type="sibTrans" cxnId="{654FEC09-6972-4F03-8C02-20E333B4F6A8}">
      <dgm:prSet/>
      <dgm:spPr/>
      <dgm:t>
        <a:bodyPr/>
        <a:lstStyle/>
        <a:p>
          <a:endParaRPr lang="en-US"/>
        </a:p>
      </dgm:t>
    </dgm:pt>
    <dgm:pt modelId="{92715989-3122-4F21-A569-D2EADA60F0E6}" type="pres">
      <dgm:prSet presAssocID="{3D819290-36B2-4F5D-8B7D-B582B05BA06C}" presName="Name0" presStyleCnt="0">
        <dgm:presLayoutVars>
          <dgm:dir/>
          <dgm:animLvl val="lvl"/>
          <dgm:resizeHandles val="exact"/>
        </dgm:presLayoutVars>
      </dgm:prSet>
      <dgm:spPr/>
    </dgm:pt>
    <dgm:pt modelId="{43CF7CB4-36F7-4C4A-9297-839D06BB4189}" type="pres">
      <dgm:prSet presAssocID="{477B03C4-9E1D-40A3-9E1B-E0126367239A}" presName="composite" presStyleCnt="0"/>
      <dgm:spPr/>
    </dgm:pt>
    <dgm:pt modelId="{69C90ECD-FC30-4C12-AD86-8CCE9FEC10C7}" type="pres">
      <dgm:prSet presAssocID="{477B03C4-9E1D-40A3-9E1B-E0126367239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56E8EEF-CA4D-4F12-8FA7-CF197256C302}" type="pres">
      <dgm:prSet presAssocID="{477B03C4-9E1D-40A3-9E1B-E0126367239A}" presName="desTx" presStyleLbl="alignAccFollowNode1" presStyleIdx="0" presStyleCnt="1" custLinFactNeighborX="-4964" custLinFactNeighborY="271">
        <dgm:presLayoutVars>
          <dgm:bulletEnabled val="1"/>
        </dgm:presLayoutVars>
      </dgm:prSet>
      <dgm:spPr/>
    </dgm:pt>
  </dgm:ptLst>
  <dgm:cxnLst>
    <dgm:cxn modelId="{654FEC09-6972-4F03-8C02-20E333B4F6A8}" srcId="{477B03C4-9E1D-40A3-9E1B-E0126367239A}" destId="{3D49B3E0-FB29-40CA-87CC-3D4B68DF658D}" srcOrd="4" destOrd="0" parTransId="{925605FD-F005-4C84-AE35-32D6A47F7FC7}" sibTransId="{60B016C4-C56C-4E00-8D4F-8E4A6D80969E}"/>
    <dgm:cxn modelId="{5D61D921-D6EC-44B0-9570-9AE442E1AB2C}" type="presOf" srcId="{C74A3B48-9B09-4C29-94E4-AAA4D19BF21A}" destId="{C56E8EEF-CA4D-4F12-8FA7-CF197256C302}" srcOrd="0" destOrd="1" presId="urn:microsoft.com/office/officeart/2005/8/layout/hList1"/>
    <dgm:cxn modelId="{53830623-14DF-4852-8B19-A4394CD89CAC}" srcId="{477B03C4-9E1D-40A3-9E1B-E0126367239A}" destId="{45CB07F8-76FE-43B4-BC2F-41AD1F0FC979}" srcOrd="2" destOrd="0" parTransId="{EA0DDCAF-7100-498B-8DE1-81323FD8C455}" sibTransId="{1ECA7B3F-A9AB-4FAC-A162-38E90C7B1CC3}"/>
    <dgm:cxn modelId="{3920D42E-8067-49DC-85E4-DAF11CEBA09B}" srcId="{477B03C4-9E1D-40A3-9E1B-E0126367239A}" destId="{254A701A-9948-4EC2-BE83-83A5BF9D0E5F}" srcOrd="3" destOrd="0" parTransId="{B942985D-2626-43F8-9D0B-10E16715EA56}" sibTransId="{62BE5D65-FDF8-4A12-9C43-5776B8686F9B}"/>
    <dgm:cxn modelId="{A0FBA533-DEFD-4C1F-B109-D3DEFECCC927}" type="presOf" srcId="{45CB07F8-76FE-43B4-BC2F-41AD1F0FC979}" destId="{C56E8EEF-CA4D-4F12-8FA7-CF197256C302}" srcOrd="0" destOrd="2" presId="urn:microsoft.com/office/officeart/2005/8/layout/hList1"/>
    <dgm:cxn modelId="{2C5B193E-464A-4E5E-A698-1A5470001B30}" type="presOf" srcId="{254A701A-9948-4EC2-BE83-83A5BF9D0E5F}" destId="{C56E8EEF-CA4D-4F12-8FA7-CF197256C302}" srcOrd="0" destOrd="3" presId="urn:microsoft.com/office/officeart/2005/8/layout/hList1"/>
    <dgm:cxn modelId="{E79F2C42-8DA2-4C24-8171-0D28033F32A3}" srcId="{3D819290-36B2-4F5D-8B7D-B582B05BA06C}" destId="{477B03C4-9E1D-40A3-9E1B-E0126367239A}" srcOrd="0" destOrd="0" parTransId="{671D3082-8B04-4B45-A287-7A294B9B5959}" sibTransId="{973DDCA4-ED28-4555-9F22-0042188FC0D1}"/>
    <dgm:cxn modelId="{1004DC8B-207D-4C7F-ADC7-62A06F8A058C}" srcId="{477B03C4-9E1D-40A3-9E1B-E0126367239A}" destId="{8EC08CC4-F88F-48F6-AC84-B2CA68991ED0}" srcOrd="0" destOrd="0" parTransId="{C7F649F8-E949-46D0-9739-7BA61B4035CE}" sibTransId="{67E3E586-B8C3-437B-BDFF-350F0A6C9362}"/>
    <dgm:cxn modelId="{C892F0B2-AD72-47FB-B044-0D8165B0B170}" srcId="{477B03C4-9E1D-40A3-9E1B-E0126367239A}" destId="{C74A3B48-9B09-4C29-94E4-AAA4D19BF21A}" srcOrd="1" destOrd="0" parTransId="{28097824-0B33-4DB0-984D-03045E1E0911}" sibTransId="{3E0712EE-0B57-444B-9EF7-E9F22DF18322}"/>
    <dgm:cxn modelId="{1E1E3FBC-C533-4D88-8C57-B4A26B85A8F0}" type="presOf" srcId="{477B03C4-9E1D-40A3-9E1B-E0126367239A}" destId="{69C90ECD-FC30-4C12-AD86-8CCE9FEC10C7}" srcOrd="0" destOrd="0" presId="urn:microsoft.com/office/officeart/2005/8/layout/hList1"/>
    <dgm:cxn modelId="{DD4647C9-234A-4E96-9852-EAB59212ADD8}" type="presOf" srcId="{8EC08CC4-F88F-48F6-AC84-B2CA68991ED0}" destId="{C56E8EEF-CA4D-4F12-8FA7-CF197256C302}" srcOrd="0" destOrd="0" presId="urn:microsoft.com/office/officeart/2005/8/layout/hList1"/>
    <dgm:cxn modelId="{4F909DC9-F7D4-4F8C-9C98-2B0615B80272}" type="presOf" srcId="{3D49B3E0-FB29-40CA-87CC-3D4B68DF658D}" destId="{C56E8EEF-CA4D-4F12-8FA7-CF197256C302}" srcOrd="0" destOrd="4" presId="urn:microsoft.com/office/officeart/2005/8/layout/hList1"/>
    <dgm:cxn modelId="{AF4EDBD8-ACC3-490B-B624-6F60E0F11FF6}" type="presOf" srcId="{3D819290-36B2-4F5D-8B7D-B582B05BA06C}" destId="{92715989-3122-4F21-A569-D2EADA60F0E6}" srcOrd="0" destOrd="0" presId="urn:microsoft.com/office/officeart/2005/8/layout/hList1"/>
    <dgm:cxn modelId="{AD220C03-4D06-43E9-B5EC-3112BF38FF73}" type="presParOf" srcId="{92715989-3122-4F21-A569-D2EADA60F0E6}" destId="{43CF7CB4-36F7-4C4A-9297-839D06BB4189}" srcOrd="0" destOrd="0" presId="urn:microsoft.com/office/officeart/2005/8/layout/hList1"/>
    <dgm:cxn modelId="{E63B0AAC-5237-4E84-97DB-E4599309CC34}" type="presParOf" srcId="{43CF7CB4-36F7-4C4A-9297-839D06BB4189}" destId="{69C90ECD-FC30-4C12-AD86-8CCE9FEC10C7}" srcOrd="0" destOrd="0" presId="urn:microsoft.com/office/officeart/2005/8/layout/hList1"/>
    <dgm:cxn modelId="{164E9222-8C5F-4587-9D2A-7317C8B0FD5F}" type="presParOf" srcId="{43CF7CB4-36F7-4C4A-9297-839D06BB4189}" destId="{C56E8EEF-CA4D-4F12-8FA7-CF197256C3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38B1EC-EE2D-410D-A855-CBAF65042F7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320449-D544-4278-83E8-5FC1B44BF4EF}">
      <dgm:prSet custT="1"/>
      <dgm:spPr/>
      <dgm:t>
        <a:bodyPr/>
        <a:lstStyle/>
        <a:p>
          <a:r>
            <a:rPr lang="en-US" sz="1200" dirty="0"/>
            <a:t>Text Analytics</a:t>
          </a:r>
        </a:p>
      </dgm:t>
    </dgm:pt>
    <dgm:pt modelId="{A7A1833B-352E-4339-84A2-1211B5B4EE41}" type="parTrans" cxnId="{10B805A4-AD96-4C87-AC80-C86A7D42E108}">
      <dgm:prSet/>
      <dgm:spPr/>
      <dgm:t>
        <a:bodyPr/>
        <a:lstStyle/>
        <a:p>
          <a:endParaRPr lang="en-US"/>
        </a:p>
      </dgm:t>
    </dgm:pt>
    <dgm:pt modelId="{14092617-4FE9-48F1-B14E-BD1D5204F6B9}" type="sibTrans" cxnId="{10B805A4-AD96-4C87-AC80-C86A7D42E108}">
      <dgm:prSet/>
      <dgm:spPr/>
      <dgm:t>
        <a:bodyPr/>
        <a:lstStyle/>
        <a:p>
          <a:endParaRPr lang="en-US"/>
        </a:p>
      </dgm:t>
    </dgm:pt>
    <dgm:pt modelId="{435C4EDE-0671-49E1-B3BF-E8D8BAB57012}">
      <dgm:prSet/>
      <dgm:spPr/>
      <dgm:t>
        <a:bodyPr/>
        <a:lstStyle/>
        <a:p>
          <a:r>
            <a:rPr lang="en-US" dirty="0"/>
            <a:t>Thesauri</a:t>
          </a:r>
        </a:p>
      </dgm:t>
    </dgm:pt>
    <dgm:pt modelId="{52ECC70B-B7E1-4BE8-AA14-0DAB92C8BE8F}" type="parTrans" cxnId="{084E5F97-20A4-4568-9079-92125AB7996C}">
      <dgm:prSet/>
      <dgm:spPr/>
      <dgm:t>
        <a:bodyPr/>
        <a:lstStyle/>
        <a:p>
          <a:endParaRPr lang="en-US"/>
        </a:p>
      </dgm:t>
    </dgm:pt>
    <dgm:pt modelId="{757FF8A9-F80E-4AD0-8C86-AAF7AAD70786}" type="sibTrans" cxnId="{084E5F97-20A4-4568-9079-92125AB7996C}">
      <dgm:prSet/>
      <dgm:spPr/>
      <dgm:t>
        <a:bodyPr/>
        <a:lstStyle/>
        <a:p>
          <a:endParaRPr lang="en-US"/>
        </a:p>
      </dgm:t>
    </dgm:pt>
    <dgm:pt modelId="{F32B8D30-9F1D-4D2C-AF7E-C9F990997471}">
      <dgm:prSet/>
      <dgm:spPr/>
      <dgm:t>
        <a:bodyPr/>
        <a:lstStyle/>
        <a:p>
          <a:r>
            <a:rPr lang="en-US" dirty="0"/>
            <a:t>Clustering</a:t>
          </a:r>
        </a:p>
      </dgm:t>
    </dgm:pt>
    <dgm:pt modelId="{F1D4EAB3-C475-4252-B290-641CC076E263}" type="parTrans" cxnId="{B01E12AF-B0FE-4CDD-883F-6A5480B71B50}">
      <dgm:prSet/>
      <dgm:spPr/>
      <dgm:t>
        <a:bodyPr/>
        <a:lstStyle/>
        <a:p>
          <a:endParaRPr lang="en-US"/>
        </a:p>
      </dgm:t>
    </dgm:pt>
    <dgm:pt modelId="{2E65F022-DCF5-4264-8267-5313288138B0}" type="sibTrans" cxnId="{B01E12AF-B0FE-4CDD-883F-6A5480B71B50}">
      <dgm:prSet/>
      <dgm:spPr/>
      <dgm:t>
        <a:bodyPr/>
        <a:lstStyle/>
        <a:p>
          <a:endParaRPr lang="en-US"/>
        </a:p>
      </dgm:t>
    </dgm:pt>
    <dgm:pt modelId="{C3B7A8F8-CBEF-4920-808B-21C7203D51D6}">
      <dgm:prSet/>
      <dgm:spPr/>
      <dgm:t>
        <a:bodyPr/>
        <a:lstStyle/>
        <a:p>
          <a:r>
            <a:rPr lang="en-US" dirty="0"/>
            <a:t>Ontology Support</a:t>
          </a:r>
        </a:p>
      </dgm:t>
    </dgm:pt>
    <dgm:pt modelId="{6F716657-1D2C-4098-B1B9-B31A93E310EC}" type="parTrans" cxnId="{2B2A74E7-1457-4DCC-8016-1BD78302E97B}">
      <dgm:prSet/>
      <dgm:spPr/>
      <dgm:t>
        <a:bodyPr/>
        <a:lstStyle/>
        <a:p>
          <a:endParaRPr lang="en-US"/>
        </a:p>
      </dgm:t>
    </dgm:pt>
    <dgm:pt modelId="{74AEA2BD-720E-4287-B495-7924E5AFFC5C}" type="sibTrans" cxnId="{2B2A74E7-1457-4DCC-8016-1BD78302E97B}">
      <dgm:prSet/>
      <dgm:spPr/>
      <dgm:t>
        <a:bodyPr/>
        <a:lstStyle/>
        <a:p>
          <a:endParaRPr lang="en-US"/>
        </a:p>
      </dgm:t>
    </dgm:pt>
    <dgm:pt modelId="{73B497A8-8D14-4EB7-A7C7-3B83D308878B}">
      <dgm:prSet/>
      <dgm:spPr/>
      <dgm:t>
        <a:bodyPr/>
        <a:lstStyle/>
        <a:p>
          <a:r>
            <a:rPr lang="en-US" dirty="0"/>
            <a:t>Semantic Processing</a:t>
          </a:r>
        </a:p>
      </dgm:t>
    </dgm:pt>
    <dgm:pt modelId="{287B7735-7793-4AE7-9FF3-D053A853911D}" type="parTrans" cxnId="{7B765513-244A-4FFC-B1EA-5FBCB840A5BC}">
      <dgm:prSet/>
      <dgm:spPr/>
      <dgm:t>
        <a:bodyPr/>
        <a:lstStyle/>
        <a:p>
          <a:endParaRPr lang="en-US"/>
        </a:p>
      </dgm:t>
    </dgm:pt>
    <dgm:pt modelId="{CFE3F459-4A61-4134-8831-0C55C5BBCD6D}" type="sibTrans" cxnId="{7B765513-244A-4FFC-B1EA-5FBCB840A5BC}">
      <dgm:prSet/>
      <dgm:spPr/>
      <dgm:t>
        <a:bodyPr/>
        <a:lstStyle/>
        <a:p>
          <a:endParaRPr lang="en-US"/>
        </a:p>
      </dgm:t>
    </dgm:pt>
    <dgm:pt modelId="{D93D99A4-3820-4925-8D17-835A4FE7C3A6}">
      <dgm:prSet/>
      <dgm:spPr/>
      <dgm:t>
        <a:bodyPr/>
        <a:lstStyle/>
        <a:p>
          <a:r>
            <a:rPr lang="en-US" dirty="0"/>
            <a:t>Entity Extraction</a:t>
          </a:r>
        </a:p>
      </dgm:t>
    </dgm:pt>
    <dgm:pt modelId="{E59E3380-9272-4D46-9039-4C2E45B97E1E}" type="parTrans" cxnId="{C2E568D7-9A80-4518-81D9-BA6D13C112DC}">
      <dgm:prSet/>
      <dgm:spPr/>
      <dgm:t>
        <a:bodyPr/>
        <a:lstStyle/>
        <a:p>
          <a:endParaRPr lang="en-US"/>
        </a:p>
      </dgm:t>
    </dgm:pt>
    <dgm:pt modelId="{EC6BD93F-A2E2-489D-A520-B1EAFEDFEE8B}" type="sibTrans" cxnId="{C2E568D7-9A80-4518-81D9-BA6D13C112DC}">
      <dgm:prSet/>
      <dgm:spPr/>
      <dgm:t>
        <a:bodyPr/>
        <a:lstStyle/>
        <a:p>
          <a:endParaRPr lang="en-US"/>
        </a:p>
      </dgm:t>
    </dgm:pt>
    <dgm:pt modelId="{E865CC9C-3FCD-4CC1-8479-3129A5DFA25D}" type="pres">
      <dgm:prSet presAssocID="{5738B1EC-EE2D-410D-A855-CBAF65042F71}" presName="Name0" presStyleCnt="0">
        <dgm:presLayoutVars>
          <dgm:dir/>
          <dgm:animLvl val="lvl"/>
          <dgm:resizeHandles val="exact"/>
        </dgm:presLayoutVars>
      </dgm:prSet>
      <dgm:spPr/>
    </dgm:pt>
    <dgm:pt modelId="{AE932FE2-6BCD-4BF8-8AAF-C943FC63C079}" type="pres">
      <dgm:prSet presAssocID="{A8320449-D544-4278-83E8-5FC1B44BF4EF}" presName="composite" presStyleCnt="0"/>
      <dgm:spPr/>
    </dgm:pt>
    <dgm:pt modelId="{F8004DC6-6DD4-4449-980F-637134D89B32}" type="pres">
      <dgm:prSet presAssocID="{A8320449-D544-4278-83E8-5FC1B44BF4E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0E26C49-182E-4789-AAE1-5226A423DAFF}" type="pres">
      <dgm:prSet presAssocID="{A8320449-D544-4278-83E8-5FC1B44BF4E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58CAE0C-9B5C-4316-88ED-DA4956EDD123}" type="presOf" srcId="{F32B8D30-9F1D-4D2C-AF7E-C9F990997471}" destId="{30E26C49-182E-4789-AAE1-5226A423DAFF}" srcOrd="0" destOrd="1" presId="urn:microsoft.com/office/officeart/2005/8/layout/hList1"/>
    <dgm:cxn modelId="{7B765513-244A-4FFC-B1EA-5FBCB840A5BC}" srcId="{A8320449-D544-4278-83E8-5FC1B44BF4EF}" destId="{73B497A8-8D14-4EB7-A7C7-3B83D308878B}" srcOrd="3" destOrd="0" parTransId="{287B7735-7793-4AE7-9FF3-D053A853911D}" sibTransId="{CFE3F459-4A61-4134-8831-0C55C5BBCD6D}"/>
    <dgm:cxn modelId="{3AB4E536-8A5A-4E9A-AA35-D2F534E223BA}" type="presOf" srcId="{C3B7A8F8-CBEF-4920-808B-21C7203D51D6}" destId="{30E26C49-182E-4789-AAE1-5226A423DAFF}" srcOrd="0" destOrd="2" presId="urn:microsoft.com/office/officeart/2005/8/layout/hList1"/>
    <dgm:cxn modelId="{A041717F-657D-4607-B89E-0683FC3D45D4}" type="presOf" srcId="{73B497A8-8D14-4EB7-A7C7-3B83D308878B}" destId="{30E26C49-182E-4789-AAE1-5226A423DAFF}" srcOrd="0" destOrd="3" presId="urn:microsoft.com/office/officeart/2005/8/layout/hList1"/>
    <dgm:cxn modelId="{01042E84-49A5-4AEE-B328-2C5928D9AD3F}" type="presOf" srcId="{435C4EDE-0671-49E1-B3BF-E8D8BAB57012}" destId="{30E26C49-182E-4789-AAE1-5226A423DAFF}" srcOrd="0" destOrd="0" presId="urn:microsoft.com/office/officeart/2005/8/layout/hList1"/>
    <dgm:cxn modelId="{084E5F97-20A4-4568-9079-92125AB7996C}" srcId="{A8320449-D544-4278-83E8-5FC1B44BF4EF}" destId="{435C4EDE-0671-49E1-B3BF-E8D8BAB57012}" srcOrd="0" destOrd="0" parTransId="{52ECC70B-B7E1-4BE8-AA14-0DAB92C8BE8F}" sibTransId="{757FF8A9-F80E-4AD0-8C86-AAF7AAD70786}"/>
    <dgm:cxn modelId="{10B805A4-AD96-4C87-AC80-C86A7D42E108}" srcId="{5738B1EC-EE2D-410D-A855-CBAF65042F71}" destId="{A8320449-D544-4278-83E8-5FC1B44BF4EF}" srcOrd="0" destOrd="0" parTransId="{A7A1833B-352E-4339-84A2-1211B5B4EE41}" sibTransId="{14092617-4FE9-48F1-B14E-BD1D5204F6B9}"/>
    <dgm:cxn modelId="{B01E12AF-B0FE-4CDD-883F-6A5480B71B50}" srcId="{A8320449-D544-4278-83E8-5FC1B44BF4EF}" destId="{F32B8D30-9F1D-4D2C-AF7E-C9F990997471}" srcOrd="1" destOrd="0" parTransId="{F1D4EAB3-C475-4252-B290-641CC076E263}" sibTransId="{2E65F022-DCF5-4264-8267-5313288138B0}"/>
    <dgm:cxn modelId="{FD3E41B2-1469-473C-89CC-1FB8107FED4B}" type="presOf" srcId="{5738B1EC-EE2D-410D-A855-CBAF65042F71}" destId="{E865CC9C-3FCD-4CC1-8479-3129A5DFA25D}" srcOrd="0" destOrd="0" presId="urn:microsoft.com/office/officeart/2005/8/layout/hList1"/>
    <dgm:cxn modelId="{ACC9B2BA-6269-4EEB-9702-D4BE5E1C5916}" type="presOf" srcId="{A8320449-D544-4278-83E8-5FC1B44BF4EF}" destId="{F8004DC6-6DD4-4449-980F-637134D89B32}" srcOrd="0" destOrd="0" presId="urn:microsoft.com/office/officeart/2005/8/layout/hList1"/>
    <dgm:cxn modelId="{C2E568D7-9A80-4518-81D9-BA6D13C112DC}" srcId="{A8320449-D544-4278-83E8-5FC1B44BF4EF}" destId="{D93D99A4-3820-4925-8D17-835A4FE7C3A6}" srcOrd="4" destOrd="0" parTransId="{E59E3380-9272-4D46-9039-4C2E45B97E1E}" sibTransId="{EC6BD93F-A2E2-489D-A520-B1EAFEDFEE8B}"/>
    <dgm:cxn modelId="{3B3578D8-7C2B-4CCA-A42F-8B5E05EFE7C6}" type="presOf" srcId="{D93D99A4-3820-4925-8D17-835A4FE7C3A6}" destId="{30E26C49-182E-4789-AAE1-5226A423DAFF}" srcOrd="0" destOrd="4" presId="urn:microsoft.com/office/officeart/2005/8/layout/hList1"/>
    <dgm:cxn modelId="{2B2A74E7-1457-4DCC-8016-1BD78302E97B}" srcId="{A8320449-D544-4278-83E8-5FC1B44BF4EF}" destId="{C3B7A8F8-CBEF-4920-808B-21C7203D51D6}" srcOrd="2" destOrd="0" parTransId="{6F716657-1D2C-4098-B1B9-B31A93E310EC}" sibTransId="{74AEA2BD-720E-4287-B495-7924E5AFFC5C}"/>
    <dgm:cxn modelId="{4F1FDA9B-9D26-4971-B050-148257CFB450}" type="presParOf" srcId="{E865CC9C-3FCD-4CC1-8479-3129A5DFA25D}" destId="{AE932FE2-6BCD-4BF8-8AAF-C943FC63C079}" srcOrd="0" destOrd="0" presId="urn:microsoft.com/office/officeart/2005/8/layout/hList1"/>
    <dgm:cxn modelId="{03CCB51C-28D6-4453-8F0D-AA13F0D0D783}" type="presParOf" srcId="{AE932FE2-6BCD-4BF8-8AAF-C943FC63C079}" destId="{F8004DC6-6DD4-4449-980F-637134D89B32}" srcOrd="0" destOrd="0" presId="urn:microsoft.com/office/officeart/2005/8/layout/hList1"/>
    <dgm:cxn modelId="{D6353116-DA82-4111-97C6-A0C6E63D72EF}" type="presParOf" srcId="{AE932FE2-6BCD-4BF8-8AAF-C943FC63C079}" destId="{30E26C49-182E-4789-AAE1-5226A423DA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90ECD-FC30-4C12-AD86-8CCE9FEC10C7}">
      <dsp:nvSpPr>
        <dsp:cNvPr id="0" name=""/>
        <dsp:cNvSpPr/>
      </dsp:nvSpPr>
      <dsp:spPr>
        <a:xfrm>
          <a:off x="0" y="11461"/>
          <a:ext cx="1245326" cy="4017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Metadata Extraction</a:t>
          </a:r>
        </a:p>
      </dsp:txBody>
      <dsp:txXfrm>
        <a:off x="0" y="11461"/>
        <a:ext cx="1245326" cy="401798"/>
      </dsp:txXfrm>
    </dsp:sp>
    <dsp:sp modelId="{C56E8EEF-CA4D-4F12-8FA7-CF197256C302}">
      <dsp:nvSpPr>
        <dsp:cNvPr id="0" name=""/>
        <dsp:cNvSpPr/>
      </dsp:nvSpPr>
      <dsp:spPr>
        <a:xfrm>
          <a:off x="0" y="416042"/>
          <a:ext cx="1245326" cy="10266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Faceting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Tagging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Taxonomy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Collaboration</a:t>
          </a:r>
        </a:p>
      </dsp:txBody>
      <dsp:txXfrm>
        <a:off x="0" y="416042"/>
        <a:ext cx="1245326" cy="1026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04DC6-6DD4-4449-980F-637134D89B32}">
      <dsp:nvSpPr>
        <dsp:cNvPr id="0" name=""/>
        <dsp:cNvSpPr/>
      </dsp:nvSpPr>
      <dsp:spPr>
        <a:xfrm>
          <a:off x="0" y="16321"/>
          <a:ext cx="1519709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Text Analytics</a:t>
          </a:r>
        </a:p>
      </dsp:txBody>
      <dsp:txXfrm>
        <a:off x="0" y="16321"/>
        <a:ext cx="1519709" cy="316800"/>
      </dsp:txXfrm>
    </dsp:sp>
    <dsp:sp modelId="{30E26C49-182E-4789-AAE1-5226A423DAFF}">
      <dsp:nvSpPr>
        <dsp:cNvPr id="0" name=""/>
        <dsp:cNvSpPr/>
      </dsp:nvSpPr>
      <dsp:spPr>
        <a:xfrm>
          <a:off x="0" y="333121"/>
          <a:ext cx="1519709" cy="10266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Thesauri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Clustering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Ontology Support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Semantic Processing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Entity Extraction</a:t>
          </a:r>
        </a:p>
      </dsp:txBody>
      <dsp:txXfrm>
        <a:off x="0" y="333121"/>
        <a:ext cx="1519709" cy="1026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302EB-AD41-4321-8E22-FD5306809E74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EDE02-ACBA-4B72-AEFE-AFDA1893A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2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5F8B-BE07-4D3B-9729-D94C2432A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33CA5-B9C2-4E09-ACB4-DB470AE66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78C4-6E06-401C-B784-3B488F38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988B3-8899-44A7-8188-4A7E3916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0CF1-2F88-4AE1-A7A1-79278F4D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13A5-8574-45C9-A6AA-D59FC387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76062-66ED-4F6D-A3C0-215EAB161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CD39-7987-499A-8494-BD2941D9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AE39-38C1-43A9-BEAF-DFD8042E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D335-53FE-469A-A9F0-1FF225E0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25A03-F859-41B1-BDC6-F6A3DC79D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1393F-4B6F-42CC-A97C-12C12178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BF80D-2E13-4F22-A639-6F2A3CEE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79FE-858C-478C-BDDB-A0156BE3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7A7F-257C-40AA-ADBF-B5511007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A9AE-5AB3-41F4-AD8A-E6C562A0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BE3A-99FB-4F76-B3ED-3B7484CF4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4C73-F155-4379-B9B2-0679EB15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6AE2-2219-4D7A-82EA-F9F6FD15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00032-C14C-491F-8655-4B9CE9F0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D64F-4168-4193-8990-E0275C3A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688B-52E9-4EEF-956B-7EF3279A4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67E6-BF74-4AE1-8548-4918FF44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9609-17A8-4DDA-9390-263A9EB8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38DD-1521-46C1-8966-3E04B6DF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6BB3-D9FF-4937-977C-B4CAE8E4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722C-A3BF-439D-BA65-5E3A18E66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A829-8FCE-4AAE-B24B-65B6EB595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D00C9-BEC7-4AAA-A8EC-B4BE7132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190A8-A3E2-4D6E-A11A-CEF9F41F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FCAFF-5FB2-45D1-8CD7-D30FB083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6493-C4BA-4C7D-A35C-559C15CF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58E8F-AD9D-4F49-A344-8AB03ED0B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8710F-4E26-41F6-9380-F56C257B9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F4AD0-A2D0-4D7F-8E68-AD1155727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72333-5D95-4E1D-BED1-F26FC04C1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329BC-ED43-4E11-9FAB-73D1427C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50C4B-5AA3-4A12-8C86-3E366BE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E937-1BF9-41B5-9C2C-82350086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56C1-8C36-4D2B-A9F6-84FE7995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B13AE-8BF9-42FF-836C-C9373896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0BD62-715F-49C4-AD89-68092D26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EDB-3293-4998-948A-8C418AFD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0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F4C2F-41B8-4DA0-A187-B74B3E9A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C434E-DFF4-4750-A99E-F46E892F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FB052-3B3F-4725-876E-436424AA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5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042B-F1DD-4AD3-AEBE-C7B85490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BFB45-4095-4404-9A0D-E3F0D8A8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72CE4-57F9-4385-A223-3FEB64A5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6F02D-538F-4DC2-BF19-7FE248FE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0F08F-65A2-4DC5-A580-4AF38E8F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428E-F864-4FA0-BBEC-CA423C47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6053-8630-439F-AD29-BE64E99A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FEB8F-BB01-4E65-9590-DAB0976C7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0860F-C0D8-4B93-98D0-77566AD94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FD393-6E4B-4128-A221-D485FB59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5356-A92C-44AC-AC37-A26C8403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BE67-793E-49D5-8C18-FD843EA6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97B4B-8CC1-4BCE-817D-6B0ADE69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E23E1-7E76-41DF-A6E9-8AC34F96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BBD9-BC85-4B47-8FDF-776E5B3FB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26718-4A3D-42BB-BCE3-AF8F578A0DF8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5D77-846A-4670-8E04-325335CDD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14CF-D43C-4386-ABFE-067ACB275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7B30-66B4-4AB3-9B95-594CFBD57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sv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BB99-11C1-477B-8FAD-E143781C2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Watson Cloud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1979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5B0BDE-0194-49DA-94A5-059E4428F9E3}"/>
              </a:ext>
            </a:extLst>
          </p:cNvPr>
          <p:cNvSpPr/>
          <p:nvPr/>
        </p:nvSpPr>
        <p:spPr>
          <a:xfrm>
            <a:off x="6596746" y="156482"/>
            <a:ext cx="1976848" cy="668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Query-Meta Discovery /Search 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D6A08-AB3C-4EB5-A76E-F5721C3F0525}"/>
              </a:ext>
            </a:extLst>
          </p:cNvPr>
          <p:cNvSpPr/>
          <p:nvPr/>
        </p:nvSpPr>
        <p:spPr>
          <a:xfrm>
            <a:off x="3570785" y="139748"/>
            <a:ext cx="1976848" cy="668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 or Embedded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893C5-C06F-430A-848D-0C26F29F54AC}"/>
              </a:ext>
            </a:extLst>
          </p:cNvPr>
          <p:cNvSpPr/>
          <p:nvPr/>
        </p:nvSpPr>
        <p:spPr>
          <a:xfrm>
            <a:off x="544824" y="132533"/>
            <a:ext cx="1976848" cy="668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Chat Bot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A503B-15BE-4520-953A-0C62E460C6D3}"/>
              </a:ext>
            </a:extLst>
          </p:cNvPr>
          <p:cNvSpPr/>
          <p:nvPr/>
        </p:nvSpPr>
        <p:spPr>
          <a:xfrm>
            <a:off x="10084522" y="1071154"/>
            <a:ext cx="2002974" cy="57128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Enrichment Models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EC6D3E-755B-43FF-8F1E-23790AB408E3}"/>
              </a:ext>
            </a:extLst>
          </p:cNvPr>
          <p:cNvSpPr/>
          <p:nvPr/>
        </p:nvSpPr>
        <p:spPr>
          <a:xfrm>
            <a:off x="10223862" y="2157005"/>
            <a:ext cx="1641564" cy="7576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Discovery News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891839-C162-4E80-B1B3-98F6EF645358}"/>
              </a:ext>
            </a:extLst>
          </p:cNvPr>
          <p:cNvSpPr/>
          <p:nvPr/>
        </p:nvSpPr>
        <p:spPr>
          <a:xfrm>
            <a:off x="10223862" y="3921035"/>
            <a:ext cx="1706880" cy="7576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Knowledge Studio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BED188-9E39-482A-B720-2338802B923A}"/>
              </a:ext>
            </a:extLst>
          </p:cNvPr>
          <p:cNvSpPr/>
          <p:nvPr/>
        </p:nvSpPr>
        <p:spPr>
          <a:xfrm>
            <a:off x="10223862" y="5418365"/>
            <a:ext cx="1706880" cy="7576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 Understanding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755A8-7F3A-4252-9310-AF99C5804A10}"/>
              </a:ext>
            </a:extLst>
          </p:cNvPr>
          <p:cNvSpPr/>
          <p:nvPr/>
        </p:nvSpPr>
        <p:spPr>
          <a:xfrm>
            <a:off x="529040" y="1071154"/>
            <a:ext cx="9333411" cy="57324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153159-93C0-497B-B4BE-C3AFA89928C3}"/>
              </a:ext>
            </a:extLst>
          </p:cNvPr>
          <p:cNvSpPr/>
          <p:nvPr/>
        </p:nvSpPr>
        <p:spPr>
          <a:xfrm>
            <a:off x="648786" y="3408590"/>
            <a:ext cx="1750424" cy="27887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Machine Learning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8EBCEB-5DEB-44C0-88BA-D489CFE0F7D1}"/>
              </a:ext>
            </a:extLst>
          </p:cNvPr>
          <p:cNvSpPr/>
          <p:nvPr/>
        </p:nvSpPr>
        <p:spPr>
          <a:xfrm>
            <a:off x="920931" y="1492703"/>
            <a:ext cx="1168039" cy="64443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Watson Assistant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5C620B-4FA5-4EB6-AD8B-D6825EB62C79}"/>
              </a:ext>
            </a:extLst>
          </p:cNvPr>
          <p:cNvSpPr/>
          <p:nvPr/>
        </p:nvSpPr>
        <p:spPr>
          <a:xfrm>
            <a:off x="920931" y="2507252"/>
            <a:ext cx="1168039" cy="6444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Visual Recognition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3E53CC-D4FC-44C0-8AF0-4A6F440AF614}"/>
              </a:ext>
            </a:extLst>
          </p:cNvPr>
          <p:cNvSpPr/>
          <p:nvPr/>
        </p:nvSpPr>
        <p:spPr>
          <a:xfrm>
            <a:off x="2869474" y="2137137"/>
            <a:ext cx="1750424" cy="20062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Language Tools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CE1EC-FCCF-4418-88CB-D807614B995A}"/>
              </a:ext>
            </a:extLst>
          </p:cNvPr>
          <p:cNvSpPr/>
          <p:nvPr/>
        </p:nvSpPr>
        <p:spPr>
          <a:xfrm>
            <a:off x="2869474" y="4220661"/>
            <a:ext cx="1750424" cy="20557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Speech Tools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EFD617-A14F-45C7-9CF0-4717887749BD}"/>
              </a:ext>
            </a:extLst>
          </p:cNvPr>
          <p:cNvSpPr/>
          <p:nvPr/>
        </p:nvSpPr>
        <p:spPr>
          <a:xfrm>
            <a:off x="3174273" y="5455102"/>
            <a:ext cx="1175654" cy="6444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to Speech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A81139-C8A5-4B78-A1BA-ABA361452FAF}"/>
              </a:ext>
            </a:extLst>
          </p:cNvPr>
          <p:cNvSpPr/>
          <p:nvPr/>
        </p:nvSpPr>
        <p:spPr>
          <a:xfrm>
            <a:off x="3174273" y="4633775"/>
            <a:ext cx="1175654" cy="6444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Speech to Text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9B066D-0304-4B5F-8DE3-840BDBB3A1E7}"/>
              </a:ext>
            </a:extLst>
          </p:cNvPr>
          <p:cNvSpPr/>
          <p:nvPr/>
        </p:nvSpPr>
        <p:spPr>
          <a:xfrm>
            <a:off x="3174273" y="3319869"/>
            <a:ext cx="1175654" cy="6444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Natural Language Classifier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7DA0C0-7C20-4A10-A86D-43F5757D3CCE}"/>
              </a:ext>
            </a:extLst>
          </p:cNvPr>
          <p:cNvSpPr/>
          <p:nvPr/>
        </p:nvSpPr>
        <p:spPr>
          <a:xfrm>
            <a:off x="3174273" y="2468607"/>
            <a:ext cx="1175654" cy="6444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Language Translator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1267C8-6EEF-4902-8472-18FED0E2F784}"/>
              </a:ext>
            </a:extLst>
          </p:cNvPr>
          <p:cNvSpPr/>
          <p:nvPr/>
        </p:nvSpPr>
        <p:spPr>
          <a:xfrm>
            <a:off x="956856" y="3747407"/>
            <a:ext cx="1132114" cy="6444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Watson Studio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BBAFED-6679-4429-99FF-ED5647789A71}"/>
              </a:ext>
            </a:extLst>
          </p:cNvPr>
          <p:cNvSpPr/>
          <p:nvPr/>
        </p:nvSpPr>
        <p:spPr>
          <a:xfrm>
            <a:off x="949774" y="4579893"/>
            <a:ext cx="1166949" cy="6444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DEAEF8-DA49-4472-8425-FF78801F906D}"/>
              </a:ext>
            </a:extLst>
          </p:cNvPr>
          <p:cNvSpPr/>
          <p:nvPr/>
        </p:nvSpPr>
        <p:spPr>
          <a:xfrm>
            <a:off x="924200" y="5412379"/>
            <a:ext cx="1162594" cy="6444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Watson Catalog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EC46AB-2DC4-4739-8C05-C9699D0DBFDB}"/>
              </a:ext>
            </a:extLst>
          </p:cNvPr>
          <p:cNvSpPr/>
          <p:nvPr/>
        </p:nvSpPr>
        <p:spPr>
          <a:xfrm>
            <a:off x="4759239" y="1095104"/>
            <a:ext cx="4811482" cy="5617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Discovery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F6C1D-EB72-4DFC-9302-4A2E16B676EE}"/>
              </a:ext>
            </a:extLst>
          </p:cNvPr>
          <p:cNvSpPr/>
          <p:nvPr/>
        </p:nvSpPr>
        <p:spPr>
          <a:xfrm>
            <a:off x="4847413" y="2233610"/>
            <a:ext cx="2356756" cy="2628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D5C9DC-87C4-40EA-86F2-01C590B51554}"/>
              </a:ext>
            </a:extLst>
          </p:cNvPr>
          <p:cNvSpPr/>
          <p:nvPr/>
        </p:nvSpPr>
        <p:spPr>
          <a:xfrm>
            <a:off x="7715799" y="1384663"/>
            <a:ext cx="1750424" cy="3493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Parser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07BC81-9D11-473C-9863-AC5EB93C6A2C}"/>
              </a:ext>
            </a:extLst>
          </p:cNvPr>
          <p:cNvSpPr/>
          <p:nvPr/>
        </p:nvSpPr>
        <p:spPr>
          <a:xfrm>
            <a:off x="5403669" y="1384663"/>
            <a:ext cx="1336765" cy="63572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API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203E45-0E53-42F1-8E05-FCBEA0E6E81D}"/>
              </a:ext>
            </a:extLst>
          </p:cNvPr>
          <p:cNvSpPr/>
          <p:nvPr/>
        </p:nvSpPr>
        <p:spPr>
          <a:xfrm>
            <a:off x="4834870" y="4976675"/>
            <a:ext cx="4624254" cy="16442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Enrichments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ED4466-454E-4D04-A415-A42CC5CAFF57}"/>
              </a:ext>
            </a:extLst>
          </p:cNvPr>
          <p:cNvSpPr/>
          <p:nvPr/>
        </p:nvSpPr>
        <p:spPr>
          <a:xfrm>
            <a:off x="4889307" y="5243033"/>
            <a:ext cx="1056462" cy="578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Entity Extraction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0A91408-348D-4038-A045-3A3CCC4B7680}"/>
              </a:ext>
            </a:extLst>
          </p:cNvPr>
          <p:cNvSpPr/>
          <p:nvPr/>
        </p:nvSpPr>
        <p:spPr>
          <a:xfrm>
            <a:off x="6038291" y="5242217"/>
            <a:ext cx="1056461" cy="578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Keyword Extraction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5EDBF70-3AF9-47F5-8F33-C45F2657EF56}"/>
              </a:ext>
            </a:extLst>
          </p:cNvPr>
          <p:cNvSpPr/>
          <p:nvPr/>
        </p:nvSpPr>
        <p:spPr>
          <a:xfrm>
            <a:off x="7187274" y="5246572"/>
            <a:ext cx="1056461" cy="573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Taxonomy Classification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1546529-984F-4310-B0E3-2D98FD0BBE17}"/>
              </a:ext>
            </a:extLst>
          </p:cNvPr>
          <p:cNvSpPr/>
          <p:nvPr/>
        </p:nvSpPr>
        <p:spPr>
          <a:xfrm>
            <a:off x="8313406" y="5247388"/>
            <a:ext cx="1056461" cy="573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Concept Tagging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9E0D8BE-69A6-4F32-BBBB-27F9A299CD06}"/>
              </a:ext>
            </a:extLst>
          </p:cNvPr>
          <p:cNvSpPr/>
          <p:nvPr/>
        </p:nvSpPr>
        <p:spPr>
          <a:xfrm>
            <a:off x="4886608" y="5942918"/>
            <a:ext cx="1056462" cy="578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Relation Extraction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E3C3B0A-4689-4A96-9338-33214B4B61FF}"/>
              </a:ext>
            </a:extLst>
          </p:cNvPr>
          <p:cNvSpPr/>
          <p:nvPr/>
        </p:nvSpPr>
        <p:spPr>
          <a:xfrm>
            <a:off x="6035592" y="5942102"/>
            <a:ext cx="1056461" cy="578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Sentiment Analysis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6CF426-7AC8-4F8A-A5D0-BDF01960E39B}"/>
              </a:ext>
            </a:extLst>
          </p:cNvPr>
          <p:cNvSpPr/>
          <p:nvPr/>
        </p:nvSpPr>
        <p:spPr>
          <a:xfrm>
            <a:off x="7184575" y="5946457"/>
            <a:ext cx="1056461" cy="573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Emotional Analysis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9BEDE1-7CFA-4876-B37C-B41FED7F268C}"/>
              </a:ext>
            </a:extLst>
          </p:cNvPr>
          <p:cNvSpPr/>
          <p:nvPr/>
        </p:nvSpPr>
        <p:spPr>
          <a:xfrm>
            <a:off x="5344887" y="2704556"/>
            <a:ext cx="1336765" cy="6357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Crawler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BEB5A4F-3D67-4316-87CF-16E09A0CD966}"/>
              </a:ext>
            </a:extLst>
          </p:cNvPr>
          <p:cNvSpPr/>
          <p:nvPr/>
        </p:nvSpPr>
        <p:spPr>
          <a:xfrm>
            <a:off x="4858837" y="3876331"/>
            <a:ext cx="2333907" cy="7863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7DB37526-5F85-44B0-B243-C49BD83215BD}"/>
              </a:ext>
            </a:extLst>
          </p:cNvPr>
          <p:cNvSpPr/>
          <p:nvPr/>
        </p:nvSpPr>
        <p:spPr>
          <a:xfrm>
            <a:off x="4979121" y="3969745"/>
            <a:ext cx="504762" cy="595722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1C1A9D15-0D58-4AC1-AF05-053D96BD52AE}"/>
              </a:ext>
            </a:extLst>
          </p:cNvPr>
          <p:cNvSpPr/>
          <p:nvPr/>
        </p:nvSpPr>
        <p:spPr>
          <a:xfrm>
            <a:off x="5671120" y="3946548"/>
            <a:ext cx="772884" cy="649604"/>
          </a:xfrm>
          <a:prstGeom prst="irregularSeal1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58" name="Rectangle: Folded Corner 57">
            <a:extLst>
              <a:ext uri="{FF2B5EF4-FFF2-40B4-BE49-F238E27FC236}">
                <a16:creationId xmlns:a16="http://schemas.microsoft.com/office/drawing/2014/main" id="{6F668313-F5E1-44AE-8BF0-B36F325B45FE}"/>
              </a:ext>
            </a:extLst>
          </p:cNvPr>
          <p:cNvSpPr/>
          <p:nvPr/>
        </p:nvSpPr>
        <p:spPr>
          <a:xfrm>
            <a:off x="6596746" y="3998796"/>
            <a:ext cx="490944" cy="566671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60804922-6169-4871-B92A-F94C070AFDBD}"/>
              </a:ext>
            </a:extLst>
          </p:cNvPr>
          <p:cNvSpPr/>
          <p:nvPr/>
        </p:nvSpPr>
        <p:spPr>
          <a:xfrm>
            <a:off x="7849697" y="1821795"/>
            <a:ext cx="1482628" cy="454070"/>
          </a:xfrm>
          <a:prstGeom prst="flowChartInputOutp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lowchart: Data 61">
            <a:extLst>
              <a:ext uri="{FF2B5EF4-FFF2-40B4-BE49-F238E27FC236}">
                <a16:creationId xmlns:a16="http://schemas.microsoft.com/office/drawing/2014/main" id="{C7B23D1B-B38F-47CE-8E09-E40A1F9533F7}"/>
              </a:ext>
            </a:extLst>
          </p:cNvPr>
          <p:cNvSpPr/>
          <p:nvPr/>
        </p:nvSpPr>
        <p:spPr>
          <a:xfrm>
            <a:off x="7812151" y="3353223"/>
            <a:ext cx="1482628" cy="454070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Enrich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Flowchart: Data 62">
            <a:extLst>
              <a:ext uri="{FF2B5EF4-FFF2-40B4-BE49-F238E27FC236}">
                <a16:creationId xmlns:a16="http://schemas.microsoft.com/office/drawing/2014/main" id="{C45E76B4-7682-40F8-8056-6AC326CF34F0}"/>
              </a:ext>
            </a:extLst>
          </p:cNvPr>
          <p:cNvSpPr/>
          <p:nvPr/>
        </p:nvSpPr>
        <p:spPr>
          <a:xfrm>
            <a:off x="7863309" y="4108272"/>
            <a:ext cx="1431470" cy="454070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Arrow: Up 72">
            <a:extLst>
              <a:ext uri="{FF2B5EF4-FFF2-40B4-BE49-F238E27FC236}">
                <a16:creationId xmlns:a16="http://schemas.microsoft.com/office/drawing/2014/main" id="{1EF87FB4-9FF3-4A6E-8B45-65ECEFD49372}"/>
              </a:ext>
            </a:extLst>
          </p:cNvPr>
          <p:cNvSpPr/>
          <p:nvPr/>
        </p:nvSpPr>
        <p:spPr>
          <a:xfrm>
            <a:off x="8491951" y="3809733"/>
            <a:ext cx="198115" cy="2985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Up 73">
            <a:extLst>
              <a:ext uri="{FF2B5EF4-FFF2-40B4-BE49-F238E27FC236}">
                <a16:creationId xmlns:a16="http://schemas.microsoft.com/office/drawing/2014/main" id="{2E2D7575-F39F-4F7E-8E08-F94C51FF0F05}"/>
              </a:ext>
            </a:extLst>
          </p:cNvPr>
          <p:cNvSpPr/>
          <p:nvPr/>
        </p:nvSpPr>
        <p:spPr>
          <a:xfrm>
            <a:off x="8491952" y="3050871"/>
            <a:ext cx="198115" cy="2985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Up 74">
            <a:extLst>
              <a:ext uri="{FF2B5EF4-FFF2-40B4-BE49-F238E27FC236}">
                <a16:creationId xmlns:a16="http://schemas.microsoft.com/office/drawing/2014/main" id="{E4DA3DB5-4E3B-4AD0-B49F-4691B7849746}"/>
              </a:ext>
            </a:extLst>
          </p:cNvPr>
          <p:cNvSpPr/>
          <p:nvPr/>
        </p:nvSpPr>
        <p:spPr>
          <a:xfrm>
            <a:off x="8491953" y="2276489"/>
            <a:ext cx="198115" cy="2985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BFE7A62D-D750-4B4B-A624-48A71194A849}"/>
              </a:ext>
            </a:extLst>
          </p:cNvPr>
          <p:cNvSpPr/>
          <p:nvPr/>
        </p:nvSpPr>
        <p:spPr>
          <a:xfrm>
            <a:off x="7812151" y="2592989"/>
            <a:ext cx="1482628" cy="454070"/>
          </a:xfrm>
          <a:prstGeom prst="flowChartInputOutp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Normalize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A503C1B8-F1E4-43C0-B262-2D75DC10F077}"/>
              </a:ext>
            </a:extLst>
          </p:cNvPr>
          <p:cNvSpPr/>
          <p:nvPr/>
        </p:nvSpPr>
        <p:spPr>
          <a:xfrm>
            <a:off x="5893523" y="3356810"/>
            <a:ext cx="296091" cy="498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D7D7B60-B2B2-488C-A179-3020ED2A09DB}"/>
              </a:ext>
            </a:extLst>
          </p:cNvPr>
          <p:cNvCxnSpPr>
            <a:stCxn id="33" idx="1"/>
            <a:endCxn id="34" idx="3"/>
          </p:cNvCxnSpPr>
          <p:nvPr/>
        </p:nvCxnSpPr>
        <p:spPr>
          <a:xfrm rot="10800000">
            <a:off x="6740435" y="1702526"/>
            <a:ext cx="975365" cy="1429022"/>
          </a:xfrm>
          <a:prstGeom prst="bentConnector3">
            <a:avLst>
              <a:gd name="adj1" fmla="val 1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3E722B-11B2-45C9-8868-ABB44DA0630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204169" y="3547653"/>
            <a:ext cx="51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714145C-C224-444D-86BB-B6522C800A9B}"/>
              </a:ext>
            </a:extLst>
          </p:cNvPr>
          <p:cNvCxnSpPr>
            <a:stCxn id="9" idx="2"/>
          </p:cNvCxnSpPr>
          <p:nvPr/>
        </p:nvCxnSpPr>
        <p:spPr>
          <a:xfrm flipH="1">
            <a:off x="1532709" y="801187"/>
            <a:ext cx="539" cy="26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AD3046E-E879-4B52-B9AF-D7F8F27A0D3A}"/>
              </a:ext>
            </a:extLst>
          </p:cNvPr>
          <p:cNvCxnSpPr>
            <a:stCxn id="8" idx="2"/>
          </p:cNvCxnSpPr>
          <p:nvPr/>
        </p:nvCxnSpPr>
        <p:spPr>
          <a:xfrm flipH="1">
            <a:off x="4554583" y="808402"/>
            <a:ext cx="4626" cy="2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B4611AD-1781-42C9-B534-B92235C108BC}"/>
              </a:ext>
            </a:extLst>
          </p:cNvPr>
          <p:cNvCxnSpPr>
            <a:stCxn id="6" idx="2"/>
          </p:cNvCxnSpPr>
          <p:nvPr/>
        </p:nvCxnSpPr>
        <p:spPr>
          <a:xfrm flipH="1">
            <a:off x="7585166" y="825136"/>
            <a:ext cx="4" cy="2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E4D38B-C2AB-49BD-AC72-5524AA0FBEE0}"/>
              </a:ext>
            </a:extLst>
          </p:cNvPr>
          <p:cNvSpPr/>
          <p:nvPr/>
        </p:nvSpPr>
        <p:spPr>
          <a:xfrm>
            <a:off x="10223862" y="46129"/>
            <a:ext cx="1432509" cy="8341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42428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5B0BDE-0194-49DA-94A5-059E4428F9E3}"/>
              </a:ext>
            </a:extLst>
          </p:cNvPr>
          <p:cNvSpPr/>
          <p:nvPr/>
        </p:nvSpPr>
        <p:spPr>
          <a:xfrm>
            <a:off x="6596746" y="156482"/>
            <a:ext cx="1976848" cy="668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Query-Meta Discovery /Search 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D6A08-AB3C-4EB5-A76E-F5721C3F0525}"/>
              </a:ext>
            </a:extLst>
          </p:cNvPr>
          <p:cNvSpPr/>
          <p:nvPr/>
        </p:nvSpPr>
        <p:spPr>
          <a:xfrm>
            <a:off x="3570785" y="139748"/>
            <a:ext cx="1976848" cy="668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 or Embedded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893C5-C06F-430A-848D-0C26F29F54AC}"/>
              </a:ext>
            </a:extLst>
          </p:cNvPr>
          <p:cNvSpPr/>
          <p:nvPr/>
        </p:nvSpPr>
        <p:spPr>
          <a:xfrm>
            <a:off x="544824" y="132533"/>
            <a:ext cx="1976848" cy="668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Chat Bot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A503B-15BE-4520-953A-0C62E460C6D3}"/>
              </a:ext>
            </a:extLst>
          </p:cNvPr>
          <p:cNvSpPr/>
          <p:nvPr/>
        </p:nvSpPr>
        <p:spPr>
          <a:xfrm>
            <a:off x="10084522" y="1071154"/>
            <a:ext cx="2002974" cy="57128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Models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EC6D3E-755B-43FF-8F1E-23790AB408E3}"/>
              </a:ext>
            </a:extLst>
          </p:cNvPr>
          <p:cNvSpPr/>
          <p:nvPr/>
        </p:nvSpPr>
        <p:spPr>
          <a:xfrm>
            <a:off x="10223862" y="2157005"/>
            <a:ext cx="1641564" cy="7576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Custom Entity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891839-C162-4E80-B1B3-98F6EF645358}"/>
              </a:ext>
            </a:extLst>
          </p:cNvPr>
          <p:cNvSpPr/>
          <p:nvPr/>
        </p:nvSpPr>
        <p:spPr>
          <a:xfrm>
            <a:off x="10223862" y="3921035"/>
            <a:ext cx="1706880" cy="7576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Knowledge Studio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BED188-9E39-482A-B720-2338802B923A}"/>
              </a:ext>
            </a:extLst>
          </p:cNvPr>
          <p:cNvSpPr/>
          <p:nvPr/>
        </p:nvSpPr>
        <p:spPr>
          <a:xfrm>
            <a:off x="10223862" y="5418365"/>
            <a:ext cx="1706880" cy="7576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Content Analytics Studio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755A8-7F3A-4252-9310-AF99C5804A10}"/>
              </a:ext>
            </a:extLst>
          </p:cNvPr>
          <p:cNvSpPr/>
          <p:nvPr/>
        </p:nvSpPr>
        <p:spPr>
          <a:xfrm>
            <a:off x="529040" y="1071154"/>
            <a:ext cx="9333411" cy="57324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EC46AB-2DC4-4739-8C05-C9699D0DBFDB}"/>
              </a:ext>
            </a:extLst>
          </p:cNvPr>
          <p:cNvSpPr/>
          <p:nvPr/>
        </p:nvSpPr>
        <p:spPr>
          <a:xfrm>
            <a:off x="6773233" y="1100952"/>
            <a:ext cx="2937906" cy="25653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BEB5A4F-3D67-4316-87CF-16E09A0CD966}"/>
              </a:ext>
            </a:extLst>
          </p:cNvPr>
          <p:cNvSpPr/>
          <p:nvPr/>
        </p:nvSpPr>
        <p:spPr>
          <a:xfrm>
            <a:off x="881417" y="5828412"/>
            <a:ext cx="5445373" cy="7863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7DB37526-5F85-44B0-B243-C49BD83215BD}"/>
              </a:ext>
            </a:extLst>
          </p:cNvPr>
          <p:cNvSpPr/>
          <p:nvPr/>
        </p:nvSpPr>
        <p:spPr>
          <a:xfrm>
            <a:off x="1046638" y="5924686"/>
            <a:ext cx="504762" cy="595722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1C1A9D15-0D58-4AC1-AF05-053D96BD52AE}"/>
              </a:ext>
            </a:extLst>
          </p:cNvPr>
          <p:cNvSpPr/>
          <p:nvPr/>
        </p:nvSpPr>
        <p:spPr>
          <a:xfrm>
            <a:off x="1738637" y="5901489"/>
            <a:ext cx="772884" cy="649604"/>
          </a:xfrm>
          <a:prstGeom prst="irregularSeal1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58" name="Rectangle: Folded Corner 57">
            <a:extLst>
              <a:ext uri="{FF2B5EF4-FFF2-40B4-BE49-F238E27FC236}">
                <a16:creationId xmlns:a16="http://schemas.microsoft.com/office/drawing/2014/main" id="{6F668313-F5E1-44AE-8BF0-B36F325B45FE}"/>
              </a:ext>
            </a:extLst>
          </p:cNvPr>
          <p:cNvSpPr/>
          <p:nvPr/>
        </p:nvSpPr>
        <p:spPr>
          <a:xfrm>
            <a:off x="2664263" y="5953737"/>
            <a:ext cx="490944" cy="566671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Files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714145C-C224-444D-86BB-B6522C800A9B}"/>
              </a:ext>
            </a:extLst>
          </p:cNvPr>
          <p:cNvCxnSpPr>
            <a:stCxn id="9" idx="2"/>
          </p:cNvCxnSpPr>
          <p:nvPr/>
        </p:nvCxnSpPr>
        <p:spPr>
          <a:xfrm flipH="1">
            <a:off x="1532709" y="801187"/>
            <a:ext cx="539" cy="26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AD3046E-E879-4B52-B9AF-D7F8F27A0D3A}"/>
              </a:ext>
            </a:extLst>
          </p:cNvPr>
          <p:cNvCxnSpPr>
            <a:stCxn id="8" idx="2"/>
          </p:cNvCxnSpPr>
          <p:nvPr/>
        </p:nvCxnSpPr>
        <p:spPr>
          <a:xfrm flipH="1">
            <a:off x="4554583" y="808402"/>
            <a:ext cx="4626" cy="2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B4611AD-1781-42C9-B534-B92235C108BC}"/>
              </a:ext>
            </a:extLst>
          </p:cNvPr>
          <p:cNvCxnSpPr>
            <a:stCxn id="6" idx="2"/>
          </p:cNvCxnSpPr>
          <p:nvPr/>
        </p:nvCxnSpPr>
        <p:spPr>
          <a:xfrm flipH="1">
            <a:off x="7585166" y="825136"/>
            <a:ext cx="4" cy="24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1694FA7-51F1-4924-A18C-1CD2C3D0983E}"/>
              </a:ext>
            </a:extLst>
          </p:cNvPr>
          <p:cNvSpPr/>
          <p:nvPr/>
        </p:nvSpPr>
        <p:spPr>
          <a:xfrm>
            <a:off x="662202" y="2357199"/>
            <a:ext cx="5875082" cy="27024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8248982E-8626-4AFF-B045-4E52446654E5}"/>
              </a:ext>
            </a:extLst>
          </p:cNvPr>
          <p:cNvSpPr/>
          <p:nvPr/>
        </p:nvSpPr>
        <p:spPr>
          <a:xfrm>
            <a:off x="2848824" y="2798649"/>
            <a:ext cx="1959428" cy="2086860"/>
          </a:xfrm>
          <a:prstGeom prst="can">
            <a:avLst>
              <a:gd name="adj" fmla="val 3227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Search Engine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1B201-0006-48D8-8307-C38E2D5E66F8}"/>
              </a:ext>
            </a:extLst>
          </p:cNvPr>
          <p:cNvSpPr/>
          <p:nvPr/>
        </p:nvSpPr>
        <p:spPr>
          <a:xfrm>
            <a:off x="3164572" y="3510207"/>
            <a:ext cx="1358537" cy="24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Indexing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BFD64-21AC-421D-9213-AB233D9AB45D}"/>
              </a:ext>
            </a:extLst>
          </p:cNvPr>
          <p:cNvSpPr/>
          <p:nvPr/>
        </p:nvSpPr>
        <p:spPr>
          <a:xfrm>
            <a:off x="3164572" y="3843956"/>
            <a:ext cx="1358537" cy="24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Converting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1A91EA0-3B09-42F1-9349-631C493AB2F8}"/>
              </a:ext>
            </a:extLst>
          </p:cNvPr>
          <p:cNvSpPr/>
          <p:nvPr/>
        </p:nvSpPr>
        <p:spPr>
          <a:xfrm>
            <a:off x="3164574" y="4155295"/>
            <a:ext cx="1358537" cy="24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Parsing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D9B3A3-441A-41C9-AF72-57286C53F1FE}"/>
              </a:ext>
            </a:extLst>
          </p:cNvPr>
          <p:cNvSpPr/>
          <p:nvPr/>
        </p:nvSpPr>
        <p:spPr>
          <a:xfrm>
            <a:off x="3164573" y="4473702"/>
            <a:ext cx="1358537" cy="24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Crawling</a:t>
            </a:r>
            <a:endParaRPr lang="en-US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80D80AE-2333-481C-B252-786CA3212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392267"/>
              </p:ext>
            </p:extLst>
          </p:nvPr>
        </p:nvGraphicFramePr>
        <p:xfrm>
          <a:off x="5216435" y="2914651"/>
          <a:ext cx="1245326" cy="145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FE10CA55-A67E-4C74-BBEE-9264B563E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576720"/>
              </p:ext>
            </p:extLst>
          </p:nvPr>
        </p:nvGraphicFramePr>
        <p:xfrm>
          <a:off x="920931" y="2984319"/>
          <a:ext cx="1519710" cy="137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7" name="Arrow: Right 36">
            <a:extLst>
              <a:ext uri="{FF2B5EF4-FFF2-40B4-BE49-F238E27FC236}">
                <a16:creationId xmlns:a16="http://schemas.microsoft.com/office/drawing/2014/main" id="{1BF239F5-2A7B-45C9-928D-7AC88BDC92D0}"/>
              </a:ext>
            </a:extLst>
          </p:cNvPr>
          <p:cNvSpPr/>
          <p:nvPr/>
        </p:nvSpPr>
        <p:spPr>
          <a:xfrm>
            <a:off x="4808252" y="3666309"/>
            <a:ext cx="408181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DC74D37F-CE5B-4D4C-9397-DA3136A7F5D8}"/>
              </a:ext>
            </a:extLst>
          </p:cNvPr>
          <p:cNvSpPr/>
          <p:nvPr/>
        </p:nvSpPr>
        <p:spPr>
          <a:xfrm>
            <a:off x="2447109" y="3666310"/>
            <a:ext cx="401713" cy="1654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AA6522-29BA-4322-8E18-553DDAC3D2D3}"/>
              </a:ext>
            </a:extLst>
          </p:cNvPr>
          <p:cNvSpPr/>
          <p:nvPr/>
        </p:nvSpPr>
        <p:spPr>
          <a:xfrm>
            <a:off x="741038" y="1139366"/>
            <a:ext cx="3561267" cy="11272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  <a:r>
              <a:rPr lang="en-US" dirty="0"/>
              <a:t> </a:t>
            </a:r>
            <a:r>
              <a:rPr lang="en-US" sz="1600" dirty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8EBCEB-5DEB-44C0-88BA-D489CFE0F7D1}"/>
              </a:ext>
            </a:extLst>
          </p:cNvPr>
          <p:cNvSpPr/>
          <p:nvPr/>
        </p:nvSpPr>
        <p:spPr>
          <a:xfrm>
            <a:off x="920931" y="1492703"/>
            <a:ext cx="1408079" cy="64443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Enterprise Search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5C620B-4FA5-4EB6-AD8B-D6825EB62C79}"/>
              </a:ext>
            </a:extLst>
          </p:cNvPr>
          <p:cNvSpPr/>
          <p:nvPr/>
        </p:nvSpPr>
        <p:spPr>
          <a:xfrm>
            <a:off x="2720901" y="1499660"/>
            <a:ext cx="1408079" cy="64443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Content Analytics Miner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6D60129-2000-483D-AD64-923BBF26D075}"/>
              </a:ext>
            </a:extLst>
          </p:cNvPr>
          <p:cNvSpPr/>
          <p:nvPr/>
        </p:nvSpPr>
        <p:spPr>
          <a:xfrm>
            <a:off x="7083982" y="1602377"/>
            <a:ext cx="1158204" cy="5546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REST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8A7EB65-4DBC-4D68-889C-C821EB146D00}"/>
              </a:ext>
            </a:extLst>
          </p:cNvPr>
          <p:cNvSpPr/>
          <p:nvPr/>
        </p:nvSpPr>
        <p:spPr>
          <a:xfrm>
            <a:off x="7083982" y="2798649"/>
            <a:ext cx="1158204" cy="5546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Real Time NLP API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33FF32B-D156-4885-98BA-6B81E965FD1D}"/>
              </a:ext>
            </a:extLst>
          </p:cNvPr>
          <p:cNvSpPr/>
          <p:nvPr/>
        </p:nvSpPr>
        <p:spPr>
          <a:xfrm>
            <a:off x="8401901" y="1608365"/>
            <a:ext cx="1158204" cy="5546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45F06EF-5318-42E3-A2B0-A6F7956CBDFC}"/>
              </a:ext>
            </a:extLst>
          </p:cNvPr>
          <p:cNvSpPr/>
          <p:nvPr/>
        </p:nvSpPr>
        <p:spPr>
          <a:xfrm>
            <a:off x="8397560" y="2791778"/>
            <a:ext cx="1158204" cy="5546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Plugins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63C481-6F9C-4D70-9BA8-07728498DD14}"/>
              </a:ext>
            </a:extLst>
          </p:cNvPr>
          <p:cNvSpPr/>
          <p:nvPr/>
        </p:nvSpPr>
        <p:spPr>
          <a:xfrm>
            <a:off x="6773233" y="3893479"/>
            <a:ext cx="2937906" cy="25653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 Analytics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8DDE28A-9895-4674-A73F-24C5C3B7A9FE}"/>
              </a:ext>
            </a:extLst>
          </p:cNvPr>
          <p:cNvSpPr/>
          <p:nvPr/>
        </p:nvSpPr>
        <p:spPr>
          <a:xfrm>
            <a:off x="7083982" y="4394904"/>
            <a:ext cx="1158204" cy="554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Linguistic Support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D1A6F8D-4090-47AD-9633-69E1614BFDB8}"/>
              </a:ext>
            </a:extLst>
          </p:cNvPr>
          <p:cNvSpPr/>
          <p:nvPr/>
        </p:nvSpPr>
        <p:spPr>
          <a:xfrm>
            <a:off x="7083982" y="5591176"/>
            <a:ext cx="1158204" cy="5546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Dictionaries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C8B1AE3-01A4-4493-AD8C-14D76F6B1795}"/>
              </a:ext>
            </a:extLst>
          </p:cNvPr>
          <p:cNvSpPr/>
          <p:nvPr/>
        </p:nvSpPr>
        <p:spPr>
          <a:xfrm>
            <a:off x="8401901" y="4400892"/>
            <a:ext cx="1158204" cy="55462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Built-in Annotators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92C9E2C-939B-41E8-8027-4387AD395504}"/>
              </a:ext>
            </a:extLst>
          </p:cNvPr>
          <p:cNvSpPr/>
          <p:nvPr/>
        </p:nvSpPr>
        <p:spPr>
          <a:xfrm>
            <a:off x="8397560" y="5584305"/>
            <a:ext cx="1158204" cy="554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56F7549-C4EA-47B6-B39A-1CF5D279BF82}"/>
              </a:ext>
            </a:extLst>
          </p:cNvPr>
          <p:cNvSpPr/>
          <p:nvPr/>
        </p:nvSpPr>
        <p:spPr>
          <a:xfrm>
            <a:off x="10223862" y="46129"/>
            <a:ext cx="1432509" cy="8341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Premise</a:t>
            </a:r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CE31687C-7647-4B23-A9C7-E1D55772E9A5}"/>
              </a:ext>
            </a:extLst>
          </p:cNvPr>
          <p:cNvSpPr/>
          <p:nvPr/>
        </p:nvSpPr>
        <p:spPr>
          <a:xfrm>
            <a:off x="7924800" y="3666309"/>
            <a:ext cx="217714" cy="227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29F5CEE-BD93-4681-A31B-D7DA092ADA06}"/>
              </a:ext>
            </a:extLst>
          </p:cNvPr>
          <p:cNvSpPr/>
          <p:nvPr/>
        </p:nvSpPr>
        <p:spPr>
          <a:xfrm>
            <a:off x="6537284" y="4293326"/>
            <a:ext cx="258729" cy="180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B685B3E-0B8F-4CAE-ADE8-05BA0CE9637C}"/>
              </a:ext>
            </a:extLst>
          </p:cNvPr>
          <p:cNvSpPr/>
          <p:nvPr/>
        </p:nvSpPr>
        <p:spPr>
          <a:xfrm>
            <a:off x="6537284" y="2791778"/>
            <a:ext cx="235226" cy="192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BF38450B-E29D-4298-8F46-7E3CC11F48BD}"/>
              </a:ext>
            </a:extLst>
          </p:cNvPr>
          <p:cNvSpPr/>
          <p:nvPr/>
        </p:nvSpPr>
        <p:spPr>
          <a:xfrm>
            <a:off x="4308873" y="1602377"/>
            <a:ext cx="2487140" cy="2204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0AB6C5D-3AC2-4933-A5DA-409B85AACEC4}"/>
              </a:ext>
            </a:extLst>
          </p:cNvPr>
          <p:cNvSpPr/>
          <p:nvPr/>
        </p:nvSpPr>
        <p:spPr>
          <a:xfrm>
            <a:off x="3307949" y="5941967"/>
            <a:ext cx="914400" cy="5666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Social Media</a:t>
            </a:r>
          </a:p>
        </p:txBody>
      </p:sp>
      <p:pic>
        <p:nvPicPr>
          <p:cNvPr id="96" name="Graphic 95" descr="Users">
            <a:extLst>
              <a:ext uri="{FF2B5EF4-FFF2-40B4-BE49-F238E27FC236}">
                <a16:creationId xmlns:a16="http://schemas.microsoft.com/office/drawing/2014/main" id="{B2411434-F7CE-4671-8A72-4EA6193320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027" y="5814131"/>
            <a:ext cx="914400" cy="649604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FC92719-A6C7-443E-A5C6-1F2F152A0704}"/>
              </a:ext>
            </a:extLst>
          </p:cNvPr>
          <p:cNvSpPr/>
          <p:nvPr/>
        </p:nvSpPr>
        <p:spPr>
          <a:xfrm>
            <a:off x="4406969" y="5941967"/>
            <a:ext cx="773057" cy="566671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Email</a:t>
            </a:r>
          </a:p>
        </p:txBody>
      </p:sp>
      <p:pic>
        <p:nvPicPr>
          <p:cNvPr id="99" name="Graphic 98" descr="Envelope">
            <a:extLst>
              <a:ext uri="{FF2B5EF4-FFF2-40B4-BE49-F238E27FC236}">
                <a16:creationId xmlns:a16="http://schemas.microsoft.com/office/drawing/2014/main" id="{3DA3B239-7FB7-4753-A9FE-9D5035B67C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18176" y="5857968"/>
            <a:ext cx="610517" cy="561929"/>
          </a:xfrm>
          <a:prstGeom prst="rect">
            <a:avLst/>
          </a:prstGeom>
        </p:spPr>
      </p:pic>
      <p:sp>
        <p:nvSpPr>
          <p:cNvPr id="100" name="Arrow: Up 99">
            <a:extLst>
              <a:ext uri="{FF2B5EF4-FFF2-40B4-BE49-F238E27FC236}">
                <a16:creationId xmlns:a16="http://schemas.microsoft.com/office/drawing/2014/main" id="{936F8B71-487C-4631-BCBE-484E0673F607}"/>
              </a:ext>
            </a:extLst>
          </p:cNvPr>
          <p:cNvSpPr/>
          <p:nvPr/>
        </p:nvSpPr>
        <p:spPr>
          <a:xfrm>
            <a:off x="3538951" y="5059680"/>
            <a:ext cx="231860" cy="7544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AF5382C-D24D-412C-B4D7-CB8D34BBD010}"/>
              </a:ext>
            </a:extLst>
          </p:cNvPr>
          <p:cNvSpPr/>
          <p:nvPr/>
        </p:nvSpPr>
        <p:spPr>
          <a:xfrm>
            <a:off x="5334484" y="5941967"/>
            <a:ext cx="773057" cy="56667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CRM,ERP</a:t>
            </a:r>
          </a:p>
        </p:txBody>
      </p:sp>
      <p:pic>
        <p:nvPicPr>
          <p:cNvPr id="102" name="Graphic 101" descr="Call center">
            <a:extLst>
              <a:ext uri="{FF2B5EF4-FFF2-40B4-BE49-F238E27FC236}">
                <a16:creationId xmlns:a16="http://schemas.microsoft.com/office/drawing/2014/main" id="{78BF372D-F305-48F7-98B9-02EB82F7F2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57875" y="5953737"/>
            <a:ext cx="506194" cy="3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3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161</Words>
  <Application>Microsoft Office PowerPoint</Application>
  <PresentationFormat>Widescreen</PresentationFormat>
  <Paragraphs>189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Watson Cloud 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 suryateja</dc:creator>
  <cp:lastModifiedBy>vb suryateja</cp:lastModifiedBy>
  <cp:revision>70</cp:revision>
  <dcterms:created xsi:type="dcterms:W3CDTF">2018-08-09T06:01:58Z</dcterms:created>
  <dcterms:modified xsi:type="dcterms:W3CDTF">2018-08-09T10:37:48Z</dcterms:modified>
</cp:coreProperties>
</file>