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7" r:id="rId2"/>
    <p:sldId id="259" r:id="rId3"/>
    <p:sldId id="299" r:id="rId4"/>
    <p:sldId id="310" r:id="rId5"/>
    <p:sldId id="311" r:id="rId6"/>
    <p:sldId id="300" r:id="rId7"/>
    <p:sldId id="308" r:id="rId8"/>
    <p:sldId id="309" r:id="rId9"/>
    <p:sldId id="304" r:id="rId10"/>
    <p:sldId id="302" r:id="rId11"/>
    <p:sldId id="312" r:id="rId12"/>
    <p:sldId id="313" r:id="rId13"/>
    <p:sldId id="314" r:id="rId14"/>
    <p:sldId id="315" r:id="rId15"/>
    <p:sldId id="305" r:id="rId16"/>
    <p:sldId id="330" r:id="rId17"/>
    <p:sldId id="320" r:id="rId18"/>
    <p:sldId id="323" r:id="rId19"/>
    <p:sldId id="322" r:id="rId20"/>
    <p:sldId id="324" r:id="rId21"/>
    <p:sldId id="331" r:id="rId22"/>
    <p:sldId id="316" r:id="rId23"/>
    <p:sldId id="317" r:id="rId24"/>
    <p:sldId id="319" r:id="rId25"/>
    <p:sldId id="332" r:id="rId26"/>
    <p:sldId id="326" r:id="rId27"/>
    <p:sldId id="329" r:id="rId28"/>
    <p:sldId id="328" r:id="rId29"/>
    <p:sldId id="327" r:id="rId30"/>
    <p:sldId id="333" r:id="rId31"/>
    <p:sldId id="334" r:id="rId32"/>
    <p:sldId id="335" r:id="rId33"/>
    <p:sldId id="336" r:id="rId34"/>
    <p:sldId id="337" r:id="rId35"/>
    <p:sldId id="339" r:id="rId36"/>
    <p:sldId id="33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4/3/2019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4/3/2019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4/3/2019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133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4/3/2019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4/3/2019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4/3/2019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NYL-wPVzL6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eg"/><Relationship Id="rId4" Type="http://schemas.openxmlformats.org/officeDocument/2006/relationships/hyperlink" Target="https://rmarkdown.rstudio.com/flexdashboard/layouts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Data Sources &amp;</a:t>
            </a:r>
            <a:br>
              <a:rPr lang="en-US" dirty="0"/>
            </a:br>
            <a:r>
              <a:rPr lang="en-US" dirty="0"/>
              <a:t>Report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2125029"/>
            <a:ext cx="6756566" cy="4075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491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https://www.youtube.com/watch?v=NYL-wPVzL64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</p:spTree>
    <p:extLst>
      <p:ext uri="{BB962C8B-B14F-4D97-AF65-F5344CB8AC3E}">
        <p14:creationId xmlns:p14="http://schemas.microsoft.com/office/powerpoint/2010/main" val="16256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19776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closed caption XML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041795"/>
            <a:ext cx="4851388" cy="4201202"/>
          </a:xfrm>
          <a:prstGeom prst="rect">
            <a:avLst/>
          </a:prstGeom>
        </p:spPr>
      </p:pic>
      <p:pic>
        <p:nvPicPr>
          <p:cNvPr id="8" name="Picture 7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05969" y="1269240"/>
            <a:ext cx="399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response page is active for ~10min.  </a:t>
            </a:r>
          </a:p>
          <a:p>
            <a:r>
              <a:rPr lang="en-US" dirty="0"/>
              <a:t>We can use R to read it and organize it.</a:t>
            </a:r>
          </a:p>
        </p:txBody>
      </p:sp>
    </p:spTree>
    <p:extLst>
      <p:ext uri="{BB962C8B-B14F-4D97-AF65-F5344CB8AC3E}">
        <p14:creationId xmlns:p14="http://schemas.microsoft.com/office/powerpoint/2010/main" val="392742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3597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XML:  1_youtubeAPI_example.R</a:t>
            </a:r>
          </a:p>
          <a:p>
            <a:r>
              <a:rPr lang="en-US" sz="2000" dirty="0"/>
              <a:t>JSON: 2_newsAPI_example.R</a:t>
            </a:r>
          </a:p>
          <a:p>
            <a:r>
              <a:rPr lang="en-US" sz="2000" dirty="0"/>
              <a:t>JSON: 2a_presidentialApproval.R</a:t>
            </a:r>
          </a:p>
        </p:txBody>
      </p:sp>
    </p:spTree>
    <p:extLst>
      <p:ext uri="{BB962C8B-B14F-4D97-AF65-F5344CB8AC3E}">
        <p14:creationId xmlns:p14="http://schemas.microsoft.com/office/powerpoint/2010/main" val="207062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https://newsapi.org/</a:t>
            </a:r>
            <a:endParaRPr lang="en-US" dirty="0"/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Sources of APIs to explore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Straightforward APIs to Explore </a:t>
            </a:r>
          </a:p>
        </p:txBody>
      </p:sp>
    </p:spTree>
    <p:extLst>
      <p:ext uri="{BB962C8B-B14F-4D97-AF65-F5344CB8AC3E}">
        <p14:creationId xmlns:p14="http://schemas.microsoft.com/office/powerpoint/2010/main" val="385381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74600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order…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663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5_webscraping.R</a:t>
            </a:r>
          </a:p>
          <a:p>
            <a:r>
              <a:rPr lang="en-US" sz="2800" dirty="0"/>
              <a:t>5a_webscraping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other file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9684" y="1282890"/>
            <a:ext cx="7902053" cy="64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far we have read in CSV (comma separated values)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570" y="2251881"/>
            <a:ext cx="4861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you will be asked to use other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.txt (plain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.doc &amp; .</a:t>
            </a:r>
            <a:r>
              <a:rPr lang="en-US" dirty="0" err="1"/>
              <a:t>docx</a:t>
            </a:r>
            <a:r>
              <a:rPr lang="en-US" dirty="0"/>
              <a:t> (Microsoft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xls</a:t>
            </a:r>
            <a:r>
              <a:rPr lang="en-US" dirty="0"/>
              <a:t> &amp; .</a:t>
            </a:r>
            <a:r>
              <a:rPr lang="en-US" dirty="0" err="1"/>
              <a:t>xlsx</a:t>
            </a:r>
            <a:r>
              <a:rPr lang="en-US" dirty="0"/>
              <a:t> (Microsoft Excel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501" y="4940489"/>
            <a:ext cx="821595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 can even interpret PDF, image and other more esoteric files (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SPSS) but these are less common and not covered.</a:t>
            </a:r>
          </a:p>
        </p:txBody>
      </p:sp>
    </p:spTree>
    <p:extLst>
      <p:ext uri="{BB962C8B-B14F-4D97-AF65-F5344CB8AC3E}">
        <p14:creationId xmlns:p14="http://schemas.microsoft.com/office/powerpoint/2010/main" val="173518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740" y="1473958"/>
            <a:ext cx="2327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3_readDOCX.R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389" y="1937983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simple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8" y="3122280"/>
            <a:ext cx="62103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Brace 8"/>
          <p:cNvSpPr/>
          <p:nvPr/>
        </p:nvSpPr>
        <p:spPr>
          <a:xfrm>
            <a:off x="6701042" y="3098042"/>
            <a:ext cx="368498" cy="8734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716964" y="4055660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24132" y="3343701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1816" y="4642513"/>
            <a:ext cx="16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the Table</a:t>
            </a:r>
          </a:p>
        </p:txBody>
      </p:sp>
    </p:spTree>
    <p:extLst>
      <p:ext uri="{BB962C8B-B14F-4D97-AF65-F5344CB8AC3E}">
        <p14:creationId xmlns:p14="http://schemas.microsoft.com/office/powerpoint/2010/main" val="50467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359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4_readEXCEL.R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389" y="1501249"/>
            <a:ext cx="2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in individual sheets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72743" y="2333766"/>
            <a:ext cx="368498" cy="3043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1694588" y="5038298"/>
            <a:ext cx="325272" cy="1553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833" y="3671247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table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85" y="5979993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Worksheets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2102394"/>
            <a:ext cx="4882344" cy="35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4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4388" y="1590680"/>
            <a:ext cx="305752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67325" y="1590680"/>
            <a:ext cx="305752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library(officer)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2993922"/>
            <a:ext cx="430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Word (.</a:t>
            </a:r>
            <a:r>
              <a:rPr lang="en-US" dirty="0" err="1"/>
              <a:t>docx</a:t>
            </a:r>
            <a:r>
              <a:rPr lang="en-US" dirty="0"/>
              <a:t>) and PowerPoint (*.</a:t>
            </a:r>
            <a:r>
              <a:rPr lang="en-US" dirty="0" err="1"/>
              <a:t>pptx</a:t>
            </a:r>
            <a:r>
              <a:rPr lang="en-US" dirty="0"/>
              <a:t>) documents. In short, one can add images, tables and text into documents from R.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088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You’ve been building dashboards all semester with markdown.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3025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will need Microsoft Office to make office files.</a:t>
            </a:r>
          </a:p>
        </p:txBody>
      </p:sp>
    </p:spTree>
    <p:extLst>
      <p:ext uri="{BB962C8B-B14F-4D97-AF65-F5344CB8AC3E}">
        <p14:creationId xmlns:p14="http://schemas.microsoft.com/office/powerpoint/2010/main" val="223899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Awesome.  No more old cars!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6" name="Picture 2" descr="Image result for businessman stock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8" y="218134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more bad requests, I work in a hospital now. Its all doctors so I am sure they are data fluent.</a:t>
            </a:r>
          </a:p>
        </p:txBody>
      </p:sp>
    </p:spTree>
    <p:extLst>
      <p:ext uri="{BB962C8B-B14F-4D97-AF65-F5344CB8AC3E}">
        <p14:creationId xmlns:p14="http://schemas.microsoft.com/office/powerpoint/2010/main" val="2071215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routine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6146" name="Picture 2" descr="Image result for bad business stock 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325" y="210026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486274" y="1600200"/>
            <a:ext cx="4043363" cy="1314450"/>
          </a:xfrm>
          <a:prstGeom prst="wedgeRoundRectCallout">
            <a:avLst>
              <a:gd name="adj1" fmla="val -79166"/>
              <a:gd name="adj2" fmla="val 9402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Dale!  I am freaking out!!!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 need a report on my desk each Monday that details our diabetic patient results.</a:t>
            </a:r>
          </a:p>
        </p:txBody>
      </p:sp>
    </p:spTree>
    <p:extLst>
      <p:ext uri="{BB962C8B-B14F-4D97-AF65-F5344CB8AC3E}">
        <p14:creationId xmlns:p14="http://schemas.microsoft.com/office/powerpoint/2010/main" val="204013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Report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7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9170" y="3093014"/>
            <a:ext cx="3259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Making routine reports is boring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Routine reports waste analytical talents’ time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automate Dale’s misery!</a:t>
            </a:r>
          </a:p>
        </p:txBody>
      </p:sp>
    </p:spTree>
    <p:extLst>
      <p:ext uri="{BB962C8B-B14F-4D97-AF65-F5344CB8AC3E}">
        <p14:creationId xmlns:p14="http://schemas.microsoft.com/office/powerpoint/2010/main" val="42277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925" y="1457325"/>
            <a:ext cx="3431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6_powerpointMaker.R</a:t>
            </a:r>
          </a:p>
          <a:p>
            <a:r>
              <a:rPr lang="en-US" sz="2800" dirty="0"/>
              <a:t>7_powerpointMaker.R</a:t>
            </a:r>
          </a:p>
        </p:txBody>
      </p:sp>
    </p:spTree>
    <p:extLst>
      <p:ext uri="{BB962C8B-B14F-4D97-AF65-F5344CB8AC3E}">
        <p14:creationId xmlns:p14="http://schemas.microsoft.com/office/powerpoint/2010/main" val="3086570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10554"/>
              </p:ext>
            </p:extLst>
          </p:nvPr>
        </p:nvGraphicFramePr>
        <p:xfrm>
          <a:off x="614363" y="1111250"/>
          <a:ext cx="7915275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APIs (JSON &amp; XML)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-Web Scraping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New Data Sources – Microsoft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Report Automation  -- library(officer)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rgbClr val="FF0000"/>
                          </a:solidFill>
                        </a:rPr>
                        <a:t>#24 Homework Help – a </a:t>
                      </a:r>
                      <a:r>
                        <a:rPr lang="en-US" sz="2000" b="0" strike="noStrike" dirty="0" err="1">
                          <a:solidFill>
                            <a:srgbClr val="FF0000"/>
                          </a:solidFill>
                        </a:rPr>
                        <a:t>Flexdashboard</a:t>
                      </a:r>
                      <a:r>
                        <a:rPr lang="en-US" sz="2000" b="0" strike="noStrike" dirty="0">
                          <a:solidFill>
                            <a:srgbClr val="FF0000"/>
                          </a:solidFill>
                        </a:rPr>
                        <a:t>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0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 w/</a:t>
            </a:r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088" y="5191125"/>
            <a:ext cx="328612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You’ve been building dashboards all semester with markdown.</a:t>
            </a:r>
          </a:p>
        </p:txBody>
      </p:sp>
      <p:pic>
        <p:nvPicPr>
          <p:cNvPr id="1026" name="Picture 2" descr="Image result for unhappy business stock per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105025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85787" y="1400175"/>
            <a:ext cx="4043363" cy="957262"/>
          </a:xfrm>
          <a:prstGeom prst="wedgeRoundRectCallout">
            <a:avLst>
              <a:gd name="adj1" fmla="val 65357"/>
              <a:gd name="adj2" fmla="val 11449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But Dale, I need more interesting pictures. PowerPoint gives me a headache.</a:t>
            </a:r>
          </a:p>
        </p:txBody>
      </p:sp>
    </p:spTree>
    <p:extLst>
      <p:ext uri="{BB962C8B-B14F-4D97-AF65-F5344CB8AC3E}">
        <p14:creationId xmlns:p14="http://schemas.microsoft.com/office/powerpoint/2010/main" val="417311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add some dynamic reporting!</a:t>
            </a:r>
          </a:p>
        </p:txBody>
      </p:sp>
    </p:spTree>
    <p:extLst>
      <p:ext uri="{BB962C8B-B14F-4D97-AF65-F5344CB8AC3E}">
        <p14:creationId xmlns:p14="http://schemas.microsoft.com/office/powerpoint/2010/main" val="3931693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38" y="1600200"/>
            <a:ext cx="63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8_flexdashboardHomework_REVISED.rmd</a:t>
            </a:r>
          </a:p>
        </p:txBody>
      </p:sp>
    </p:spTree>
    <p:extLst>
      <p:ext uri="{BB962C8B-B14F-4D97-AF65-F5344CB8AC3E}">
        <p14:creationId xmlns:p14="http://schemas.microsoft.com/office/powerpoint/2010/main" val="902936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Clarification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363" y="1943101"/>
            <a:ext cx="6772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23: Build a PowerPoint using week 3 data, change all of the graphs variables and save the PowerPoint.  Add another slide.  Turn in the pptx.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24: Build a </a:t>
            </a:r>
            <a:r>
              <a:rPr lang="en-US" dirty="0" err="1"/>
              <a:t>flexdashboard</a:t>
            </a:r>
            <a:r>
              <a:rPr lang="en-US" dirty="0"/>
              <a:t> using week 4 data, again change the charts and tables info.  Turn in the html.</a:t>
            </a:r>
          </a:p>
        </p:txBody>
      </p:sp>
    </p:spTree>
    <p:extLst>
      <p:ext uri="{BB962C8B-B14F-4D97-AF65-F5344CB8AC3E}">
        <p14:creationId xmlns:p14="http://schemas.microsoft.com/office/powerpoint/2010/main" val="3897812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6</a:t>
            </a:r>
            <a:endParaRPr lang="en-US" dirty="0"/>
          </a:p>
        </p:txBody>
      </p:sp>
      <p:pic>
        <p:nvPicPr>
          <p:cNvPr id="2050" name="Picture 2" descr="Image result for happy business stock p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1335088"/>
            <a:ext cx="762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0038" y="971550"/>
            <a:ext cx="1185863" cy="957262"/>
          </a:xfrm>
          <a:prstGeom prst="wedgeRoundRectCallout">
            <a:avLst>
              <a:gd name="adj1" fmla="val 61813"/>
              <a:gd name="adj2" fmla="val 16076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Yeah!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543045" y="1771650"/>
            <a:ext cx="1700213" cy="628649"/>
          </a:xfrm>
          <a:prstGeom prst="wedgeRoundRectCallout">
            <a:avLst>
              <a:gd name="adj1" fmla="val 37441"/>
              <a:gd name="adj2" fmla="val 12637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knew Dale could do it.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24383" y="652462"/>
            <a:ext cx="2876555" cy="628649"/>
          </a:xfrm>
          <a:prstGeom prst="wedgeRoundRectCallout">
            <a:avLst>
              <a:gd name="adj1" fmla="val -24942"/>
              <a:gd name="adj2" fmla="val 12865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don’t even work here, but this is exciting.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186613" y="1576387"/>
            <a:ext cx="1443038" cy="628649"/>
          </a:xfrm>
          <a:prstGeom prst="wedgeRoundRectCallout">
            <a:avLst>
              <a:gd name="adj1" fmla="val -58670"/>
              <a:gd name="adj2" fmla="val 19455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Diabetes Patients.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352801" y="1385887"/>
            <a:ext cx="1443038" cy="628649"/>
          </a:xfrm>
          <a:prstGeom prst="wedgeRoundRectCallout">
            <a:avLst>
              <a:gd name="adj1" fmla="val 32419"/>
              <a:gd name="adj2" fmla="val 13774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Pretty.</a:t>
            </a:r>
          </a:p>
        </p:txBody>
      </p:sp>
    </p:spTree>
    <p:extLst>
      <p:ext uri="{BB962C8B-B14F-4D97-AF65-F5344CB8AC3E}">
        <p14:creationId xmlns:p14="http://schemas.microsoft.com/office/powerpoint/2010/main" val="23184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5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7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223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79047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632D78A-10B3-4DCD-84B7-9E85168884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76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/>
          <a:lstStyle/>
          <a:p>
            <a:fld id="{C632D78A-10B3-4DCD-84B7-9E85168884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</a:rPr>
              <a:t>json</a:t>
            </a:r>
            <a:r>
              <a:rPr lang="en-US" sz="1100" dirty="0"/>
              <a:t>?address=boston&amp;sensor=false&amp;key=AIzaSyCg5BhicmNdpk2Hg1dr0m-H3XPWjd0BtfU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</a:rPr>
              <a:t>geocode/xml</a:t>
            </a:r>
            <a:r>
              <a:rPr lang="en-US" sz="1100" dirty="0"/>
              <a:t>?address=boston&amp;sensor=false&amp;key=AIzaSyCg5BhicmNdpk2Hg1dr0m-H3XPWjd0BtfU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769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3052</TotalTime>
  <Words>1278</Words>
  <Application>Microsoft Office PowerPoint</Application>
  <PresentationFormat>On-screen Show (4:3)</PresentationFormat>
  <Paragraphs>278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1_Office Theme</vt:lpstr>
      <vt:lpstr>Other Data Sources &amp; Report Automation</vt:lpstr>
      <vt:lpstr>Agenda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The closed caption XML Response</vt:lpstr>
      <vt:lpstr>Let’s Practice…</vt:lpstr>
      <vt:lpstr>Other Straightforward APIs to Explore </vt:lpstr>
      <vt:lpstr>Agenda</vt:lpstr>
      <vt:lpstr>Web Scraping</vt:lpstr>
      <vt:lpstr>Questionable Practice</vt:lpstr>
      <vt:lpstr>Web Scraping Example</vt:lpstr>
      <vt:lpstr>Out of order…</vt:lpstr>
      <vt:lpstr>Agenda</vt:lpstr>
      <vt:lpstr>Reading in other file formats</vt:lpstr>
      <vt:lpstr>Let’s Practice</vt:lpstr>
      <vt:lpstr>Let’s Practice</vt:lpstr>
      <vt:lpstr>Agenda</vt:lpstr>
      <vt:lpstr>Automating Reports</vt:lpstr>
      <vt:lpstr>Awesome.  No more old cars!</vt:lpstr>
      <vt:lpstr>Let’s make some routine reports</vt:lpstr>
      <vt:lpstr>Use Case for Report Automation</vt:lpstr>
      <vt:lpstr>Helping Dale!</vt:lpstr>
      <vt:lpstr>Agenda</vt:lpstr>
      <vt:lpstr>Automating Reports w/FlexDashboard</vt:lpstr>
      <vt:lpstr>PowerPoint Presentation</vt:lpstr>
      <vt:lpstr>Let’s practice!</vt:lpstr>
      <vt:lpstr>Homework Clarification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102</cp:revision>
  <dcterms:created xsi:type="dcterms:W3CDTF">2018-05-23T17:24:59Z</dcterms:created>
  <dcterms:modified xsi:type="dcterms:W3CDTF">2019-04-03T16:45:51Z</dcterms:modified>
</cp:coreProperties>
</file>