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A2FA9-5316-78A5-C4A7-A038BFB5E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A440E8-201F-5AD2-C043-92ABFE63D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86A86A-D1B5-5D8F-4432-E2209C18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5A4D6C-00F3-6781-297A-743C9426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EF74DE-CEF2-7A4B-A060-320966F7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41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AA292-4C30-2CBE-1BDD-A9B0B6DC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F73F7BC-A97C-EFFB-17AF-E56E3905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3A3629-EB59-C9A1-FA83-17866B45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E8737E-0B05-0202-DCDC-45FF446D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C6A7E9-DC08-8D28-8CBF-98D61FC5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32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E673071-A9C6-AD5B-FBA1-199913E26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32A3AC-C733-1A28-BE38-03B292330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29A6A7-C454-E022-C26A-F99FDE5A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2BB97C-D657-CD0E-760A-7784C2DE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319E07-A1AF-9218-9D65-D7462211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32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9DA2-D971-B334-DFD9-46DE2C77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415BEB-C94A-A6F5-6CEC-DBD55890A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0D6EE5-4135-B9F6-5150-434286D5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70E5A3-8A31-13A4-AB76-A78A4EDB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503E29-1640-D4C1-118C-A82D3767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16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3B6FD-E766-57F9-933A-60CBC37D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81DC2B1-12CB-0EA8-4BB1-775F1F85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8819B8-E99A-C5BF-F0FD-98398B11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B39690-B320-D55F-B43B-D9C93606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795B5E-45F0-A627-470C-AEAFA6D3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1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05C64-095F-AB15-C06C-39200008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CCE45F-1ED7-0BD4-C47A-96D6BEFF1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2A01E0-3A04-9650-1E85-5B4AC87BD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FBCDEFA-0870-F6EB-A0B1-2AD19194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36B9C00-375D-972D-D7F1-E0B220C9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30E10B0-84A3-A4A0-3C80-9ECE21A0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716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2DA21-3E42-B22F-7236-182B41CB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6BBA35B-9716-883D-EE2A-DC1A5A6FC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970180A-66D0-67E3-F419-5D038B7B2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20C775F-9405-A405-A20F-7BAE9D7DD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AC95953-59E9-2512-133F-C8D0BC912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79B1A67-9085-6937-8465-06733EB2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A10CFBB-080A-A930-1EF7-60002870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58EEAA3-955D-8D3C-CBA7-3087D553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64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D0C55-B8EF-F896-7A7C-E76DF99F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30A50EB-F6FE-3BAE-5D91-44981DCD1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03BE521-7760-C65A-3DCE-51D44C1E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94D2C22-C893-5931-1876-E7158BB0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12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C82685-5294-5CD0-5BB9-6C342422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24297B-10DC-192C-3560-14E8B924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3762BD-A0D5-0D17-AD8F-37DAEE7B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374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D64E0-E345-0E42-C59E-13A11FC7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C4ED8B-519D-4A81-84DE-5938C1D84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B4E5D20-2FD3-C7C1-95A8-1A5928261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34F0CFE-A375-4003-A4E5-23F6AEB2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20F1CF5-A234-6876-2E09-9119F094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4B7ADD1-62C7-1F96-B212-B1573FC9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90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614DB1-4CBE-6C11-2FFC-1225E68D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FDE5EEC-046E-6D8B-F675-F7ACDD239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D77096-129C-5A57-5508-886E0EE55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348AAA-EFD2-B976-53E5-774337AF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22DC-8533-4097-85A6-56F919B083F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2CE6062-C255-BF50-1D87-35D75C86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6C0AAF-031D-F9A7-B7F4-189ECF49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617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22EB3FF-8DD0-823F-E249-64086DF3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8682113-DB52-FE4A-84A9-5045A69F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C84606-E864-3576-5C42-4B4C6FDBA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F22DC-8533-4097-85A6-56F919B083F3}" type="datetimeFigureOut">
              <a:rPr lang="nl-NL" smtClean="0"/>
              <a:t>14-10-2024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626EFD9-3121-2BCF-0FE6-43FCE954C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48786E-E61E-4311-3251-C66ED4371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5C2B4-EC07-4767-86C8-818D650FAF9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6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26BAC-5FB4-62B3-70FC-5ED1AEFFC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Midterm</a:t>
            </a:r>
            <a:r>
              <a:rPr lang="nl-NL" dirty="0"/>
              <a:t> </a:t>
            </a:r>
            <a:r>
              <a:rPr lang="nl-NL" dirty="0" err="1"/>
              <a:t>Progress</a:t>
            </a:r>
            <a:r>
              <a:rPr lang="nl-NL" dirty="0"/>
              <a:t> report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E51D3BE-DEEE-7116-CFCA-212B31D5B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Air </a:t>
            </a:r>
            <a:r>
              <a:rPr lang="nl-NL" dirty="0" err="1"/>
              <a:t>travel</a:t>
            </a:r>
            <a:r>
              <a:rPr lang="nl-NL" dirty="0"/>
              <a:t> </a:t>
            </a:r>
            <a:r>
              <a:rPr lang="nl-NL" dirty="0" err="1"/>
              <a:t>behaviour</a:t>
            </a:r>
            <a:r>
              <a:rPr lang="nl-NL" dirty="0"/>
              <a:t> Schiphol Airport</a:t>
            </a:r>
          </a:p>
          <a:p>
            <a:r>
              <a:rPr lang="nl-NL" dirty="0"/>
              <a:t>Group 7 </a:t>
            </a:r>
          </a:p>
          <a:p>
            <a:r>
              <a:rPr lang="nl-NL" dirty="0" err="1"/>
              <a:t>TIl</a:t>
            </a:r>
            <a:r>
              <a:rPr lang="nl-NL" dirty="0"/>
              <a:t>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188338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21E55-F867-6552-9189-3F767C01B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Table</a:t>
            </a:r>
            <a:r>
              <a:rPr lang="nl-NL" dirty="0"/>
              <a:t> of 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D59EAD-72D4-EA30-0EDD-14BED245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Research question</a:t>
            </a:r>
          </a:p>
          <a:p>
            <a:r>
              <a:rPr lang="nl-NL" dirty="0" err="1"/>
              <a:t>Progress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50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27B92-BA6B-F305-4E3A-F04C1EBD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Question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94657B-F452-6BB0-8336-956DA4B8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r>
              <a:rPr lang="en-US" b="0" i="1" dirty="0">
                <a:effectLst/>
                <a:latin typeface="system-ui"/>
              </a:rPr>
              <a:t>Main objective: How have air travel patterns, including passenger volumes and destination preferences, evolved for travelers to and from Dutch airports between the pre-Covid period(2015-2019) and post-Covid(2021-2024)?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94793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3DDEA-96F3-87C7-BF17-9C3F42E3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Sub </a:t>
            </a:r>
            <a:r>
              <a:rPr lang="nl-NL" sz="3600" dirty="0" err="1"/>
              <a:t>objectives</a:t>
            </a:r>
            <a:endParaRPr lang="nl-NL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6DC5B0-AA9B-C3DF-228E-EDBF0EC71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What's the difference between intercontinental and international flights in terms of number of passengers and number of flights?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What is the load factor (number of passenger per flight) and how it changed over time?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What are the changes in air travel </a:t>
            </a:r>
            <a:r>
              <a:rPr lang="en-US" b="0" i="0" dirty="0" err="1">
                <a:effectLst/>
                <a:latin typeface="system-ui"/>
              </a:rPr>
              <a:t>behaviour</a:t>
            </a:r>
            <a:r>
              <a:rPr lang="en-US" b="0" i="0" dirty="0">
                <a:effectLst/>
                <a:latin typeface="system-ui"/>
              </a:rPr>
              <a:t> of passengers per month before covid and after covid in terms of </a:t>
            </a:r>
            <a:r>
              <a:rPr lang="en-US" b="0" i="0" dirty="0" err="1">
                <a:effectLst/>
                <a:latin typeface="system-ui"/>
              </a:rPr>
              <a:t>prefered</a:t>
            </a:r>
            <a:r>
              <a:rPr lang="en-US" b="0" i="0" dirty="0">
                <a:effectLst/>
                <a:latin typeface="system-ui"/>
              </a:rPr>
              <a:t> destinations both for short- and long-haul destinations?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Which continent region did Dutch people </a:t>
            </a:r>
            <a:r>
              <a:rPr lang="en-US" b="0" i="0" dirty="0" err="1">
                <a:effectLst/>
                <a:latin typeface="system-ui"/>
              </a:rPr>
              <a:t>chosed</a:t>
            </a:r>
            <a:r>
              <a:rPr lang="en-US" b="0" i="0" dirty="0">
                <a:effectLst/>
                <a:latin typeface="system-ui"/>
              </a:rPr>
              <a:t> as their favorite for their vacation abroad per year? Has covid affected it?"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39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D670AD-80D5-7CAC-D80A-BB0DC937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6EF2F8-E81D-3CBF-31D1-E31A6F1C0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4916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Breedbeeld</PresentationFormat>
  <Paragraphs>17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system-ui</vt:lpstr>
      <vt:lpstr>Kantoorthema</vt:lpstr>
      <vt:lpstr>Midterm Progress report</vt:lpstr>
      <vt:lpstr>Table of contents</vt:lpstr>
      <vt:lpstr>Research Question</vt:lpstr>
      <vt:lpstr>Sub objectives</vt:lpstr>
      <vt:lpstr>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Budhram V. (Viresh)</dc:creator>
  <cp:lastModifiedBy>Budhram V. (Viresh)</cp:lastModifiedBy>
  <cp:revision>1</cp:revision>
  <dcterms:created xsi:type="dcterms:W3CDTF">2024-10-14T09:06:41Z</dcterms:created>
  <dcterms:modified xsi:type="dcterms:W3CDTF">2024-10-14T09:13:54Z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871968-df67-4817-ac85-f4a5f5ebb5dd_Enabled">
    <vt:lpwstr>true</vt:lpwstr>
  </property>
  <property fmtid="{D5CDD505-2E9C-101B-9397-08002B2CF9AE}" pid="3" name="MSIP_Label_ea871968-df67-4817-ac85-f4a5f5ebb5dd_SetDate">
    <vt:lpwstr>2024-10-14T09:13:26Z</vt:lpwstr>
  </property>
  <property fmtid="{D5CDD505-2E9C-101B-9397-08002B2CF9AE}" pid="4" name="MSIP_Label_ea871968-df67-4817-ac85-f4a5f5ebb5dd_Method">
    <vt:lpwstr>Standard</vt:lpwstr>
  </property>
  <property fmtid="{D5CDD505-2E9C-101B-9397-08002B2CF9AE}" pid="5" name="MSIP_Label_ea871968-df67-4817-ac85-f4a5f5ebb5dd_Name">
    <vt:lpwstr>Bedrijfsvertrouwelijk</vt:lpwstr>
  </property>
  <property fmtid="{D5CDD505-2E9C-101B-9397-08002B2CF9AE}" pid="6" name="MSIP_Label_ea871968-df67-4817-ac85-f4a5f5ebb5dd_SiteId">
    <vt:lpwstr>49c4cd82-8f65-4d6a-9a3b-0ecd07c0cf5b</vt:lpwstr>
  </property>
  <property fmtid="{D5CDD505-2E9C-101B-9397-08002B2CF9AE}" pid="7" name="MSIP_Label_ea871968-df67-4817-ac85-f4a5f5ebb5dd_ActionId">
    <vt:lpwstr>04c92fe1-6ad5-4022-be62-357c12abb93e</vt:lpwstr>
  </property>
  <property fmtid="{D5CDD505-2E9C-101B-9397-08002B2CF9AE}" pid="8" name="MSIP_Label_ea871968-df67-4817-ac85-f4a5f5ebb5dd_ContentBits">
    <vt:lpwstr>0</vt:lpwstr>
  </property>
</Properties>
</file>