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88825" cy="6858000"/>
  <p:notesSz cx="7315200" cy="9601200"/>
  <p:custDataLst>
    <p:tags r:id="rId6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79450" indent="-22225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60488" indent="-446088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39938" indent="-668338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20975" indent="-892175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5">
          <p15:clr>
            <a:srgbClr val="A4A3A4"/>
          </p15:clr>
        </p15:guide>
        <p15:guide id="2" pos="206">
          <p15:clr>
            <a:srgbClr val="A4A3A4"/>
          </p15:clr>
        </p15:guide>
        <p15:guide id="3" pos="2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BF"/>
    <a:srgbClr val="00649D"/>
    <a:srgbClr val="F7F7FF"/>
    <a:srgbClr val="EFEFFF"/>
    <a:srgbClr val="FFFFB3"/>
    <a:srgbClr val="FAFAFA"/>
    <a:srgbClr val="F0F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8" autoAdjust="0"/>
    <p:restoredTop sz="95768" autoAdjust="0"/>
  </p:normalViewPr>
  <p:slideViewPr>
    <p:cSldViewPr snapToGrid="0">
      <p:cViewPr>
        <p:scale>
          <a:sx n="108" d="100"/>
          <a:sy n="108" d="100"/>
        </p:scale>
        <p:origin x="592" y="240"/>
      </p:cViewPr>
      <p:guideLst>
        <p:guide orient="horz" pos="4265"/>
        <p:guide pos="206"/>
        <p:guide pos="2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174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3" tIns="46023" rIns="92043" bIns="46023" numCol="1" anchor="t" anchorCtr="0" compatLnSpc="1">
            <a:prstTxWarp prst="textNoShape">
              <a:avLst/>
            </a:prstTxWarp>
          </a:bodyPr>
          <a:lstStyle>
            <a:lvl1pPr algn="l" defTabSz="922338" eaLnBrk="1" hangingPunct="1">
              <a:buFontTx/>
              <a:buNone/>
              <a:defRPr sz="1786"/>
            </a:lvl1pPr>
          </a:lstStyle>
          <a:p>
            <a:pPr>
              <a:defRPr/>
            </a:pPr>
            <a:endParaRPr lang="en-US" dirty="0">
              <a:latin typeface="IBM Plex Sans" panose="020B0503050000000000" pitchFamily="34" charset="77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70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3" tIns="46023" rIns="92043" bIns="46023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buFontTx/>
              <a:buNone/>
              <a:defRPr sz="1786"/>
            </a:lvl1pPr>
          </a:lstStyle>
          <a:p>
            <a:pPr>
              <a:defRPr/>
            </a:pPr>
            <a:fld id="{FB9A41D6-B4F7-4E1F-98A6-B52CB0459AC1}" type="datetime4">
              <a:rPr lang="en-US">
                <a:latin typeface="IBM Plex Sans" panose="020B0503050000000000" pitchFamily="34" charset="77"/>
              </a:rPr>
              <a:pPr>
                <a:defRPr/>
              </a:pPr>
              <a:t>October 27, 2020</a:t>
            </a:fld>
            <a:endParaRPr lang="en-US" dirty="0">
              <a:latin typeface="IBM Plex Sans" panose="020B0503050000000000" pitchFamily="34" charset="77"/>
            </a:endParaRP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3" tIns="46023" rIns="92043" bIns="46023" numCol="1" anchor="b" anchorCtr="0" compatLnSpc="1">
            <a:prstTxWarp prst="textNoShape">
              <a:avLst/>
            </a:prstTxWarp>
          </a:bodyPr>
          <a:lstStyle>
            <a:lvl1pPr algn="l" defTabSz="922338" eaLnBrk="1" hangingPunct="1">
              <a:buFontTx/>
              <a:buNone/>
              <a:defRPr sz="1786"/>
            </a:lvl1pPr>
          </a:lstStyle>
          <a:p>
            <a:pPr>
              <a:defRPr/>
            </a:pPr>
            <a:r>
              <a:rPr lang="en-US" dirty="0">
                <a:latin typeface="IBM Plex Sans" panose="020B0503050000000000" pitchFamily="34" charset="77"/>
              </a:rPr>
              <a:t>© Copyright IBM Corporation 2012</a:t>
            </a: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3" tIns="46023" rIns="92043" bIns="46023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786"/>
            </a:lvl1pPr>
          </a:lstStyle>
          <a:p>
            <a:pPr>
              <a:defRPr/>
            </a:pPr>
            <a:fld id="{E050F059-04F2-47CB-87A1-BD280F7C8754}" type="slidenum">
              <a:rPr lang="en-US">
                <a:latin typeface="IBM Plex Sans" panose="020B0503050000000000" pitchFamily="34" charset="77"/>
              </a:rPr>
              <a:pPr>
                <a:defRPr/>
              </a:pPr>
              <a:t>‹#›</a:t>
            </a:fld>
            <a:endParaRPr lang="en-US" dirty="0">
              <a:latin typeface="IBM Plex Sans" panose="020B050305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73602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gray">
          <a:xfrm>
            <a:off x="741363" y="0"/>
            <a:ext cx="4752975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2841" rIns="0" bIns="0" numCol="1" anchor="t" anchorCtr="0" compatLnSpc="1">
            <a:prstTxWarp prst="textNoShape">
              <a:avLst/>
            </a:prstTxWarp>
          </a:bodyPr>
          <a:lstStyle>
            <a:lvl1pPr algn="l" defTabSz="922338" eaLnBrk="1" hangingPunct="1">
              <a:buFontTx/>
              <a:buNone/>
              <a:defRPr sz="900" b="0" i="0">
                <a:latin typeface="IBM Plex Sans" panose="020B0503050000000000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-188913" y="274638"/>
            <a:ext cx="7697788" cy="4332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731838" y="4630738"/>
            <a:ext cx="5851525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23" rIns="92043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gray">
          <a:xfrm>
            <a:off x="727075" y="9331325"/>
            <a:ext cx="5270500" cy="1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22338" eaLnBrk="1" hangingPunct="1">
              <a:buFontTx/>
              <a:buNone/>
              <a:defRPr sz="900"/>
            </a:lvl1pPr>
          </a:lstStyle>
          <a:p>
            <a:pPr>
              <a:defRPr/>
            </a:pPr>
            <a:r>
              <a:rPr lang="en-US" dirty="0">
                <a:latin typeface="IBM Plex Sans" panose="020B0503050000000000" pitchFamily="34" charset="77"/>
              </a:rPr>
              <a:t>© Copyright IBM Corporation 2019</a:t>
            </a:r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gray">
          <a:xfrm>
            <a:off x="6116638" y="9323388"/>
            <a:ext cx="700087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000" b="0" i="0">
                <a:latin typeface="IBM Plex Sans" panose="020B0503050000000000" pitchFamily="34" charset="77"/>
              </a:defRPr>
            </a:lvl1pPr>
          </a:lstStyle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7" name="Line 10"/>
          <p:cNvSpPr>
            <a:spLocks noChangeShapeType="1"/>
          </p:cNvSpPr>
          <p:nvPr/>
        </p:nvSpPr>
        <p:spPr bwMode="gray">
          <a:xfrm>
            <a:off x="725488" y="9264650"/>
            <a:ext cx="6100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sz="1786" b="0" i="0" dirty="0">
              <a:latin typeface="IBM Plex Sans" panose="020B0503050000000000" pitchFamily="34" charset="77"/>
            </a:endParaRP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dt" idx="1"/>
          </p:nvPr>
        </p:nvSpPr>
        <p:spPr bwMode="gray">
          <a:xfrm>
            <a:off x="5537200" y="0"/>
            <a:ext cx="12795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440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900" b="0" i="0">
                <a:latin typeface="IBM Plex Sans" panose="020B0503050000000000" pitchFamily="34" charset="77"/>
              </a:defRPr>
            </a:lvl1pPr>
          </a:lstStyle>
          <a:p>
            <a:pPr>
              <a:defRPr/>
            </a:pPr>
            <a:fld id="{EA8B60DD-9923-4BD1-9FF3-C1FEABD2F26C}" type="datetime4">
              <a:rPr lang="en-US" smtClean="0"/>
              <a:pPr>
                <a:defRPr/>
              </a:pPr>
              <a:t>October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1486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400" b="0" i="0" kern="1200">
        <a:solidFill>
          <a:schemeClr val="tx1"/>
        </a:solidFill>
        <a:latin typeface="IBM Plex Sans" panose="020B0503050000000000" pitchFamily="34" charset="77"/>
        <a:ea typeface="+mn-ea"/>
        <a:cs typeface="+mn-cs"/>
      </a:defRPr>
    </a:lvl1pPr>
    <a:lvl2pPr marL="271463" algn="l" rtl="0" eaLnBrk="0" fontAlgn="base" hangingPunct="0">
      <a:spcBef>
        <a:spcPct val="30000"/>
      </a:spcBef>
      <a:spcAft>
        <a:spcPct val="0"/>
      </a:spcAft>
      <a:defRPr sz="1400" b="0" i="0" kern="1200">
        <a:solidFill>
          <a:schemeClr val="tx1"/>
        </a:solidFill>
        <a:latin typeface="IBM Plex Sans" panose="020B0503050000000000" pitchFamily="34" charset="77"/>
        <a:ea typeface="+mn-ea"/>
        <a:cs typeface="+mn-cs"/>
      </a:defRPr>
    </a:lvl2pPr>
    <a:lvl3pPr marL="538163" algn="l" rtl="0" eaLnBrk="0" fontAlgn="base" hangingPunct="0">
      <a:spcBef>
        <a:spcPct val="30000"/>
      </a:spcBef>
      <a:spcAft>
        <a:spcPct val="0"/>
      </a:spcAft>
      <a:defRPr sz="1400" b="0" i="0" kern="1200">
        <a:solidFill>
          <a:schemeClr val="tx1"/>
        </a:solidFill>
        <a:latin typeface="IBM Plex Sans" panose="020B0503050000000000" pitchFamily="34" charset="77"/>
        <a:ea typeface="+mn-ea"/>
        <a:cs typeface="+mn-cs"/>
      </a:defRPr>
    </a:lvl3pPr>
    <a:lvl4pPr marL="804863" algn="l" rtl="0" eaLnBrk="0" fontAlgn="base" hangingPunct="0">
      <a:spcBef>
        <a:spcPct val="30000"/>
      </a:spcBef>
      <a:spcAft>
        <a:spcPct val="0"/>
      </a:spcAft>
      <a:defRPr sz="1400" b="0" i="0" kern="1200">
        <a:solidFill>
          <a:schemeClr val="tx1"/>
        </a:solidFill>
        <a:latin typeface="IBM Plex Sans" panose="020B0503050000000000" pitchFamily="34" charset="77"/>
        <a:ea typeface="+mn-ea"/>
        <a:cs typeface="+mn-cs"/>
      </a:defRPr>
    </a:lvl4pPr>
    <a:lvl5pPr marL="1071563" algn="l" rtl="0" eaLnBrk="0" fontAlgn="base" hangingPunct="0">
      <a:spcBef>
        <a:spcPct val="30000"/>
      </a:spcBef>
      <a:spcAft>
        <a:spcPct val="0"/>
      </a:spcAft>
      <a:defRPr sz="1400" b="0" i="0" kern="1200">
        <a:solidFill>
          <a:schemeClr val="tx1"/>
        </a:solidFill>
        <a:latin typeface="IBM Plex Sans" panose="020B0503050000000000" pitchFamily="34" charset="77"/>
        <a:ea typeface="+mn-ea"/>
        <a:cs typeface="+mn-cs"/>
      </a:defRPr>
    </a:lvl5pPr>
    <a:lvl6pPr marL="3401351" algn="l" defTabSz="1360539" rtl="0" eaLnBrk="1" latinLnBrk="0" hangingPunct="1">
      <a:defRPr sz="1786" kern="1200">
        <a:solidFill>
          <a:schemeClr val="tx1"/>
        </a:solidFill>
        <a:latin typeface="+mn-lt"/>
        <a:ea typeface="+mn-ea"/>
        <a:cs typeface="+mn-cs"/>
      </a:defRPr>
    </a:lvl6pPr>
    <a:lvl7pPr marL="4081621" algn="l" defTabSz="1360539" rtl="0" eaLnBrk="1" latinLnBrk="0" hangingPunct="1">
      <a:defRPr sz="1786" kern="1200">
        <a:solidFill>
          <a:schemeClr val="tx1"/>
        </a:solidFill>
        <a:latin typeface="+mn-lt"/>
        <a:ea typeface="+mn-ea"/>
        <a:cs typeface="+mn-cs"/>
      </a:defRPr>
    </a:lvl7pPr>
    <a:lvl8pPr marL="4761890" algn="l" defTabSz="1360539" rtl="0" eaLnBrk="1" latinLnBrk="0" hangingPunct="1">
      <a:defRPr sz="1786" kern="1200">
        <a:solidFill>
          <a:schemeClr val="tx1"/>
        </a:solidFill>
        <a:latin typeface="+mn-lt"/>
        <a:ea typeface="+mn-ea"/>
        <a:cs typeface="+mn-cs"/>
      </a:defRPr>
    </a:lvl8pPr>
    <a:lvl9pPr marL="5442161" algn="l" defTabSz="1360539" rtl="0" eaLnBrk="1" latinLnBrk="0" hangingPunct="1">
      <a:defRPr sz="1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900" dirty="0">
                <a:latin typeface="IBM Plex Sans" panose="020B0503050000000000" pitchFamily="34" charset="77"/>
              </a:rPr>
              <a:t>© Copyright IBM Corporation 2012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F2221E-278C-4725-85A6-1E443FD08B57}" type="slidenum">
              <a:rPr lang="en-US" sz="1000" smtClean="0">
                <a:latin typeface="IBM Plex Sans" panose="020B0503050000000000" pitchFamily="34" charset="77"/>
              </a:rPr>
              <a:pPr/>
              <a:t>1</a:t>
            </a:fld>
            <a:endParaRPr lang="en-US" sz="1000" dirty="0">
              <a:latin typeface="IBM Plex Sans" panose="020B0503050000000000" pitchFamily="34" charset="77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8913" y="274638"/>
            <a:ext cx="7697788" cy="4332287"/>
          </a:xfrm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1488"/>
          </a:p>
        </p:txBody>
      </p:sp>
    </p:spTree>
    <p:extLst>
      <p:ext uri="{BB962C8B-B14F-4D97-AF65-F5344CB8AC3E}">
        <p14:creationId xmlns:p14="http://schemas.microsoft.com/office/powerpoint/2010/main" val="193207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900" dirty="0">
                <a:latin typeface="IBM Plex Sans" panose="020B0503050000000000" pitchFamily="34" charset="77"/>
              </a:rPr>
              <a:t>© Copyright IBM Corporation 2012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2CEE83-1E9C-4465-980F-81F32056B791}" type="slidenum">
              <a:rPr lang="en-US" sz="1000" smtClean="0">
                <a:latin typeface="IBM Plex Sans" panose="020B0503050000000000" pitchFamily="34" charset="77"/>
              </a:rPr>
              <a:pPr/>
              <a:t>2</a:t>
            </a:fld>
            <a:endParaRPr lang="en-US" sz="1000" dirty="0">
              <a:latin typeface="IBM Plex Sans" panose="020B0503050000000000" pitchFamily="34" charset="77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8913" y="274638"/>
            <a:ext cx="7697788" cy="4332287"/>
          </a:xfrm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488" b="1" i="1" dirty="0"/>
              <a:t>Notes:</a:t>
            </a:r>
            <a:endParaRPr lang="en-US" sz="1488" dirty="0"/>
          </a:p>
          <a:p>
            <a:pPr eaLnBrk="1" hangingPunct="1">
              <a:defRPr/>
            </a:pPr>
            <a:endParaRPr lang="en-US" sz="1488" dirty="0"/>
          </a:p>
          <a:p>
            <a:pPr eaLnBrk="1" hangingPunct="1">
              <a:defRPr/>
            </a:pPr>
            <a:r>
              <a:rPr lang="en-US" sz="1488" b="1" i="1" dirty="0"/>
              <a:t>Instructor notes:</a:t>
            </a:r>
            <a:endParaRPr lang="en-US" sz="1488" dirty="0"/>
          </a:p>
          <a:p>
            <a:pPr eaLnBrk="1" hangingPunct="1">
              <a:defRPr/>
            </a:pPr>
            <a:r>
              <a:rPr lang="en-US" sz="1488" b="1" dirty="0"/>
              <a:t>Purpose —</a:t>
            </a:r>
            <a:r>
              <a:rPr lang="en-US" sz="1488" dirty="0"/>
              <a:t> List the unit objectives.</a:t>
            </a:r>
          </a:p>
          <a:p>
            <a:pPr eaLnBrk="1" hangingPunct="1">
              <a:defRPr/>
            </a:pPr>
            <a:r>
              <a:rPr lang="en-US" sz="1488" b="1" dirty="0"/>
              <a:t>Details —</a:t>
            </a:r>
            <a:r>
              <a:rPr lang="en-US" sz="1488" dirty="0"/>
              <a:t> </a:t>
            </a:r>
          </a:p>
          <a:p>
            <a:pPr eaLnBrk="1" hangingPunct="1">
              <a:defRPr/>
            </a:pPr>
            <a:r>
              <a:rPr lang="en-US" sz="1488" b="1" dirty="0"/>
              <a:t>Additional information —</a:t>
            </a:r>
            <a:r>
              <a:rPr lang="en-US" sz="1488" dirty="0"/>
              <a:t> </a:t>
            </a:r>
          </a:p>
          <a:p>
            <a:pPr eaLnBrk="1" hangingPunct="1">
              <a:defRPr/>
            </a:pPr>
            <a:r>
              <a:rPr lang="en-US" sz="1488" b="1" dirty="0"/>
              <a:t>Transition statement —</a:t>
            </a:r>
            <a:r>
              <a:rPr lang="en-US" sz="1488" dirty="0"/>
              <a:t> </a:t>
            </a:r>
          </a:p>
          <a:p>
            <a:pPr eaLnBrk="1" hangingPunct="1">
              <a:defRPr/>
            </a:pPr>
            <a:endParaRPr lang="en-US" sz="1488" dirty="0"/>
          </a:p>
        </p:txBody>
      </p:sp>
    </p:spTree>
    <p:extLst>
      <p:ext uri="{BB962C8B-B14F-4D97-AF65-F5344CB8AC3E}">
        <p14:creationId xmlns:p14="http://schemas.microsoft.com/office/powerpoint/2010/main" val="404736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DC0F9E-B755-3749-82BC-A2B121CB8546}"/>
              </a:ext>
            </a:extLst>
          </p:cNvPr>
          <p:cNvSpPr txBox="1"/>
          <p:nvPr userDrawn="1"/>
        </p:nvSpPr>
        <p:spPr>
          <a:xfrm>
            <a:off x="0" y="6383705"/>
            <a:ext cx="12188825" cy="46166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IBM Plex Sans" panose="020B0503050000000000" pitchFamily="34" charset="77"/>
              </a:rPr>
              <a:t>IBM </a:t>
            </a:r>
            <a:r>
              <a:rPr lang="en-US" sz="2400" b="1" dirty="0">
                <a:latin typeface="IBM Plex Sans" panose="020B0503050000000000" pitchFamily="34" charset="77"/>
              </a:rPr>
              <a:t>Cloud</a:t>
            </a:r>
            <a:r>
              <a:rPr lang="en-US" sz="2400" dirty="0">
                <a:latin typeface="IBM Plex Sans" panose="020B0503050000000000" pitchFamily="34" charset="77"/>
              </a:rPr>
              <a:t> Garage Academy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167425" y="6477000"/>
            <a:ext cx="12021400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306" tIns="30145" rIns="60306" bIns="30145"/>
          <a:lstStyle>
            <a:lvl1pPr algn="l" defTabSz="614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07975" algn="l" defTabSz="614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14363" algn="l" defTabSz="614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23925" algn="l" defTabSz="614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28725" algn="l" defTabSz="614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685925" defTabSz="614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43125" defTabSz="614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00325" defTabSz="614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57525" defTabSz="614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defRPr/>
            </a:pPr>
            <a:br>
              <a:rPr lang="en-US" sz="900" b="0" i="0" dirty="0">
                <a:solidFill>
                  <a:srgbClr val="008ABF"/>
                </a:solidFill>
                <a:latin typeface="IBM Plex Sans Condensed" panose="020B0506050203000203" pitchFamily="34" charset="77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b="0" i="0" dirty="0">
                <a:solidFill>
                  <a:srgbClr val="008ABF"/>
                </a:solidFill>
                <a:latin typeface="IBM Plex Sans Condensed" panose="020B05060502030002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Course materials may not be reproduced in whole or in part without the prior written permission of IBM.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67425" y="6510340"/>
            <a:ext cx="12025633" cy="141286"/>
          </a:xfrm>
        </p:spPr>
        <p:txBody>
          <a:bodyPr>
            <a:noAutofit/>
          </a:bodyPr>
          <a:lstStyle>
            <a:lvl1pPr algn="l">
              <a:defRPr sz="900" b="0" i="0">
                <a:latin typeface="IBM Plex Sans Condensed" panose="020B0506050203000203" pitchFamily="34" charset="77"/>
              </a:defRPr>
            </a:lvl1pPr>
          </a:lstStyle>
          <a:p>
            <a:pPr>
              <a:defRPr/>
            </a:pPr>
            <a:r>
              <a:rPr lang="en-US" dirty="0"/>
              <a:t>© Copyright IBM Corporation 2019</a:t>
            </a: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ctrTitle"/>
          </p:nvPr>
        </p:nvSpPr>
        <p:spPr bwMode="auto">
          <a:xfrm>
            <a:off x="833176" y="1263682"/>
            <a:ext cx="6622627" cy="4287112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30724" rIns="61448" bIns="30724" anchor="t"/>
          <a:lstStyle>
            <a:lvl1pPr>
              <a:defRPr sz="2800" b="0" i="0">
                <a:solidFill>
                  <a:srgbClr val="00649D"/>
                </a:solidFill>
                <a:latin typeface="IBM Plex Sans" panose="020B0503050000000000" pitchFamily="34" charset="77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0" y="6858000"/>
            <a:ext cx="12188952" cy="0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rgbClr val="008A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61F5E61-6F13-204E-9317-612DDA4E2B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6882400" y="1542949"/>
            <a:ext cx="4297421" cy="3687650"/>
          </a:xfrm>
          <a:prstGeom prst="rect">
            <a:avLst/>
          </a:prstGeom>
        </p:spPr>
      </p:pic>
      <p:pic>
        <p:nvPicPr>
          <p:cNvPr id="13" name="Picture 12" descr="ibm_gry.png">
            <a:extLst>
              <a:ext uri="{FF2B5EF4-FFF2-40B4-BE49-F238E27FC236}">
                <a16:creationId xmlns:a16="http://schemas.microsoft.com/office/drawing/2014/main" id="{767ACAEC-484E-A944-9BF3-2D75BB76AD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1101" y="405272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5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9" y="457203"/>
            <a:ext cx="3932085" cy="1601360"/>
          </a:xfrm>
        </p:spPr>
        <p:txBody>
          <a:bodyPr anchor="b"/>
          <a:lstStyle>
            <a:lvl1pPr>
              <a:defRPr sz="2600"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05" y="1019354"/>
            <a:ext cx="6169416" cy="4873705"/>
          </a:xfrm>
        </p:spPr>
        <p:txBody>
          <a:bodyPr/>
          <a:lstStyle>
            <a:lvl1pPr marL="0" indent="0">
              <a:buNone/>
              <a:defRPr sz="3600" b="0" i="0"/>
            </a:lvl1pPr>
            <a:lvl2pPr marL="668381" indent="0">
              <a:buNone/>
              <a:defRPr sz="4093"/>
            </a:lvl2pPr>
            <a:lvl3pPr marL="1336761" indent="0">
              <a:buNone/>
              <a:defRPr sz="3509"/>
            </a:lvl3pPr>
            <a:lvl4pPr marL="2005142" indent="0">
              <a:buNone/>
              <a:defRPr sz="2924"/>
            </a:lvl4pPr>
            <a:lvl5pPr marL="2673523" indent="0">
              <a:buNone/>
              <a:defRPr sz="2924"/>
            </a:lvl5pPr>
            <a:lvl6pPr marL="3341903" indent="0">
              <a:buNone/>
              <a:defRPr sz="2924"/>
            </a:lvl6pPr>
            <a:lvl7pPr marL="4010284" indent="0">
              <a:buNone/>
              <a:defRPr sz="2924"/>
            </a:lvl7pPr>
            <a:lvl8pPr marL="4678665" indent="0">
              <a:buNone/>
              <a:defRPr sz="2924"/>
            </a:lvl8pPr>
            <a:lvl9pPr marL="5347045" indent="0">
              <a:buNone/>
              <a:defRPr sz="292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9" y="2058564"/>
            <a:ext cx="3932085" cy="3810773"/>
          </a:xfrm>
        </p:spPr>
        <p:txBody>
          <a:bodyPr/>
          <a:lstStyle>
            <a:lvl1pPr marL="0" indent="0">
              <a:buNone/>
              <a:defRPr sz="2000" b="0" i="0"/>
            </a:lvl1pPr>
            <a:lvl2pPr marL="668381" indent="0">
              <a:buNone/>
              <a:defRPr sz="2047"/>
            </a:lvl2pPr>
            <a:lvl3pPr marL="1336761" indent="0">
              <a:buNone/>
              <a:defRPr sz="1754"/>
            </a:lvl3pPr>
            <a:lvl4pPr marL="2005142" indent="0">
              <a:buNone/>
              <a:defRPr sz="1462"/>
            </a:lvl4pPr>
            <a:lvl5pPr marL="2673523" indent="0">
              <a:buNone/>
              <a:defRPr sz="1462"/>
            </a:lvl5pPr>
            <a:lvl6pPr marL="3341903" indent="0">
              <a:buNone/>
              <a:defRPr sz="1462"/>
            </a:lvl6pPr>
            <a:lvl7pPr marL="4010284" indent="0">
              <a:buNone/>
              <a:defRPr sz="1462"/>
            </a:lvl7pPr>
            <a:lvl8pPr marL="4678665" indent="0">
              <a:buNone/>
              <a:defRPr sz="1462"/>
            </a:lvl8pPr>
            <a:lvl9pPr marL="5347045" indent="0">
              <a:buNone/>
              <a:defRPr sz="14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99953D35-9699-4B1B-B89E-F519F54DD4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en-US" dirty="0"/>
              <a:t>© Copyright IBM Corporation 2019</a:t>
            </a:r>
          </a:p>
        </p:txBody>
      </p:sp>
    </p:spTree>
    <p:extLst>
      <p:ext uri="{BB962C8B-B14F-4D97-AF65-F5344CB8AC3E}">
        <p14:creationId xmlns:p14="http://schemas.microsoft.com/office/powerpoint/2010/main" val="127316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6887C73D-9F9A-4C0A-88F8-EFE21963C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en-US" dirty="0"/>
              <a:t>© Copyright IBM Corporation 2019</a:t>
            </a:r>
          </a:p>
        </p:txBody>
      </p:sp>
    </p:spTree>
    <p:extLst>
      <p:ext uri="{BB962C8B-B14F-4D97-AF65-F5344CB8AC3E}">
        <p14:creationId xmlns:p14="http://schemas.microsoft.com/office/powerpoint/2010/main" val="4129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5288" y="508258"/>
            <a:ext cx="2913957" cy="6078206"/>
          </a:xfrm>
        </p:spPr>
        <p:txBody>
          <a:bodyPr vert="eaVert"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422" y="508258"/>
            <a:ext cx="8435469" cy="6078206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FD9A3CFC-1F6A-4639-BC10-5512BC8EFF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en-US" dirty="0"/>
              <a:t>© Copyright IBM Corporation 2019</a:t>
            </a:r>
          </a:p>
        </p:txBody>
      </p:sp>
    </p:spTree>
    <p:extLst>
      <p:ext uri="{BB962C8B-B14F-4D97-AF65-F5344CB8AC3E}">
        <p14:creationId xmlns:p14="http://schemas.microsoft.com/office/powerpoint/2010/main" val="1352431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70229" y="1239313"/>
            <a:ext cx="11640844" cy="2515126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 marL="679984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229" y="3906841"/>
            <a:ext cx="11640844" cy="2679699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 marL="679984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3421" y="508262"/>
            <a:ext cx="11655823" cy="60573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2FEFAB30-862A-4B6A-9A26-7B9166A3E49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en-US" dirty="0"/>
              <a:t>© Copyright IBM Corporation 2019</a:t>
            </a:r>
          </a:p>
        </p:txBody>
      </p:sp>
    </p:spTree>
    <p:extLst>
      <p:ext uri="{BB962C8B-B14F-4D97-AF65-F5344CB8AC3E}">
        <p14:creationId xmlns:p14="http://schemas.microsoft.com/office/powerpoint/2010/main" val="2718857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363845" y="1239314"/>
            <a:ext cx="5594924" cy="5347151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65166" y="1239314"/>
            <a:ext cx="5744929" cy="5347151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 marL="679984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3421" y="508262"/>
            <a:ext cx="11655823" cy="60573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8A6C1FD9-979D-4EE3-A78E-68716199577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en-US" dirty="0"/>
              <a:t>© Copyright IBM Corporation 2019</a:t>
            </a:r>
          </a:p>
        </p:txBody>
      </p:sp>
    </p:spTree>
    <p:extLst>
      <p:ext uri="{BB962C8B-B14F-4D97-AF65-F5344CB8AC3E}">
        <p14:creationId xmlns:p14="http://schemas.microsoft.com/office/powerpoint/2010/main" val="2633630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21" y="508262"/>
            <a:ext cx="11655823" cy="60573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73421" y="1218429"/>
            <a:ext cx="11655823" cy="5368037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6B4A1FD4-ADD9-410C-BF6D-441AD36966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en-US" dirty="0"/>
              <a:t>© Copyright IBM Corporation 2019</a:t>
            </a:r>
          </a:p>
        </p:txBody>
      </p:sp>
    </p:spTree>
    <p:extLst>
      <p:ext uri="{BB962C8B-B14F-4D97-AF65-F5344CB8AC3E}">
        <p14:creationId xmlns:p14="http://schemas.microsoft.com/office/powerpoint/2010/main" val="2149255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5F96D5C-7AF4-5247-A796-FAA8F7092D5C}"/>
              </a:ext>
            </a:extLst>
          </p:cNvPr>
          <p:cNvSpPr txBox="1"/>
          <p:nvPr userDrawn="1"/>
        </p:nvSpPr>
        <p:spPr>
          <a:xfrm>
            <a:off x="0" y="6383705"/>
            <a:ext cx="12188825" cy="46166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IBM Plex Sans" panose="020B0503050000000000" pitchFamily="34" charset="77"/>
              </a:rPr>
              <a:t>IBM </a:t>
            </a:r>
            <a:r>
              <a:rPr lang="en-US" sz="2400" b="1" dirty="0">
                <a:latin typeface="IBM Plex Sans" panose="020B0503050000000000" pitchFamily="34" charset="77"/>
              </a:rPr>
              <a:t>Cloud</a:t>
            </a:r>
            <a:r>
              <a:rPr lang="en-US" sz="2400" dirty="0">
                <a:latin typeface="IBM Plex Sans" panose="020B0503050000000000" pitchFamily="34" charset="77"/>
              </a:rPr>
              <a:t> Garage Academy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270361" y="6477000"/>
            <a:ext cx="11918464" cy="31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306" tIns="30145" rIns="60306" bIns="30145"/>
          <a:lstStyle>
            <a:lvl1pPr algn="l" defTabSz="614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07975" algn="l" defTabSz="614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14363" algn="l" defTabSz="614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23925" algn="l" defTabSz="614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28725" algn="l" defTabSz="614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685925" defTabSz="614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43125" defTabSz="614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00325" defTabSz="614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57525" defTabSz="614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defRPr/>
            </a:pPr>
            <a:br>
              <a:rPr lang="en-US" sz="900" b="0" i="0" dirty="0">
                <a:solidFill>
                  <a:srgbClr val="008ABF"/>
                </a:solidFill>
                <a:latin typeface="IBM Plex Sans" panose="020B0503050000000000" pitchFamily="34" charset="77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900" b="0" i="0" dirty="0">
                <a:solidFill>
                  <a:srgbClr val="008ABF"/>
                </a:solidFill>
                <a:latin typeface="IBM Plex Sans" panose="020B0503050000000000" pitchFamily="34" charset="77"/>
                <a:ea typeface="Verdana" panose="020B0604030504040204" pitchFamily="34" charset="0"/>
                <a:cs typeface="Arial" panose="020B0604020202020204" pitchFamily="34" charset="0"/>
              </a:rPr>
              <a:t>Course materials may not be reproduced in whole or in part without the prior written permission of IBM.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456" y="6510340"/>
            <a:ext cx="11922602" cy="135160"/>
          </a:xfrm>
        </p:spPr>
        <p:txBody>
          <a:bodyPr>
            <a:noAutofit/>
          </a:bodyPr>
          <a:lstStyle>
            <a:lvl1pPr algn="l">
              <a:defRPr sz="900" b="0" i="0">
                <a:latin typeface="IBM Plex Sans" panose="020B0503050000000000" pitchFamily="34" charset="7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Copyright IBM Corporation 2019</a:t>
            </a: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739858" y="1815165"/>
            <a:ext cx="7385276" cy="27108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30724" rIns="61448" bIns="30724" anchor="t"/>
          <a:lstStyle>
            <a:lvl1pPr>
              <a:defRPr sz="2800" b="0" i="0">
                <a:solidFill>
                  <a:srgbClr val="00649D"/>
                </a:solidFill>
                <a:latin typeface="IBM Plex Sans" panose="020B0503050000000000" pitchFamily="34" charset="77"/>
              </a:defRPr>
            </a:lvl1pPr>
          </a:lstStyle>
          <a:p>
            <a:pPr lvl="0"/>
            <a:r>
              <a:rPr lang="en-US" noProof="0" dirty="0"/>
              <a:t>Course title</a:t>
            </a:r>
          </a:p>
        </p:txBody>
      </p:sp>
      <p:sp>
        <p:nvSpPr>
          <p:cNvPr id="13" name="TextBox 11"/>
          <p:cNvSpPr txBox="1">
            <a:spLocks noChangeArrowheads="1"/>
          </p:cNvSpPr>
          <p:nvPr userDrawn="1"/>
        </p:nvSpPr>
        <p:spPr bwMode="auto">
          <a:xfrm>
            <a:off x="742008" y="4563844"/>
            <a:ext cx="7383126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300"/>
              </a:lnSpc>
            </a:pPr>
            <a:r>
              <a:rPr lang="en-US" sz="2000" b="0" i="0" dirty="0">
                <a:solidFill>
                  <a:srgbClr val="008ABF"/>
                </a:solidFill>
                <a:latin typeface="IBM Plex Sans" panose="020B0503050000000000" pitchFamily="34" charset="77"/>
              </a:rPr>
              <a:t>Course subtitle</a:t>
            </a:r>
            <a:br>
              <a:rPr lang="en-US" sz="2000" b="0" i="0" dirty="0">
                <a:solidFill>
                  <a:srgbClr val="008ABF"/>
                </a:solidFill>
                <a:latin typeface="IBM Plex Sans" panose="020B0503050000000000" pitchFamily="34" charset="77"/>
              </a:rPr>
            </a:br>
            <a:endParaRPr lang="en-US" sz="2000" b="0" i="0" dirty="0">
              <a:solidFill>
                <a:srgbClr val="008ABF"/>
              </a:solidFill>
              <a:latin typeface="IBM Plex Sans" panose="020B0503050000000000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F08456-0FCC-6541-AFF2-7513DB3929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6882400" y="1542949"/>
            <a:ext cx="4297421" cy="3687650"/>
          </a:xfrm>
          <a:prstGeom prst="rect">
            <a:avLst/>
          </a:prstGeom>
        </p:spPr>
      </p:pic>
      <p:pic>
        <p:nvPicPr>
          <p:cNvPr id="12" name="Picture 11" descr="ibm_gry.png">
            <a:extLst>
              <a:ext uri="{FF2B5EF4-FFF2-40B4-BE49-F238E27FC236}">
                <a16:creationId xmlns:a16="http://schemas.microsoft.com/office/drawing/2014/main" id="{F5AF81EB-2D46-1749-88CC-BBDE043563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1101" y="405272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90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0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833176" y="1276818"/>
            <a:ext cx="6622627" cy="2165318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30724" rIns="61448" bIns="30724" anchor="t"/>
          <a:lstStyle>
            <a:lvl1pPr>
              <a:defRPr sz="2800" b="0" i="0">
                <a:solidFill>
                  <a:srgbClr val="00649D"/>
                </a:solidFill>
              </a:defRPr>
            </a:lvl1pPr>
          </a:lstStyle>
          <a:p>
            <a:pPr lvl="0"/>
            <a:r>
              <a:rPr lang="en-US" noProof="0" dirty="0"/>
              <a:t>Topic/lesson title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73882" y="6681674"/>
            <a:ext cx="1102497" cy="165100"/>
          </a:xfrm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759" y="6681674"/>
            <a:ext cx="5065980" cy="165600"/>
          </a:xfrm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en-US" dirty="0"/>
              <a:t>© Copyright IBM Corporation 2019</a:t>
            </a:r>
          </a:p>
        </p:txBody>
      </p:sp>
    </p:spTree>
    <p:extLst>
      <p:ext uri="{BB962C8B-B14F-4D97-AF65-F5344CB8AC3E}">
        <p14:creationId xmlns:p14="http://schemas.microsoft.com/office/powerpoint/2010/main" val="25258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 marL="679984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en-US" dirty="0"/>
              <a:t>© Copyright IBM Corporation 2019</a:t>
            </a:r>
          </a:p>
        </p:txBody>
      </p:sp>
    </p:spTree>
    <p:extLst>
      <p:ext uri="{BB962C8B-B14F-4D97-AF65-F5344CB8AC3E}">
        <p14:creationId xmlns:p14="http://schemas.microsoft.com/office/powerpoint/2010/main" val="282003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32" y="1191600"/>
            <a:ext cx="10262991" cy="5360400"/>
          </a:xfrm>
        </p:spPr>
        <p:txBody>
          <a:bodyPr/>
          <a:lstStyle>
            <a:lvl1pPr marL="448056" indent="-448056">
              <a:buClr>
                <a:srgbClr val="00649D"/>
              </a:buClr>
              <a:buSzPct val="100000"/>
              <a:buFont typeface="+mj-lt"/>
              <a:buAutoNum type="arabicPeriod"/>
              <a:defRPr b="0" i="0"/>
            </a:lvl1pPr>
            <a:lvl2pPr marL="905256" indent="-448056">
              <a:buSzPct val="100000"/>
              <a:buFont typeface="+mj-lt"/>
              <a:buAutoNum type="alphaUcPeriod"/>
              <a:defRPr b="0" i="0"/>
            </a:lvl2pPr>
            <a:lvl3pPr marL="507600" indent="0">
              <a:buNone/>
              <a:defRPr/>
            </a:lvl3pPr>
            <a:lvl4pPr marL="679984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en-US" dirty="0"/>
              <a:t>© Copyright IBM Corporation 2019</a:t>
            </a:r>
          </a:p>
        </p:txBody>
      </p:sp>
    </p:spTree>
    <p:extLst>
      <p:ext uri="{BB962C8B-B14F-4D97-AF65-F5344CB8AC3E}">
        <p14:creationId xmlns:p14="http://schemas.microsoft.com/office/powerpoint/2010/main" val="377394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16" y="1710442"/>
            <a:ext cx="10510028" cy="2852277"/>
          </a:xfrm>
        </p:spPr>
        <p:txBody>
          <a:bodyPr anchor="b"/>
          <a:lstStyle>
            <a:lvl1pPr>
              <a:defRPr sz="3600"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016" y="4590569"/>
            <a:ext cx="10510028" cy="1499245"/>
          </a:xfrm>
        </p:spPr>
        <p:txBody>
          <a:bodyPr/>
          <a:lstStyle>
            <a:lvl1pPr marL="0" indent="0">
              <a:buNone/>
              <a:defRPr sz="2100" b="0" i="0"/>
            </a:lvl1pPr>
            <a:lvl2pPr marL="668381" indent="0">
              <a:buNone/>
              <a:defRPr sz="2924"/>
            </a:lvl2pPr>
            <a:lvl3pPr marL="1336761" indent="0">
              <a:buNone/>
              <a:defRPr sz="2631"/>
            </a:lvl3pPr>
            <a:lvl4pPr marL="2005142" indent="0">
              <a:buNone/>
              <a:defRPr sz="2339"/>
            </a:lvl4pPr>
            <a:lvl5pPr marL="2673523" indent="0">
              <a:buNone/>
              <a:defRPr sz="2339"/>
            </a:lvl5pPr>
            <a:lvl6pPr marL="3341903" indent="0">
              <a:buNone/>
              <a:defRPr sz="2339"/>
            </a:lvl6pPr>
            <a:lvl7pPr marL="4010284" indent="0">
              <a:buNone/>
              <a:defRPr sz="2339"/>
            </a:lvl7pPr>
            <a:lvl8pPr marL="4678665" indent="0">
              <a:buNone/>
              <a:defRPr sz="2339"/>
            </a:lvl8pPr>
            <a:lvl9pPr marL="5347045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2DAFEF3C-BFF5-4598-9D1B-1BD302EA27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en-US" dirty="0"/>
              <a:t>© Copyright IBM Corporation 2019</a:t>
            </a:r>
          </a:p>
        </p:txBody>
      </p:sp>
    </p:spTree>
    <p:extLst>
      <p:ext uri="{BB962C8B-B14F-4D97-AF65-F5344CB8AC3E}">
        <p14:creationId xmlns:p14="http://schemas.microsoft.com/office/powerpoint/2010/main" val="34886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425" y="1218429"/>
            <a:ext cx="5674712" cy="5368037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 marL="679984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4535" y="1218429"/>
            <a:ext cx="5674712" cy="5368037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 marL="679984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en-US" dirty="0"/>
              <a:t>© Copyright IBM Corporation 2019</a:t>
            </a:r>
          </a:p>
        </p:txBody>
      </p:sp>
    </p:spTree>
    <p:extLst>
      <p:ext uri="{BB962C8B-B14F-4D97-AF65-F5344CB8AC3E}">
        <p14:creationId xmlns:p14="http://schemas.microsoft.com/office/powerpoint/2010/main" val="139108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02" y="364369"/>
            <a:ext cx="10513220" cy="1325183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399" y="1680271"/>
            <a:ext cx="5157670" cy="823889"/>
          </a:xfrm>
        </p:spPr>
        <p:txBody>
          <a:bodyPr anchor="b"/>
          <a:lstStyle>
            <a:lvl1pPr marL="0" indent="0">
              <a:buNone/>
              <a:defRPr sz="2000" b="0" i="0"/>
            </a:lvl1pPr>
            <a:lvl2pPr marL="668381" indent="0">
              <a:buNone/>
              <a:defRPr sz="2924" b="1"/>
            </a:lvl2pPr>
            <a:lvl3pPr marL="1336761" indent="0">
              <a:buNone/>
              <a:defRPr sz="2631" b="1"/>
            </a:lvl3pPr>
            <a:lvl4pPr marL="2005142" indent="0">
              <a:buNone/>
              <a:defRPr sz="2339" b="1"/>
            </a:lvl4pPr>
            <a:lvl5pPr marL="2673523" indent="0">
              <a:buNone/>
              <a:defRPr sz="2339" b="1"/>
            </a:lvl5pPr>
            <a:lvl6pPr marL="3341903" indent="0">
              <a:buNone/>
              <a:defRPr sz="2339" b="1"/>
            </a:lvl6pPr>
            <a:lvl7pPr marL="4010284" indent="0">
              <a:buNone/>
              <a:defRPr sz="2339" b="1"/>
            </a:lvl7pPr>
            <a:lvl8pPr marL="4678665" indent="0">
              <a:buNone/>
              <a:defRPr sz="2339" b="1"/>
            </a:lvl8pPr>
            <a:lvl9pPr marL="5347045" indent="0">
              <a:buNone/>
              <a:defRPr sz="23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99" y="2504158"/>
            <a:ext cx="5157670" cy="3685449"/>
          </a:xfrm>
        </p:spPr>
        <p:txBody>
          <a:bodyPr/>
          <a:lstStyle>
            <a:lvl1pPr>
              <a:defRPr sz="2000" b="0" i="0"/>
            </a:lvl1pPr>
            <a:lvl2pPr>
              <a:defRPr sz="1800" b="0" i="0"/>
            </a:lvl2pPr>
            <a:lvl3pPr>
              <a:defRPr sz="1600" b="0" i="0"/>
            </a:lvl3pPr>
            <a:lvl4pPr marL="679984" indent="0">
              <a:buNone/>
              <a:defRPr sz="1754"/>
            </a:lvl4pPr>
            <a:lvl5pPr>
              <a:defRPr sz="160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417" y="1680271"/>
            <a:ext cx="5183202" cy="823889"/>
          </a:xfrm>
        </p:spPr>
        <p:txBody>
          <a:bodyPr anchor="b"/>
          <a:lstStyle>
            <a:lvl1pPr marL="0" indent="0">
              <a:buNone/>
              <a:defRPr sz="2000" b="0" i="0"/>
            </a:lvl1pPr>
            <a:lvl2pPr marL="668381" indent="0">
              <a:buNone/>
              <a:defRPr sz="2924" b="1"/>
            </a:lvl2pPr>
            <a:lvl3pPr marL="1336761" indent="0">
              <a:buNone/>
              <a:defRPr sz="2631" b="1"/>
            </a:lvl3pPr>
            <a:lvl4pPr marL="2005142" indent="0">
              <a:buNone/>
              <a:defRPr sz="2339" b="1"/>
            </a:lvl4pPr>
            <a:lvl5pPr marL="2673523" indent="0">
              <a:buNone/>
              <a:defRPr sz="2339" b="1"/>
            </a:lvl5pPr>
            <a:lvl6pPr marL="3341903" indent="0">
              <a:buNone/>
              <a:defRPr sz="2339" b="1"/>
            </a:lvl6pPr>
            <a:lvl7pPr marL="4010284" indent="0">
              <a:buNone/>
              <a:defRPr sz="2339" b="1"/>
            </a:lvl7pPr>
            <a:lvl8pPr marL="4678665" indent="0">
              <a:buNone/>
              <a:defRPr sz="2339" b="1"/>
            </a:lvl8pPr>
            <a:lvl9pPr marL="5347045" indent="0">
              <a:buNone/>
              <a:defRPr sz="23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417" y="2504158"/>
            <a:ext cx="5183202" cy="3685449"/>
          </a:xfrm>
        </p:spPr>
        <p:txBody>
          <a:bodyPr/>
          <a:lstStyle>
            <a:lvl1pPr>
              <a:defRPr sz="2000" b="0" i="0"/>
            </a:lvl1pPr>
            <a:lvl2pPr>
              <a:defRPr sz="1800" b="0" i="0"/>
            </a:lvl2pPr>
            <a:lvl3pPr>
              <a:defRPr sz="1600" b="0" i="0"/>
            </a:lvl3pPr>
            <a:lvl4pPr marL="679984" indent="0">
              <a:buNone/>
              <a:defRPr sz="1754"/>
            </a:lvl4pPr>
            <a:lvl5pPr>
              <a:defRPr sz="160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40A031B8-DB9D-417A-AA11-302E152BB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en-US" dirty="0"/>
              <a:t>© Copyright IBM Corporation 2019</a:t>
            </a:r>
          </a:p>
        </p:txBody>
      </p:sp>
    </p:spTree>
    <p:extLst>
      <p:ext uri="{BB962C8B-B14F-4D97-AF65-F5344CB8AC3E}">
        <p14:creationId xmlns:p14="http://schemas.microsoft.com/office/powerpoint/2010/main" val="223932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9FD8E78C-0F93-4A43-ACD8-0787B77EB9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en-US" dirty="0"/>
              <a:t>© Copyright IBM Corporation 2019</a:t>
            </a:r>
          </a:p>
        </p:txBody>
      </p:sp>
    </p:spTree>
    <p:extLst>
      <p:ext uri="{BB962C8B-B14F-4D97-AF65-F5344CB8AC3E}">
        <p14:creationId xmlns:p14="http://schemas.microsoft.com/office/powerpoint/2010/main" val="211549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A6CADBCB-90C9-40AA-B762-FAACEAF55A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en-US" dirty="0"/>
              <a:t>© Copyright IBM Corporation 2019</a:t>
            </a:r>
          </a:p>
        </p:txBody>
      </p:sp>
    </p:spTree>
    <p:extLst>
      <p:ext uri="{BB962C8B-B14F-4D97-AF65-F5344CB8AC3E}">
        <p14:creationId xmlns:p14="http://schemas.microsoft.com/office/powerpoint/2010/main" val="315850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9" y="457203"/>
            <a:ext cx="3932085" cy="1601360"/>
          </a:xfrm>
        </p:spPr>
        <p:txBody>
          <a:bodyPr anchor="b"/>
          <a:lstStyle>
            <a:lvl1pPr>
              <a:defRPr sz="2600"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05" y="986347"/>
            <a:ext cx="6169416" cy="4873705"/>
          </a:xfrm>
        </p:spPr>
        <p:txBody>
          <a:bodyPr/>
          <a:lstStyle>
            <a:lvl1pPr>
              <a:defRPr sz="2000" b="0" i="0"/>
            </a:lvl1pPr>
            <a:lvl2pPr>
              <a:defRPr sz="1800" b="0" i="0"/>
            </a:lvl2pPr>
            <a:lvl3pPr>
              <a:defRPr sz="1600" b="0" i="0"/>
            </a:lvl3pPr>
            <a:lvl4pPr marL="679984" indent="0">
              <a:buNone/>
              <a:defRPr sz="1535"/>
            </a:lvl4pPr>
            <a:lvl5pPr>
              <a:defRPr sz="1535"/>
            </a:lvl5pPr>
            <a:lvl6pPr>
              <a:defRPr sz="2924"/>
            </a:lvl6pPr>
            <a:lvl7pPr>
              <a:defRPr sz="2924"/>
            </a:lvl7pPr>
            <a:lvl8pPr>
              <a:defRPr sz="2924"/>
            </a:lvl8pPr>
            <a:lvl9pPr>
              <a:defRPr sz="29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9" y="2058564"/>
            <a:ext cx="3932085" cy="3810773"/>
          </a:xfrm>
        </p:spPr>
        <p:txBody>
          <a:bodyPr/>
          <a:lstStyle>
            <a:lvl1pPr marL="0" indent="0">
              <a:buNone/>
              <a:defRPr sz="2400" b="0" i="0"/>
            </a:lvl1pPr>
            <a:lvl2pPr marL="668381" indent="0">
              <a:buNone/>
              <a:defRPr sz="2047"/>
            </a:lvl2pPr>
            <a:lvl3pPr marL="1336761" indent="0">
              <a:buNone/>
              <a:defRPr sz="1754"/>
            </a:lvl3pPr>
            <a:lvl4pPr marL="2005142" indent="0">
              <a:buNone/>
              <a:defRPr sz="1462"/>
            </a:lvl4pPr>
            <a:lvl5pPr marL="2673523" indent="0">
              <a:buNone/>
              <a:defRPr sz="1462"/>
            </a:lvl5pPr>
            <a:lvl6pPr marL="3341903" indent="0">
              <a:buNone/>
              <a:defRPr sz="1462"/>
            </a:lvl6pPr>
            <a:lvl7pPr marL="4010284" indent="0">
              <a:buNone/>
              <a:defRPr sz="1462"/>
            </a:lvl7pPr>
            <a:lvl8pPr marL="4678665" indent="0">
              <a:buNone/>
              <a:defRPr sz="1462"/>
            </a:lvl8pPr>
            <a:lvl9pPr marL="5347045" indent="0">
              <a:buNone/>
              <a:defRPr sz="14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fld id="{A4D6EA12-0A65-48B3-8B6B-D991D308EF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pPr>
              <a:defRPr/>
            </a:pPr>
            <a:r>
              <a:rPr lang="en-US" dirty="0"/>
              <a:t>© Copyright IBM Corporation 2019</a:t>
            </a:r>
          </a:p>
        </p:txBody>
      </p:sp>
    </p:spTree>
    <p:extLst>
      <p:ext uri="{BB962C8B-B14F-4D97-AF65-F5344CB8AC3E}">
        <p14:creationId xmlns:p14="http://schemas.microsoft.com/office/powerpoint/2010/main" val="90353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58540" y="550122"/>
            <a:ext cx="11711643" cy="4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6893" y="1165722"/>
            <a:ext cx="11711643" cy="551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9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0876039" y="6659191"/>
            <a:ext cx="1102497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35998" bIns="3599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b="0" i="0">
                <a:solidFill>
                  <a:schemeClr val="accent1">
                    <a:lumMod val="25000"/>
                  </a:schemeClr>
                </a:solidFill>
                <a:latin typeface="IBM Plex Sans" panose="020B0503050000000000" pitchFamily="34" charset="77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66893" y="6681424"/>
            <a:ext cx="5065980" cy="1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22" bIns="0" numCol="1" anchor="t" anchorCtr="0" compatLnSpc="1">
            <a:prstTxWarp prst="textNoShape">
              <a:avLst/>
            </a:prstTxWarp>
            <a:normAutofit/>
          </a:bodyPr>
          <a:lstStyle>
            <a:lvl1pPr algn="l" eaLnBrk="1" hangingPunct="1">
              <a:buFontTx/>
              <a:buNone/>
              <a:defRPr sz="900" b="0" i="0">
                <a:solidFill>
                  <a:schemeClr val="accent1">
                    <a:lumMod val="25000"/>
                  </a:schemeClr>
                </a:solidFill>
                <a:latin typeface="IBM Plex Sans" panose="020B0503050000000000" pitchFamily="34" charset="77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Copyright IBM Corporation 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8053B-3035-F04F-991C-20E5C9C5E883}"/>
              </a:ext>
            </a:extLst>
          </p:cNvPr>
          <p:cNvSpPr txBox="1"/>
          <p:nvPr userDrawn="1"/>
        </p:nvSpPr>
        <p:spPr>
          <a:xfrm>
            <a:off x="0" y="11057"/>
            <a:ext cx="12188825" cy="46166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IBM Plex Sans" panose="020B0503050000000000" pitchFamily="34" charset="77"/>
              </a:rPr>
              <a:t>IBM </a:t>
            </a:r>
            <a:r>
              <a:rPr lang="en-US" sz="2400" b="1" dirty="0">
                <a:latin typeface="IBM Plex Sans" panose="020B0503050000000000" pitchFamily="34" charset="77"/>
              </a:rPr>
              <a:t>Cloud</a:t>
            </a:r>
            <a:r>
              <a:rPr lang="en-US" sz="2400" dirty="0">
                <a:latin typeface="IBM Plex Sans" panose="020B0503050000000000" pitchFamily="34" charset="77"/>
              </a:rPr>
              <a:t> Garage Academy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195" r:id="rId2"/>
    <p:sldLayoutId id="2147484230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  <p:sldLayoutId id="2147484204" r:id="rId12"/>
    <p:sldLayoutId id="2147484205" r:id="rId13"/>
    <p:sldLayoutId id="2147484206" r:id="rId14"/>
    <p:sldLayoutId id="2147484207" r:id="rId15"/>
    <p:sldLayoutId id="2147484229" r:id="rId16"/>
    <p:sldLayoutId id="2147484228" r:id="rId17"/>
  </p:sldLayoutIdLst>
  <p:hf sldNum="0" hdr="0" dt="0"/>
  <p:txStyles>
    <p:titleStyle>
      <a:lvl1pPr algn="l" defTabSz="89693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 u="none" kern="1200">
          <a:solidFill>
            <a:schemeClr val="tx1">
              <a:lumMod val="95000"/>
              <a:lumOff val="5000"/>
            </a:schemeClr>
          </a:solidFill>
          <a:latin typeface="IBM Plex Sans" panose="020B0503050000000000" pitchFamily="34" charset="77"/>
          <a:ea typeface="+mj-ea"/>
          <a:cs typeface="Arial" panose="020B0604020202020204" pitchFamily="34" charset="0"/>
        </a:defRPr>
      </a:lvl1pPr>
      <a:lvl2pPr algn="l" defTabSz="896938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008ABF"/>
          </a:solidFill>
          <a:latin typeface="Arial" panose="020B0604020202020204" pitchFamily="34" charset="0"/>
        </a:defRPr>
      </a:lvl2pPr>
      <a:lvl3pPr algn="l" defTabSz="896938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008ABF"/>
          </a:solidFill>
          <a:latin typeface="Arial" panose="020B0604020202020204" pitchFamily="34" charset="0"/>
        </a:defRPr>
      </a:lvl3pPr>
      <a:lvl4pPr algn="l" defTabSz="896938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008ABF"/>
          </a:solidFill>
          <a:latin typeface="Arial" panose="020B0604020202020204" pitchFamily="34" charset="0"/>
        </a:defRPr>
      </a:lvl4pPr>
      <a:lvl5pPr algn="l" defTabSz="896938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008ABF"/>
          </a:solidFill>
          <a:latin typeface="Arial" panose="020B0604020202020204" pitchFamily="34" charset="0"/>
        </a:defRPr>
      </a:lvl5pPr>
      <a:lvl6pPr marL="668381" algn="l" defTabSz="898137" rtl="0" eaLnBrk="1" fontAlgn="base" hangingPunct="1">
        <a:spcBef>
          <a:spcPct val="0"/>
        </a:spcBef>
        <a:spcAft>
          <a:spcPct val="0"/>
        </a:spcAft>
        <a:defRPr sz="2339" b="1">
          <a:solidFill>
            <a:srgbClr val="1966B2"/>
          </a:solidFill>
          <a:latin typeface="Arial" panose="020B0604020202020204" pitchFamily="34" charset="0"/>
        </a:defRPr>
      </a:lvl6pPr>
      <a:lvl7pPr marL="1336761" algn="l" defTabSz="898137" rtl="0" eaLnBrk="1" fontAlgn="base" hangingPunct="1">
        <a:spcBef>
          <a:spcPct val="0"/>
        </a:spcBef>
        <a:spcAft>
          <a:spcPct val="0"/>
        </a:spcAft>
        <a:defRPr sz="2339" b="1">
          <a:solidFill>
            <a:srgbClr val="1966B2"/>
          </a:solidFill>
          <a:latin typeface="Arial" panose="020B0604020202020204" pitchFamily="34" charset="0"/>
        </a:defRPr>
      </a:lvl7pPr>
      <a:lvl8pPr marL="2005142" algn="l" defTabSz="898137" rtl="0" eaLnBrk="1" fontAlgn="base" hangingPunct="1">
        <a:spcBef>
          <a:spcPct val="0"/>
        </a:spcBef>
        <a:spcAft>
          <a:spcPct val="0"/>
        </a:spcAft>
        <a:defRPr sz="2339" b="1">
          <a:solidFill>
            <a:srgbClr val="1966B2"/>
          </a:solidFill>
          <a:latin typeface="Arial" panose="020B0604020202020204" pitchFamily="34" charset="0"/>
        </a:defRPr>
      </a:lvl8pPr>
      <a:lvl9pPr marL="2673523" algn="l" defTabSz="898137" rtl="0" eaLnBrk="1" fontAlgn="base" hangingPunct="1">
        <a:spcBef>
          <a:spcPct val="0"/>
        </a:spcBef>
        <a:spcAft>
          <a:spcPct val="0"/>
        </a:spcAft>
        <a:defRPr sz="2339" b="1">
          <a:solidFill>
            <a:srgbClr val="1966B2"/>
          </a:solidFill>
          <a:latin typeface="Arial" panose="020B0604020202020204" pitchFamily="34" charset="0"/>
        </a:defRPr>
      </a:lvl9pPr>
    </p:titleStyle>
    <p:bodyStyle>
      <a:lvl1pPr marL="234000" indent="-234000" algn="l" defTabSz="896938" rtl="0" eaLnBrk="1" fontAlgn="base" hangingPunct="1">
        <a:lnSpc>
          <a:spcPct val="90000"/>
        </a:lnSpc>
        <a:spcBef>
          <a:spcPts val="800"/>
        </a:spcBef>
        <a:spcAft>
          <a:spcPts val="0"/>
        </a:spcAft>
        <a:buClr>
          <a:srgbClr val="00649D"/>
        </a:buClr>
        <a:buSzPct val="120000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IBM Plex Sans" panose="020B0503050000000000" pitchFamily="34" charset="77"/>
          <a:ea typeface="+mn-ea"/>
          <a:cs typeface="Arial" panose="020B0604020202020204" pitchFamily="34" charset="0"/>
        </a:defRPr>
      </a:lvl1pPr>
      <a:lvl2pPr marL="457200" indent="-172800" algn="l" defTabSz="896938" rtl="0" eaLnBrk="1" fontAlgn="base" hangingPunct="1">
        <a:lnSpc>
          <a:spcPct val="90000"/>
        </a:lnSpc>
        <a:spcBef>
          <a:spcPts val="200"/>
        </a:spcBef>
        <a:spcAft>
          <a:spcPts val="0"/>
        </a:spcAft>
        <a:buClr>
          <a:srgbClr val="008ABF"/>
        </a:buClr>
        <a:buSzPct val="80000"/>
        <a:buFont typeface="Wingdings" panose="05000000000000000000" pitchFamily="2" charset="2"/>
        <a:buChar char="§"/>
        <a:defRPr sz="1800" b="0" i="0" u="none" kern="1200">
          <a:solidFill>
            <a:schemeClr val="tx1">
              <a:lumMod val="75000"/>
              <a:lumOff val="25000"/>
            </a:schemeClr>
          </a:solidFill>
          <a:latin typeface="IBM Plex Sans" panose="020B0503050000000000" pitchFamily="34" charset="77"/>
          <a:ea typeface="+mn-ea"/>
          <a:cs typeface="Arial" panose="020B0604020202020204" pitchFamily="34" charset="0"/>
        </a:defRPr>
      </a:lvl2pPr>
      <a:lvl3pPr marL="680400" indent="-172800" algn="l" defTabSz="896938" rtl="0" eaLnBrk="1" fontAlgn="base" hangingPunct="1">
        <a:lnSpc>
          <a:spcPct val="90000"/>
        </a:lnSpc>
        <a:spcBef>
          <a:spcPts val="200"/>
        </a:spcBef>
        <a:spcAft>
          <a:spcPts val="0"/>
        </a:spcAft>
        <a:buClr>
          <a:srgbClr val="008ABF"/>
        </a:buClr>
        <a:buSzPct val="80000"/>
        <a:buFont typeface="Arial" panose="020B0604020202020204" pitchFamily="34" charset="0"/>
        <a:buChar char="−"/>
        <a:defRPr sz="1600" b="0" i="0" kern="1200">
          <a:solidFill>
            <a:schemeClr val="tx1">
              <a:lumMod val="75000"/>
              <a:lumOff val="25000"/>
            </a:schemeClr>
          </a:solidFill>
          <a:latin typeface="IBM Plex Sans" panose="020B0503050000000000" pitchFamily="34" charset="77"/>
          <a:ea typeface="+mn-ea"/>
          <a:cs typeface="Arial" panose="020B0604020202020204" pitchFamily="34" charset="0"/>
        </a:defRPr>
      </a:lvl3pPr>
      <a:lvl4pPr marL="681037" indent="0" algn="l" defTabSz="896938" rtl="0" eaLnBrk="1" fontAlgn="base" hangingPunct="1">
        <a:spcBef>
          <a:spcPct val="0"/>
        </a:spcBef>
        <a:spcAft>
          <a:spcPct val="25000"/>
        </a:spcAft>
        <a:buClr>
          <a:srgbClr val="1966B2"/>
        </a:buClr>
        <a:buFont typeface="Arial" panose="020B0604020202020204" pitchFamily="34" charset="0"/>
        <a:buNone/>
        <a:defRPr sz="1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22363" indent="-223838" algn="l" defTabSz="896938" rtl="0" eaLnBrk="1" fontAlgn="base" hangingPunct="1">
        <a:spcBef>
          <a:spcPct val="0"/>
        </a:spcBef>
        <a:spcAft>
          <a:spcPct val="25000"/>
        </a:spcAft>
        <a:buClr>
          <a:srgbClr val="1966B2"/>
        </a:buClr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676094" indent="-334190" algn="l" defTabSz="1336761" rtl="0" eaLnBrk="1" latinLnBrk="0" hangingPunct="1">
        <a:lnSpc>
          <a:spcPct val="90000"/>
        </a:lnSpc>
        <a:spcBef>
          <a:spcPts val="731"/>
        </a:spcBef>
        <a:buFont typeface="Arial" panose="020B0604020202020204" pitchFamily="34" charset="0"/>
        <a:buChar char="•"/>
        <a:defRPr sz="2631" kern="1200">
          <a:solidFill>
            <a:schemeClr val="tx1"/>
          </a:solidFill>
          <a:latin typeface="+mn-lt"/>
          <a:ea typeface="+mn-ea"/>
          <a:cs typeface="+mn-cs"/>
        </a:defRPr>
      </a:lvl6pPr>
      <a:lvl7pPr marL="4344474" indent="-334190" algn="l" defTabSz="1336761" rtl="0" eaLnBrk="1" latinLnBrk="0" hangingPunct="1">
        <a:lnSpc>
          <a:spcPct val="90000"/>
        </a:lnSpc>
        <a:spcBef>
          <a:spcPts val="731"/>
        </a:spcBef>
        <a:buFont typeface="Arial" panose="020B0604020202020204" pitchFamily="34" charset="0"/>
        <a:buChar char="•"/>
        <a:defRPr sz="2631" kern="1200">
          <a:solidFill>
            <a:schemeClr val="tx1"/>
          </a:solidFill>
          <a:latin typeface="+mn-lt"/>
          <a:ea typeface="+mn-ea"/>
          <a:cs typeface="+mn-cs"/>
        </a:defRPr>
      </a:lvl7pPr>
      <a:lvl8pPr marL="5012855" indent="-334190" algn="l" defTabSz="1336761" rtl="0" eaLnBrk="1" latinLnBrk="0" hangingPunct="1">
        <a:lnSpc>
          <a:spcPct val="90000"/>
        </a:lnSpc>
        <a:spcBef>
          <a:spcPts val="731"/>
        </a:spcBef>
        <a:buFont typeface="Arial" panose="020B0604020202020204" pitchFamily="34" charset="0"/>
        <a:buChar char="•"/>
        <a:defRPr sz="2631" kern="1200">
          <a:solidFill>
            <a:schemeClr val="tx1"/>
          </a:solidFill>
          <a:latin typeface="+mn-lt"/>
          <a:ea typeface="+mn-ea"/>
          <a:cs typeface="+mn-cs"/>
        </a:defRPr>
      </a:lvl8pPr>
      <a:lvl9pPr marL="5681236" indent="-334190" algn="l" defTabSz="1336761" rtl="0" eaLnBrk="1" latinLnBrk="0" hangingPunct="1">
        <a:lnSpc>
          <a:spcPct val="90000"/>
        </a:lnSpc>
        <a:spcBef>
          <a:spcPts val="731"/>
        </a:spcBef>
        <a:buFont typeface="Arial" panose="020B0604020202020204" pitchFamily="34" charset="0"/>
        <a:buChar char="•"/>
        <a:defRPr sz="26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6761" rtl="0" eaLnBrk="1" latinLnBrk="0" hangingPunct="1">
        <a:defRPr sz="2631" kern="1200">
          <a:solidFill>
            <a:schemeClr val="tx1"/>
          </a:solidFill>
          <a:latin typeface="+mn-lt"/>
          <a:ea typeface="+mn-ea"/>
          <a:cs typeface="+mn-cs"/>
        </a:defRPr>
      </a:lvl1pPr>
      <a:lvl2pPr marL="668381" algn="l" defTabSz="1336761" rtl="0" eaLnBrk="1" latinLnBrk="0" hangingPunct="1">
        <a:defRPr sz="2631" kern="1200">
          <a:solidFill>
            <a:schemeClr val="tx1"/>
          </a:solidFill>
          <a:latin typeface="+mn-lt"/>
          <a:ea typeface="+mn-ea"/>
          <a:cs typeface="+mn-cs"/>
        </a:defRPr>
      </a:lvl2pPr>
      <a:lvl3pPr marL="1336761" algn="l" defTabSz="1336761" rtl="0" eaLnBrk="1" latinLnBrk="0" hangingPunct="1">
        <a:defRPr sz="2631" kern="1200">
          <a:solidFill>
            <a:schemeClr val="tx1"/>
          </a:solidFill>
          <a:latin typeface="+mn-lt"/>
          <a:ea typeface="+mn-ea"/>
          <a:cs typeface="+mn-cs"/>
        </a:defRPr>
      </a:lvl3pPr>
      <a:lvl4pPr marL="2005142" algn="l" defTabSz="1336761" rtl="0" eaLnBrk="1" latinLnBrk="0" hangingPunct="1">
        <a:defRPr sz="2631" kern="1200">
          <a:solidFill>
            <a:schemeClr val="tx1"/>
          </a:solidFill>
          <a:latin typeface="+mn-lt"/>
          <a:ea typeface="+mn-ea"/>
          <a:cs typeface="+mn-cs"/>
        </a:defRPr>
      </a:lvl4pPr>
      <a:lvl5pPr marL="2673523" algn="l" defTabSz="1336761" rtl="0" eaLnBrk="1" latinLnBrk="0" hangingPunct="1">
        <a:defRPr sz="2631" kern="1200">
          <a:solidFill>
            <a:schemeClr val="tx1"/>
          </a:solidFill>
          <a:latin typeface="+mn-lt"/>
          <a:ea typeface="+mn-ea"/>
          <a:cs typeface="+mn-cs"/>
        </a:defRPr>
      </a:lvl5pPr>
      <a:lvl6pPr marL="3341903" algn="l" defTabSz="1336761" rtl="0" eaLnBrk="1" latinLnBrk="0" hangingPunct="1">
        <a:defRPr sz="2631" kern="1200">
          <a:solidFill>
            <a:schemeClr val="tx1"/>
          </a:solidFill>
          <a:latin typeface="+mn-lt"/>
          <a:ea typeface="+mn-ea"/>
          <a:cs typeface="+mn-cs"/>
        </a:defRPr>
      </a:lvl6pPr>
      <a:lvl7pPr marL="4010284" algn="l" defTabSz="1336761" rtl="0" eaLnBrk="1" latinLnBrk="0" hangingPunct="1">
        <a:defRPr sz="2631" kern="1200">
          <a:solidFill>
            <a:schemeClr val="tx1"/>
          </a:solidFill>
          <a:latin typeface="+mn-lt"/>
          <a:ea typeface="+mn-ea"/>
          <a:cs typeface="+mn-cs"/>
        </a:defRPr>
      </a:lvl7pPr>
      <a:lvl8pPr marL="4678665" algn="l" defTabSz="1336761" rtl="0" eaLnBrk="1" latinLnBrk="0" hangingPunct="1">
        <a:defRPr sz="2631" kern="1200">
          <a:solidFill>
            <a:schemeClr val="tx1"/>
          </a:solidFill>
          <a:latin typeface="+mn-lt"/>
          <a:ea typeface="+mn-ea"/>
          <a:cs typeface="+mn-cs"/>
        </a:defRPr>
      </a:lvl8pPr>
      <a:lvl9pPr marL="5347045" algn="l" defTabSz="1336761" rtl="0" eaLnBrk="1" latinLnBrk="0" hangingPunct="1">
        <a:defRPr sz="26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CPEIR design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IBM Corporation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structure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IBM Corporation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B21F6B-4D33-4F46-BB70-54C8FCEA7935}"/>
              </a:ext>
            </a:extLst>
          </p:cNvPr>
          <p:cNvSpPr/>
          <p:nvPr/>
        </p:nvSpPr>
        <p:spPr bwMode="auto">
          <a:xfrm>
            <a:off x="1045029" y="1428095"/>
            <a:ext cx="2698705" cy="2418077"/>
          </a:xfrm>
          <a:prstGeom prst="rect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600" b="1" dirty="0">
                <a:latin typeface="IBM Plex Sans" panose="020B0503050203000203" pitchFamily="34" charset="0"/>
              </a:rPr>
              <a:t>CPEIR</a:t>
            </a:r>
            <a:endParaRPr lang="en-US" sz="1200" b="1" dirty="0">
              <a:latin typeface="IBM Plex Sans" panose="020B0503050203000203" pitchFamily="34" charset="0"/>
            </a:endParaRPr>
          </a:p>
          <a:p>
            <a:pPr marL="0" marR="0" indent="0" algn="ctr" defTabSz="6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  <a:p>
            <a:pPr defTabSz="614363" eaLnBrk="1" hangingPunct="1"/>
            <a:r>
              <a:rPr lang="en-US" sz="1200" dirty="0" err="1">
                <a:latin typeface="IBM Plex Mono" panose="020B0509050203000203" pitchFamily="49" charset="77"/>
              </a:rPr>
              <a:t>cptype</a:t>
            </a:r>
            <a:r>
              <a:rPr lang="en-US" sz="1200" dirty="0">
                <a:latin typeface="IBM Plex Mono" panose="020B0509050203000203" pitchFamily="49" charset="77"/>
              </a:rPr>
              <a:t>: "cp4multicloud"</a:t>
            </a:r>
          </a:p>
          <a:p>
            <a:pPr defTabSz="614363" eaLnBrk="1" hangingPunct="1"/>
            <a:r>
              <a:rPr lang="en-US" sz="1200" dirty="0" err="1">
                <a:latin typeface="IBM Plex Mono" panose="020B0509050203000203" pitchFamily="49" charset="77"/>
              </a:rPr>
              <a:t>cpversion</a:t>
            </a:r>
            <a:r>
              <a:rPr lang="en-US" sz="1200" dirty="0">
                <a:latin typeface="IBM Plex Mono" panose="020B0509050203000203" pitchFamily="49" charset="77"/>
              </a:rPr>
              <a:t>: "2.1.0"</a:t>
            </a:r>
          </a:p>
          <a:p>
            <a:pPr defTabSz="614363" eaLnBrk="1" hangingPunct="1"/>
            <a:r>
              <a:rPr lang="en-US" sz="1200" dirty="0" err="1">
                <a:latin typeface="IBM Plex Mono" panose="020B0509050203000203" pitchFamily="49" charset="77"/>
              </a:rPr>
              <a:t>cpsizetype</a:t>
            </a:r>
            <a:r>
              <a:rPr lang="en-US" sz="1200" dirty="0">
                <a:latin typeface="IBM Plex Mono" panose="020B0509050203000203" pitchFamily="49" charset="77"/>
              </a:rPr>
              <a:t>: "default"</a:t>
            </a:r>
          </a:p>
          <a:p>
            <a:pPr defTabSz="614363" eaLnBrk="1" hangingPunct="1"/>
            <a:r>
              <a:rPr lang="en-US" sz="1200" dirty="0" err="1">
                <a:latin typeface="IBM Plex Mono" panose="020B0509050203000203" pitchFamily="49" charset="77"/>
              </a:rPr>
              <a:t>storageClass</a:t>
            </a:r>
            <a:r>
              <a:rPr lang="en-US" sz="1200" dirty="0">
                <a:latin typeface="IBM Plex Mono" panose="020B0509050203000203" pitchFamily="49" charset="77"/>
              </a:rPr>
              <a:t>: "</a:t>
            </a:r>
            <a:r>
              <a:rPr lang="en-US" sz="1200" dirty="0" err="1">
                <a:latin typeface="IBM Plex Mono" panose="020B0509050203000203" pitchFamily="49" charset="77"/>
              </a:rPr>
              <a:t>ceph-rbd</a:t>
            </a:r>
            <a:r>
              <a:rPr lang="en-US" sz="1200" dirty="0">
                <a:latin typeface="IBM Plex Mono" panose="020B0509050203000203" pitchFamily="49" charset="77"/>
              </a:rPr>
              <a:t>"</a:t>
            </a:r>
          </a:p>
          <a:p>
            <a:pPr defTabSz="614363" eaLnBrk="1" hangingPunct="1"/>
            <a:r>
              <a:rPr lang="en-US" sz="1200" dirty="0" err="1">
                <a:latin typeface="IBM Plex Mono" panose="020B0509050203000203" pitchFamily="49" charset="77"/>
              </a:rPr>
              <a:t>cpfeatures</a:t>
            </a:r>
            <a:r>
              <a:rPr lang="en-US" sz="1200" dirty="0">
                <a:latin typeface="IBM Plex Mono" panose="020B0509050203000203" pitchFamily="49" charset="77"/>
              </a:rPr>
              <a:t>:</a:t>
            </a:r>
          </a:p>
          <a:p>
            <a:pPr defTabSz="614363" eaLnBrk="1" hangingPunct="1"/>
            <a:r>
              <a:rPr lang="en-US" sz="1200" dirty="0">
                <a:latin typeface="IBM Plex Mono" panose="020B0509050203000203" pitchFamily="49" charset="77"/>
              </a:rPr>
              <a:t> - name: monitoring</a:t>
            </a:r>
          </a:p>
          <a:p>
            <a:pPr defTabSz="614363" eaLnBrk="1" hangingPunct="1"/>
            <a:r>
              <a:rPr lang="en-US" sz="1200" dirty="0">
                <a:latin typeface="IBM Plex Mono" panose="020B0509050203000203" pitchFamily="49" charset="77"/>
              </a:rPr>
              <a:t>   </a:t>
            </a:r>
            <a:r>
              <a:rPr lang="en-US" sz="1200" dirty="0" err="1">
                <a:latin typeface="IBM Plex Mono" panose="020B0509050203000203" pitchFamily="49" charset="77"/>
              </a:rPr>
              <a:t>storageClass</a:t>
            </a:r>
            <a:r>
              <a:rPr lang="en-US" sz="1200" dirty="0">
                <a:latin typeface="IBM Plex Mono" panose="020B0509050203000203" pitchFamily="49" charset="77"/>
              </a:rPr>
              <a:t>: "</a:t>
            </a:r>
            <a:r>
              <a:rPr lang="en-US" sz="1200" dirty="0" err="1">
                <a:latin typeface="IBM Plex Mono" panose="020B0509050203000203" pitchFamily="49" charset="77"/>
              </a:rPr>
              <a:t>ceph-rbd</a:t>
            </a:r>
            <a:r>
              <a:rPr lang="en-US" sz="1200" dirty="0">
                <a:latin typeface="IBM Plex Mono" panose="020B0509050203000203" pitchFamily="49" charset="77"/>
              </a:rPr>
              <a:t>”</a:t>
            </a:r>
          </a:p>
          <a:p>
            <a:pPr defTabSz="614363" eaLnBrk="1" hangingPunct="1"/>
            <a:r>
              <a:rPr lang="en-US" sz="1200" dirty="0">
                <a:latin typeface="IBM Plex Mono" panose="020B0509050203000203" pitchFamily="49" charset="77"/>
              </a:rPr>
              <a:t> - name: infrastructure</a:t>
            </a:r>
          </a:p>
          <a:p>
            <a:pPr defTabSz="614363" eaLnBrk="1" hangingPunct="1"/>
            <a:r>
              <a:rPr lang="en-US" sz="1200" dirty="0">
                <a:latin typeface="IBM Plex Mono" panose="020B0509050203000203" pitchFamily="49" charset="77"/>
              </a:rPr>
              <a:t>   </a:t>
            </a:r>
            <a:r>
              <a:rPr lang="en-US" sz="1200" dirty="0" err="1">
                <a:latin typeface="IBM Plex Mono" panose="020B0509050203000203" pitchFamily="49" charset="77"/>
              </a:rPr>
              <a:t>storageClass</a:t>
            </a:r>
            <a:r>
              <a:rPr lang="en-US" sz="1200" dirty="0">
                <a:latin typeface="IBM Plex Mono" panose="020B0509050203000203" pitchFamily="49" charset="77"/>
              </a:rPr>
              <a:t>: "</a:t>
            </a:r>
            <a:r>
              <a:rPr lang="en-US" sz="1200" dirty="0" err="1">
                <a:latin typeface="IBM Plex Mono" panose="020B0509050203000203" pitchFamily="49" charset="77"/>
              </a:rPr>
              <a:t>cephfs</a:t>
            </a:r>
            <a:r>
              <a:rPr lang="en-US" sz="1200" dirty="0">
                <a:latin typeface="IBM Plex Mono" panose="020B0509050203000203" pitchFamily="49" charset="77"/>
              </a:rPr>
              <a:t>"</a:t>
            </a:r>
          </a:p>
          <a:p>
            <a:pPr defTabSz="614363" eaLnBrk="1" hangingPunct="1"/>
            <a:r>
              <a:rPr lang="en-US" sz="1200" dirty="0">
                <a:latin typeface="IBM Plex Mono" panose="020B0509050203000203" pitchFamily="49" charset="77"/>
              </a:rPr>
              <a:t>action: "Check"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77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FA0755-4BCA-0A42-942E-C956FA352424}"/>
              </a:ext>
            </a:extLst>
          </p:cNvPr>
          <p:cNvGrpSpPr/>
          <p:nvPr/>
        </p:nvGrpSpPr>
        <p:grpSpPr>
          <a:xfrm>
            <a:off x="4178461" y="1527858"/>
            <a:ext cx="6135265" cy="2152891"/>
            <a:chOff x="4178461" y="1527858"/>
            <a:chExt cx="6135265" cy="215289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A29E4F2-1C80-1941-BDE2-94A832C0456A}"/>
                </a:ext>
              </a:extLst>
            </p:cNvPr>
            <p:cNvSpPr/>
            <p:nvPr/>
          </p:nvSpPr>
          <p:spPr bwMode="auto">
            <a:xfrm>
              <a:off x="4178461" y="1527858"/>
              <a:ext cx="6135265" cy="2152891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BM Plex Sans" panose="020B0503050203000203" pitchFamily="34" charset="0"/>
                </a:rPr>
                <a:t>Operator pod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D760992-4974-404C-927E-357460584B99}"/>
                </a:ext>
              </a:extLst>
            </p:cNvPr>
            <p:cNvSpPr/>
            <p:nvPr/>
          </p:nvSpPr>
          <p:spPr bwMode="auto">
            <a:xfrm>
              <a:off x="4363656" y="2048718"/>
              <a:ext cx="2789499" cy="1380281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600" b="1" dirty="0" err="1">
                  <a:latin typeface="IBM Plex Sans" panose="020B0503050203000203" pitchFamily="34" charset="0"/>
                </a:rPr>
                <a:t>cpeir</a:t>
              </a:r>
              <a:endParaRPr lang="en-US" sz="1600" b="1" dirty="0">
                <a:latin typeface="IBM Plex Sans" panose="020B0503050203000203" pitchFamily="34" charset="0"/>
              </a:endParaRPr>
            </a:p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endParaRPr>
            </a:p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600" dirty="0">
                  <a:latin typeface="IBM Plex Sans" panose="020B0503050203000203" pitchFamily="34" charset="0"/>
                </a:rPr>
                <a:t>(Lifecycle management)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0F0F13E-F7E9-974A-A5D9-F9969BA1647B}"/>
                </a:ext>
              </a:extLst>
            </p:cNvPr>
            <p:cNvSpPr/>
            <p:nvPr/>
          </p:nvSpPr>
          <p:spPr bwMode="auto">
            <a:xfrm>
              <a:off x="7338350" y="2048718"/>
              <a:ext cx="2789499" cy="1380281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600" b="1" dirty="0">
                  <a:latin typeface="IBM Plex Sans" panose="020B0503050203000203" pitchFamily="34" charset="0"/>
                </a:rPr>
                <a:t>runtime</a:t>
              </a:r>
            </a:p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endParaRPr>
            </a:p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600" dirty="0">
                  <a:latin typeface="IBM Plex Sans" panose="020B0503050203000203" pitchFamily="34" charset="0"/>
                </a:rPr>
                <a:t>(Scripting engine)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8FC111-2B3F-CF4F-B54E-F05C8B44FB27}"/>
              </a:ext>
            </a:extLst>
          </p:cNvPr>
          <p:cNvGrpSpPr/>
          <p:nvPr/>
        </p:nvGrpSpPr>
        <p:grpSpPr>
          <a:xfrm>
            <a:off x="5762887" y="3949859"/>
            <a:ext cx="3150926" cy="2152891"/>
            <a:chOff x="7517081" y="3949859"/>
            <a:chExt cx="3150926" cy="215289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F049845-F993-AA49-9E43-8C2931AA7E79}"/>
                </a:ext>
              </a:extLst>
            </p:cNvPr>
            <p:cNvSpPr/>
            <p:nvPr/>
          </p:nvSpPr>
          <p:spPr bwMode="auto">
            <a:xfrm>
              <a:off x="7517081" y="3949859"/>
              <a:ext cx="3150926" cy="2152891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BM Plex Sans" panose="020B0503050203000203" pitchFamily="34" charset="0"/>
                </a:rPr>
                <a:t>Installer job pod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D8E349C-D268-5C49-8BFA-3191167CFA67}"/>
                </a:ext>
              </a:extLst>
            </p:cNvPr>
            <p:cNvSpPr/>
            <p:nvPr/>
          </p:nvSpPr>
          <p:spPr bwMode="auto">
            <a:xfrm>
              <a:off x="7697794" y="4490946"/>
              <a:ext cx="2789499" cy="1380281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600" b="1" dirty="0">
                  <a:latin typeface="IBM Plex Sans" panose="020B0503050203000203" pitchFamily="34" charset="0"/>
                </a:rPr>
                <a:t>runtime</a:t>
              </a:r>
            </a:p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endParaRPr>
            </a:p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600" dirty="0">
                  <a:latin typeface="IBM Plex Sans" panose="020B0503050203000203" pitchFamily="34" charset="0"/>
                </a:rPr>
                <a:t>(Scripting engine)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3B9D3F-609D-BD4D-BE26-C49318DDBF50}"/>
              </a:ext>
            </a:extLst>
          </p:cNvPr>
          <p:cNvGrpSpPr/>
          <p:nvPr/>
        </p:nvGrpSpPr>
        <p:grpSpPr>
          <a:xfrm>
            <a:off x="5915287" y="4102259"/>
            <a:ext cx="3150926" cy="2152891"/>
            <a:chOff x="7517081" y="3949859"/>
            <a:chExt cx="3150926" cy="2152891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AC06EEF-DD2B-1644-B3B1-9F9FF84E54FE}"/>
                </a:ext>
              </a:extLst>
            </p:cNvPr>
            <p:cNvSpPr/>
            <p:nvPr/>
          </p:nvSpPr>
          <p:spPr bwMode="auto">
            <a:xfrm>
              <a:off x="7517081" y="3949859"/>
              <a:ext cx="3150926" cy="2152891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BM Plex Sans" panose="020B0503050203000203" pitchFamily="34" charset="0"/>
                </a:rPr>
                <a:t>Installer job pod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5F3E84B-4C7A-E948-A1CD-7738F0CBA1BF}"/>
                </a:ext>
              </a:extLst>
            </p:cNvPr>
            <p:cNvSpPr/>
            <p:nvPr/>
          </p:nvSpPr>
          <p:spPr bwMode="auto">
            <a:xfrm>
              <a:off x="7697794" y="4490946"/>
              <a:ext cx="2789499" cy="1380281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600" b="1" dirty="0">
                  <a:latin typeface="IBM Plex Sans" panose="020B0503050203000203" pitchFamily="34" charset="0"/>
                </a:rPr>
                <a:t>runtime</a:t>
              </a:r>
            </a:p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endParaRPr>
            </a:p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600" dirty="0">
                  <a:latin typeface="IBM Plex Sans" panose="020B0503050203000203" pitchFamily="34" charset="0"/>
                </a:rPr>
                <a:t>(Scripting engine)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247299-3D33-3F4A-873C-09FB050CD22E}"/>
              </a:ext>
            </a:extLst>
          </p:cNvPr>
          <p:cNvGrpSpPr/>
          <p:nvPr/>
        </p:nvGrpSpPr>
        <p:grpSpPr>
          <a:xfrm>
            <a:off x="6067687" y="4254659"/>
            <a:ext cx="3150926" cy="2152891"/>
            <a:chOff x="7517081" y="3949859"/>
            <a:chExt cx="3150926" cy="2152891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A0A1796-F64A-4342-8349-5FD3E7113931}"/>
                </a:ext>
              </a:extLst>
            </p:cNvPr>
            <p:cNvSpPr/>
            <p:nvPr/>
          </p:nvSpPr>
          <p:spPr bwMode="auto">
            <a:xfrm>
              <a:off x="7517081" y="3949859"/>
              <a:ext cx="3150926" cy="2152891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BM Plex Sans" panose="020B0503050203000203" pitchFamily="34" charset="0"/>
                </a:rPr>
                <a:t>Installer job pod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B66CB52-FF9D-1347-B2E2-620B45C6CC78}"/>
                </a:ext>
              </a:extLst>
            </p:cNvPr>
            <p:cNvSpPr/>
            <p:nvPr/>
          </p:nvSpPr>
          <p:spPr bwMode="auto">
            <a:xfrm>
              <a:off x="7697794" y="4490946"/>
              <a:ext cx="2789499" cy="1380281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600" b="1" dirty="0">
                  <a:latin typeface="IBM Plex Sans" panose="020B0503050203000203" pitchFamily="34" charset="0"/>
                </a:rPr>
                <a:t>runtime</a:t>
              </a:r>
            </a:p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endParaRPr>
            </a:p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600" dirty="0">
                  <a:latin typeface="IBM Plex Sans" panose="020B0503050203000203" pitchFamily="34" charset="0"/>
                </a:rPr>
                <a:t>(Scripting engine)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A1BF4C-D7BF-4546-9DE5-8C25CFE4A957}"/>
              </a:ext>
            </a:extLst>
          </p:cNvPr>
          <p:cNvGrpSpPr/>
          <p:nvPr/>
        </p:nvGrpSpPr>
        <p:grpSpPr>
          <a:xfrm>
            <a:off x="6220087" y="4407059"/>
            <a:ext cx="3150926" cy="2152891"/>
            <a:chOff x="7517081" y="3949859"/>
            <a:chExt cx="3150926" cy="215289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12AB5F7-0BB6-9E46-9038-FD2479578C93}"/>
                </a:ext>
              </a:extLst>
            </p:cNvPr>
            <p:cNvSpPr/>
            <p:nvPr/>
          </p:nvSpPr>
          <p:spPr bwMode="auto">
            <a:xfrm>
              <a:off x="7517081" y="3949859"/>
              <a:ext cx="3150926" cy="2152891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BM Plex Sans" panose="020B0503050203000203" pitchFamily="34" charset="0"/>
                </a:rPr>
                <a:t>Installer job pod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C741881-ABF4-B545-AC17-8010E797A8FC}"/>
                </a:ext>
              </a:extLst>
            </p:cNvPr>
            <p:cNvSpPr/>
            <p:nvPr/>
          </p:nvSpPr>
          <p:spPr bwMode="auto">
            <a:xfrm>
              <a:off x="7697794" y="4490946"/>
              <a:ext cx="2789499" cy="1380281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600" b="1" dirty="0">
                  <a:latin typeface="IBM Plex Sans" panose="020B0503050203000203" pitchFamily="34" charset="0"/>
                </a:rPr>
                <a:t>runtime</a:t>
              </a:r>
            </a:p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endParaRPr>
            </a:p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600" dirty="0">
                  <a:latin typeface="IBM Plex Sans" panose="020B0503050203000203" pitchFamily="34" charset="0"/>
                </a:rPr>
                <a:t>(Scripting engine)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AUTHORFOOTERSHOWNUM" val="0"/>
  <p:tag name="MMPROD_NEXTUNIQUEID" val="10012"/>
  <p:tag name="CLASSAUTHORTEMPNAME" val="Class Author cross-brand"/>
  <p:tag name="CLASSAUTHORTEMPVER" val="11.0"/>
  <p:tag name="MMPROD_UIDATA" val="&lt;database version=&quot;9.0&quot;&gt;&lt;object type=&quot;1&quot; unique_id=&quot;10001&quot;&gt;&lt;object type=&quot;2&quot; unique_id=&quot;267135&quot;&gt;&lt;object type=&quot;3&quot; unique_id=&quot;267136&quot;&gt;&lt;property id=&quot;20148&quot; value=&quot;5&quot;/&gt;&lt;property id=&quot;20300&quot; value=&quot;Slide 1 - &amp;quot;Unit title&amp;quot;&quot;/&gt;&lt;property id=&quot;20307&quot; value=&quot;256&quot;/&gt;&lt;/object&gt;&lt;object type=&quot;3&quot; unique_id=&quot;267137&quot;&gt;&lt;property id=&quot;20148&quot; value=&quot;5&quot;/&gt;&lt;property id=&quot;20300&quot; value=&quot;Slide 2 - &amp;quot;Unit objectives&amp;quot;&quot;/&gt;&lt;property id=&quot;20307&quot; value=&quot;257&quot;/&gt;&lt;/object&gt;&lt;object type=&quot;3&quot; unique_id=&quot;267138&quot;&gt;&lt;property id=&quot;20148&quot; value=&quot;5&quot;/&gt;&lt;property id=&quot;20300&quot; value=&quot;Slide 4 - &amp;quot;Topics&amp;quot;&quot;/&gt;&lt;property id=&quot;20307&quot; value=&quot;258&quot;/&gt;&lt;/object&gt;&lt;object type=&quot;3&quot; unique_id=&quot;267142&quot;&gt;&lt;property id=&quot;20148&quot; value=&quot;5&quot;/&gt;&lt;property id=&quot;20300&quot; value=&quot;Slide 7 - &amp;quot;Unit summary&amp;quot;&quot;/&gt;&lt;property id=&quot;20307&quot; value=&quot;262&quot;/&gt;&lt;/object&gt;&lt;object type=&quot;3&quot; unique_id=&quot;267143&quot;&gt;&lt;property id=&quot;20148&quot; value=&quot;5&quot;/&gt;&lt;property id=&quot;20300&quot; value=&quot;Slide 8 - &amp;quot;Review questions&amp;quot;&quot;/&gt;&lt;property id=&quot;20307&quot; value=&quot;263&quot;/&gt;&lt;/object&gt;&lt;object type=&quot;3&quot; unique_id=&quot;267144&quot;&gt;&lt;property id=&quot;20148&quot; value=&quot;5&quot;/&gt;&lt;property id=&quot;20300&quot; value=&quot;Slide 9 - &amp;quot;Review answers&amp;quot;&quot;/&gt;&lt;property id=&quot;20307&quot; value=&quot;264&quot;/&gt;&lt;/object&gt;&lt;object type=&quot;3&quot; unique_id=&quot;267148&quot;&gt;&lt;property id=&quot;20148&quot; value=&quot;5&quot;/&gt;&lt;property id=&quot;20300&quot; value=&quot;Slide 11 - &amp;quot;Exercise introduction&amp;quot;&quot;/&gt;&lt;property id=&quot;20307&quot; value=&quot;268&quot;/&gt;&lt;/object&gt;&lt;object type=&quot;3&quot; unique_id=&quot;547028&quot;&gt;&lt;property id=&quot;20148&quot; value=&quot;5&quot;/&gt;&lt;property id=&quot;20300&quot; value=&quot;Slide 3 - &amp;quot;Title of topic/lesson&amp;quot;&quot;/&gt;&lt;property id=&quot;20307&quot; value=&quot;297&quot;/&gt;&lt;/object&gt;&lt;object type=&quot;3&quot; unique_id=&quot;547029&quot;&gt;&lt;property id=&quot;20148&quot; value=&quot;5&quot;/&gt;&lt;property id=&quot;20300&quot; value=&quot;Slide 5 - &amp;quot;Sample (bulleted)&amp;quot;&quot;/&gt;&lt;property id=&quot;20307&quot; value=&quot;298&quot;/&gt;&lt;/object&gt;&lt;object type=&quot;3&quot; unique_id=&quot;547030&quot;&gt;&lt;property id=&quot;20148&quot; value=&quot;5&quot;/&gt;&lt;property id=&quot;20300&quot; value=&quot;Slide 6 - &amp;quot;Instructor demonstration&amp;quot;&quot;/&gt;&lt;property id=&quot;20307&quot; value=&quot;296&quot;/&gt;&lt;/object&gt;&lt;object type=&quot;3&quot; unique_id=&quot;547031&quot;&gt;&lt;property id=&quot;20148&quot; value=&quot;5&quot;/&gt;&lt;property id=&quot;20300&quot; value=&quot;Slide 12 - &amp;quot;Components: Lines and arrows&amp;quot;&quot;/&gt;&lt;property id=&quot;20307&quot; value=&quot;299&quot;/&gt;&lt;/object&gt;&lt;object type=&quot;3&quot; unique_id=&quot;547032&quot;&gt;&lt;property id=&quot;20148&quot; value=&quot;5&quot;/&gt;&lt;property id=&quot;20300&quot; value=&quot;Slide 13 - &amp;quot;Components: Annotation of figures&amp;quot;&quot;/&gt;&lt;property id=&quot;20307&quot; value=&quot;300&quot;/&gt;&lt;/object&gt;&lt;object type=&quot;3&quot; unique_id=&quot;547033&quot;&gt;&lt;property id=&quot;20148&quot; value=&quot;5&quot;/&gt;&lt;property id=&quot;20300&quot; value=&quot;Slide 14 - &amp;quot;Components: Table formats&amp;quot;&quot;/&gt;&lt;property id=&quot;20307&quot; value=&quot;301&quot;/&gt;&lt;/object&gt;&lt;object type=&quot;3&quot; unique_id=&quot;547034&quot;&gt;&lt;property id=&quot;20148&quot; value=&quot;5&quot;/&gt;&lt;property id=&quot;20300&quot; value=&quot;Slide 15 - &amp;quot;Components: Code backgrounds&amp;quot;&quot;/&gt;&lt;property id=&quot;20307&quot; value=&quot;302&quot;/&gt;&lt;/object&gt;&lt;object type=&quot;3&quot; unique_id=&quot;547035&quot;&gt;&lt;property id=&quot;20148&quot; value=&quot;5&quot;/&gt;&lt;property id=&quot;20300&quot; value=&quot;Slide 16&quot;/&gt;&lt;property id=&quot;20307&quot; value=&quot;303&quot;/&gt;&lt;/object&gt;&lt;object type=&quot;3&quot; unique_id=&quot;547037&quot;&gt;&lt;property id=&quot;20148&quot; value=&quot;5&quot;/&gt;&lt;property id=&quot;20300&quot; value=&quot;Slide 10 - &amp;quot;Exercise: Title of exercise&amp;quot;&quot;/&gt;&lt;property id=&quot;20307&quot; value=&quot;304&quot;/&gt;&lt;/object&gt;&lt;/object&gt;&lt;object type=&quot;8&quot; unique_id=&quot;267187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AUTHORALTUSESLIDE" val="1"/>
</p:tagLst>
</file>

<file path=ppt/theme/theme1.xml><?xml version="1.0" encoding="utf-8"?>
<a:theme xmlns:a="http://schemas.openxmlformats.org/drawingml/2006/main" name="LD1xbrand_11.0">
  <a:themeElements>
    <a:clrScheme name="IBM Training">
      <a:dk1>
        <a:srgbClr val="000000"/>
      </a:dk1>
      <a:lt1>
        <a:srgbClr val="FFFFFF"/>
      </a:lt1>
      <a:dk2>
        <a:srgbClr val="00649D"/>
      </a:dk2>
      <a:lt2>
        <a:srgbClr val="FFFFFF"/>
      </a:lt2>
      <a:accent1>
        <a:srgbClr val="DAF1FC"/>
      </a:accent1>
      <a:accent2>
        <a:srgbClr val="EEF6E2"/>
      </a:accent2>
      <a:accent3>
        <a:srgbClr val="F4E3DD"/>
      </a:accent3>
      <a:accent4>
        <a:srgbClr val="FDEDF3"/>
      </a:accent4>
      <a:accent5>
        <a:srgbClr val="ECDDEC"/>
      </a:accent5>
      <a:accent6>
        <a:srgbClr val="FDFACC"/>
      </a:accent6>
      <a:hlink>
        <a:srgbClr val="00649D"/>
      </a:hlink>
      <a:folHlink>
        <a:srgbClr val="00649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DFDFD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4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DFDFD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4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D1WE_9.1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7889FB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454545"/>
        </a:accent6>
        <a:hlink>
          <a:srgbClr val="1C7270"/>
        </a:hlink>
        <a:folHlink>
          <a:srgbClr val="9E64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D1WE_9.1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BMCloudAcademy2019" id="{28984417-7A98-3243-A3BB-6FD2E9AABE0B}" vid="{C8DCFEB5-C3A7-2C4F-9429-B2644BBCB01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4D4D4D"/>
      </a:accent2>
      <a:accent3>
        <a:srgbClr val="FFFFFF"/>
      </a:accent3>
      <a:accent4>
        <a:srgbClr val="000000"/>
      </a:accent4>
      <a:accent5>
        <a:srgbClr val="BEC4FD"/>
      </a:accent5>
      <a:accent6>
        <a:srgbClr val="454545"/>
      </a:accent6>
      <a:hlink>
        <a:srgbClr val="1C7270"/>
      </a:hlink>
      <a:folHlink>
        <a:srgbClr val="9E640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LD1xbrand_11</Template>
  <TotalTime>22732</TotalTime>
  <Words>140</Words>
  <Application>Microsoft Macintosh PowerPoint</Application>
  <PresentationFormat>Custom</PresentationFormat>
  <Paragraphs>50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IBM Plex Mono</vt:lpstr>
      <vt:lpstr>IBM Plex Sans</vt:lpstr>
      <vt:lpstr>IBM Plex Sans Condensed</vt:lpstr>
      <vt:lpstr>Wingdings</vt:lpstr>
      <vt:lpstr>LD1xbrand_11.0</vt:lpstr>
      <vt:lpstr>CPEIR design</vt:lpstr>
      <vt:lpstr>Object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Private 3.1.2</dc:title>
  <dc:creator>Microsoft Office User</dc:creator>
  <cp:lastModifiedBy>Microsoft Office User</cp:lastModifiedBy>
  <cp:revision>8</cp:revision>
  <dcterms:created xsi:type="dcterms:W3CDTF">2020-09-21T19:39:21Z</dcterms:created>
  <dcterms:modified xsi:type="dcterms:W3CDTF">2020-10-28T01:31:11Z</dcterms:modified>
</cp:coreProperties>
</file>