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7" r:id="rId6"/>
    <p:sldId id="268" r:id="rId7"/>
    <p:sldId id="269" r:id="rId8"/>
    <p:sldId id="266" r:id="rId9"/>
    <p:sldId id="270" r:id="rId10"/>
    <p:sldId id="271" r:id="rId11"/>
    <p:sldId id="258" r:id="rId12"/>
    <p:sldId id="272" r:id="rId13"/>
    <p:sldId id="273" r:id="rId1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82" d="100"/>
          <a:sy n="82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119D-A5F8-4BD8-B646-2D19C09EA7F8}" type="datetimeFigureOut">
              <a:rPr lang="es-UY" smtClean="0"/>
              <a:pPr/>
              <a:t>27/5/2019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hi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2388" y="1598281"/>
            <a:ext cx="3159224" cy="3661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6CA681C-1922-4CB8-ADD6-98C743B35E1B}"/>
              </a:ext>
            </a:extLst>
          </p:cNvPr>
          <p:cNvSpPr txBox="1"/>
          <p:nvPr/>
        </p:nvSpPr>
        <p:spPr>
          <a:xfrm>
            <a:off x="201508" y="314872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9076BE-3837-42B1-BBD3-03509C86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72" y="262890"/>
            <a:ext cx="7315200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474" t="26651" r="34650" b="17373"/>
          <a:stretch/>
        </p:blipFill>
        <p:spPr bwMode="auto">
          <a:xfrm>
            <a:off x="467544" y="1196752"/>
            <a:ext cx="835292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6021289"/>
            <a:ext cx="8712968" cy="288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UY" sz="1200" dirty="0"/>
              <a:t>http://shiny.rstudio.com/gallery/widget-gallery.html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76D384DF-FBB2-451A-9679-140AF675FD68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/>
              <a:t>Basic widgets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 err="1"/>
              <a:t>validStatus</a:t>
            </a:r>
            <a:r>
              <a:rPr lang="es-UY" sz="3200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20F488-3012-450F-A011-AA471647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6" y="966738"/>
            <a:ext cx="5227320" cy="647700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9D8D8A03-3BE1-4C86-BBB9-81232B5A53DE}"/>
              </a:ext>
            </a:extLst>
          </p:cNvPr>
          <p:cNvSpPr txBox="1">
            <a:spLocks/>
          </p:cNvSpPr>
          <p:nvPr/>
        </p:nvSpPr>
        <p:spPr>
          <a:xfrm>
            <a:off x="129816" y="220486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 err="1"/>
              <a:t>validColors</a:t>
            </a:r>
            <a:r>
              <a:rPr lang="es-UY" sz="3200" dirty="0"/>
              <a:t>()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9B3BAD-ED7C-4DA1-9023-7A427234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46" y="2852936"/>
            <a:ext cx="645414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E60E52-FCDD-436A-8725-2ABA50702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88459"/>
              </p:ext>
            </p:extLst>
          </p:nvPr>
        </p:nvGraphicFramePr>
        <p:xfrm>
          <a:off x="5220072" y="870629"/>
          <a:ext cx="26879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val="3551289470"/>
                    </a:ext>
                  </a:extLst>
                </a:gridCol>
                <a:gridCol w="1607077">
                  <a:extLst>
                    <a:ext uri="{9D8B030D-6E8A-4147-A177-3AD203B41FA5}">
                      <a16:colId xmlns:a16="http://schemas.microsoft.com/office/drawing/2014/main" val="3788555657"/>
                    </a:ext>
                  </a:extLst>
                </a:gridCol>
              </a:tblGrid>
              <a:tr h="216612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Estructura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443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4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400" b="0" i="1" dirty="0" err="1">
                          <a:solidFill>
                            <a:schemeClr val="tx1"/>
                          </a:solidFill>
                        </a:rPr>
                        <a:t>nterfaz</a:t>
                      </a:r>
                      <a:r>
                        <a:rPr lang="es-ES" sz="1400" b="0" i="1" dirty="0">
                          <a:solidFill>
                            <a:schemeClr val="tx1"/>
                          </a:solidFill>
                        </a:rPr>
                        <a:t> de usuario, es donde se programan los elementos con los cuales interactúa el usuario (selectores, botones, cajas, controles, gráficas, etc.)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762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server: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instrucciones</a:t>
                      </a:r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9548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Server, es dónde se programa el funcionamiento de todos los elementos definidos en </a:t>
                      </a:r>
                      <a:r>
                        <a:rPr lang="es-ES" sz="1400" b="0" i="1" dirty="0" err="1"/>
                        <a:t>ui</a:t>
                      </a:r>
                      <a:r>
                        <a:rPr lang="es-ES" sz="1400" b="0" i="1" dirty="0"/>
                        <a:t> (forma y el estilo de gráficos, tablas,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9088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2AADA93-A8F5-4A04-81A0-03FE2D3B1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60263"/>
              </p:ext>
            </p:extLst>
          </p:nvPr>
        </p:nvGraphicFramePr>
        <p:xfrm>
          <a:off x="5220072" y="3766229"/>
          <a:ext cx="26879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>
                  <a:extLst>
                    <a:ext uri="{9D8B030D-6E8A-4147-A177-3AD203B41FA5}">
                      <a16:colId xmlns:a16="http://schemas.microsoft.com/office/drawing/2014/main" val="11375391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err="1">
                          <a:solidFill>
                            <a:schemeClr val="tx1"/>
                          </a:solidFill>
                        </a:rPr>
                        <a:t>reactividad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1316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Cuando una entrada (input) cambia, el servidor reconstruye cada salida (output) que depende de ella (también si la dependencia es indirecta). Puedes controlar este comportamiento a través de la cadena de dependencias.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34397"/>
                  </a:ext>
                </a:extLst>
              </a:tr>
            </a:tbl>
          </a:graphicData>
        </a:graphic>
      </p:graphicFrame>
      <p:sp>
        <p:nvSpPr>
          <p:cNvPr id="9" name="1 Título">
            <a:extLst>
              <a:ext uri="{FF2B5EF4-FFF2-40B4-BE49-F238E27FC236}">
                <a16:creationId xmlns:a16="http://schemas.microsoft.com/office/drawing/2014/main" id="{F0D396BA-9000-4474-92C5-DF81178FAE3E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/>
              <a:t>Reactividad</a:t>
            </a:r>
          </a:p>
        </p:txBody>
      </p:sp>
    </p:spTree>
    <p:extLst>
      <p:ext uri="{BB962C8B-B14F-4D97-AF65-F5344CB8AC3E}">
        <p14:creationId xmlns:p14="http://schemas.microsoft.com/office/powerpoint/2010/main" val="388358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559A-3CF0-40B8-8D98-9E17967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¿Qué es?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357-780F-4267-B8BF-85E34519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Y" sz="2800" dirty="0" err="1"/>
              <a:t>Shiny</a:t>
            </a:r>
            <a:r>
              <a:rPr lang="es-UY" sz="2800" dirty="0"/>
              <a:t> es una herramienta para crear aplicaciones web interactivas.</a:t>
            </a:r>
          </a:p>
          <a:p>
            <a:pPr marL="0" indent="0" algn="just">
              <a:buNone/>
            </a:pPr>
            <a:endParaRPr lang="es-UY" sz="2800" dirty="0"/>
          </a:p>
          <a:p>
            <a:pPr marL="0" indent="0" algn="just">
              <a:buNone/>
            </a:pPr>
            <a:r>
              <a:rPr lang="es-UY" sz="2800" dirty="0"/>
              <a:t>Permite a los usuarios trabajar con los datos sin necesidad de tener conocimientos de programación.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5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UY" sz="3600" dirty="0" err="1"/>
              <a:t>shinyApp</a:t>
            </a:r>
            <a:r>
              <a:rPr lang="es-UY" sz="3600" dirty="0"/>
              <a:t>: Componentes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8574E-3E2C-448F-94C3-8DCAD3E5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" r="72837" b="62600"/>
          <a:stretch/>
        </p:blipFill>
        <p:spPr>
          <a:xfrm>
            <a:off x="360040" y="1844824"/>
            <a:ext cx="4967536" cy="3600400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094B8FE-ECFC-4139-AAFA-D3C65998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77891"/>
              </p:ext>
            </p:extLst>
          </p:nvPr>
        </p:nvGraphicFramePr>
        <p:xfrm>
          <a:off x="5868144" y="2420300"/>
          <a:ext cx="26879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val="3551289470"/>
                    </a:ext>
                  </a:extLst>
                </a:gridCol>
                <a:gridCol w="1607077">
                  <a:extLst>
                    <a:ext uri="{9D8B030D-6E8A-4147-A177-3AD203B41FA5}">
                      <a16:colId xmlns:a16="http://schemas.microsoft.com/office/drawing/2014/main" val="3788555657"/>
                    </a:ext>
                  </a:extLst>
                </a:gridCol>
              </a:tblGrid>
              <a:tr h="216612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Estructura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443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4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400" b="0" i="1" dirty="0" err="1">
                          <a:solidFill>
                            <a:schemeClr val="tx1"/>
                          </a:solidFill>
                        </a:rPr>
                        <a:t>nterfaz</a:t>
                      </a:r>
                      <a:r>
                        <a:rPr lang="es-ES" sz="1400" b="0" i="1" dirty="0">
                          <a:solidFill>
                            <a:schemeClr val="tx1"/>
                          </a:solidFill>
                        </a:rPr>
                        <a:t> de usuario, es donde se programan los elementos con los cuales interactúa el usuario (selectores, botones, cajas, controles, gráficas, etc.)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762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server: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instrucciones</a:t>
                      </a:r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9548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Server, es dónde se programa el funcionamiento de todos los elementos definidos en </a:t>
                      </a:r>
                      <a:r>
                        <a:rPr lang="es-ES" sz="1400" b="0" i="1" dirty="0" err="1"/>
                        <a:t>ui</a:t>
                      </a:r>
                      <a:r>
                        <a:rPr lang="es-ES" sz="1400" b="0" i="1" dirty="0"/>
                        <a:t> (forma y el estilo de gráficos, tablas, etc.)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9088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2231740" y="13216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2FB60B-43C5-4CCD-8E56-E4684D3B25DD}"/>
              </a:ext>
            </a:extLst>
          </p:cNvPr>
          <p:cNvSpPr/>
          <p:nvPr/>
        </p:nvSpPr>
        <p:spPr>
          <a:xfrm>
            <a:off x="3491880" y="263691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61F239-5F4B-4B0A-A99F-19F3C533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62"/>
          <a:stretch/>
        </p:blipFill>
        <p:spPr>
          <a:xfrm>
            <a:off x="1662741" y="1967701"/>
            <a:ext cx="5901074" cy="3725587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727B9-05EA-4413-AC58-0294E84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9764" y="1275000"/>
            <a:ext cx="1656183" cy="326827"/>
          </a:xfrm>
        </p:spPr>
        <p:txBody>
          <a:bodyPr>
            <a:normAutofit/>
          </a:bodyPr>
          <a:lstStyle/>
          <a:p>
            <a:r>
              <a:rPr lang="es-UY" dirty="0" err="1"/>
              <a:t>dashboardHeader</a:t>
            </a:r>
            <a:r>
              <a:rPr lang="es-UY" dirty="0"/>
              <a:t>()</a:t>
            </a:r>
            <a:endParaRPr lang="en-US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C4D70881-06E1-435A-B785-56CE2E8F4319}"/>
              </a:ext>
            </a:extLst>
          </p:cNvPr>
          <p:cNvCxnSpPr>
            <a:cxnSpLocks/>
          </p:cNvCxnSpPr>
          <p:nvPr/>
        </p:nvCxnSpPr>
        <p:spPr>
          <a:xfrm rot="5400000">
            <a:off x="1992572" y="1683640"/>
            <a:ext cx="514343" cy="3600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B59267E5-65BD-428B-A879-FBB219188E88}"/>
              </a:ext>
            </a:extLst>
          </p:cNvPr>
          <p:cNvCxnSpPr>
            <a:cxnSpLocks/>
          </p:cNvCxnSpPr>
          <p:nvPr/>
        </p:nvCxnSpPr>
        <p:spPr>
          <a:xfrm>
            <a:off x="867170" y="3029929"/>
            <a:ext cx="648072" cy="6217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B7747A3E-1488-4948-B975-77D9FC672162}"/>
              </a:ext>
            </a:extLst>
          </p:cNvPr>
          <p:cNvSpPr txBox="1">
            <a:spLocks/>
          </p:cNvSpPr>
          <p:nvPr/>
        </p:nvSpPr>
        <p:spPr>
          <a:xfrm>
            <a:off x="107504" y="2662630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err="1"/>
              <a:t>dashboardSidebar</a:t>
            </a:r>
            <a:r>
              <a:rPr lang="es-UY" dirty="0"/>
              <a:t>()</a:t>
            </a:r>
            <a:endParaRPr lang="en-US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657A87F-2B6C-4EA3-B360-796607184F12}"/>
              </a:ext>
            </a:extLst>
          </p:cNvPr>
          <p:cNvSpPr txBox="1">
            <a:spLocks/>
          </p:cNvSpPr>
          <p:nvPr/>
        </p:nvSpPr>
        <p:spPr>
          <a:xfrm>
            <a:off x="6948265" y="6054501"/>
            <a:ext cx="1584176" cy="32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err="1"/>
              <a:t>dashboardBody</a:t>
            </a:r>
            <a:r>
              <a:rPr lang="es-UY" dirty="0"/>
              <a:t>()</a:t>
            </a:r>
            <a:endParaRPr lang="en-US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7F5BE43F-DD6F-4446-83D3-B48C6A1B81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759" y="5428522"/>
            <a:ext cx="748955" cy="504056"/>
          </a:xfrm>
          <a:prstGeom prst="curvedConnector3">
            <a:avLst>
              <a:gd name="adj1" fmla="val 524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 Título">
            <a:extLst>
              <a:ext uri="{FF2B5EF4-FFF2-40B4-BE49-F238E27FC236}">
                <a16:creationId xmlns:a16="http://schemas.microsoft.com/office/drawing/2014/main" id="{01154659-6638-4E50-A126-36BAADED7125}"/>
              </a:ext>
            </a:extLst>
          </p:cNvPr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ui</a:t>
            </a:r>
            <a:r>
              <a:rPr lang="es-UY" dirty="0"/>
              <a:t>: </a:t>
            </a:r>
            <a:r>
              <a:rPr lang="es-UY" dirty="0" err="1"/>
              <a:t>dashboardPage</a:t>
            </a:r>
            <a:r>
              <a:rPr lang="es-U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56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1705720" y="115602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D32D8-A48F-4473-8A08-048C8EEAE989}"/>
              </a:ext>
            </a:extLst>
          </p:cNvPr>
          <p:cNvSpPr txBox="1"/>
          <p:nvPr/>
        </p:nvSpPr>
        <p:spPr>
          <a:xfrm>
            <a:off x="6340358" y="112007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2</a:t>
            </a:r>
          </a:p>
        </p:txBody>
      </p:sp>
      <p:sp>
        <p:nvSpPr>
          <p:cNvPr id="17" name="1 Título">
            <a:extLst>
              <a:ext uri="{FF2B5EF4-FFF2-40B4-BE49-F238E27FC236}">
                <a16:creationId xmlns:a16="http://schemas.microsoft.com/office/drawing/2014/main" id="{15BF2BC3-C5AF-4914-BB03-205EB69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UY" sz="3600" dirty="0" err="1"/>
              <a:t>shinyApp</a:t>
            </a:r>
            <a:r>
              <a:rPr lang="es-UY" sz="3600" dirty="0"/>
              <a:t>: Argumentos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143F0A0-396D-4AB5-825A-269CEC285AD7}"/>
              </a:ext>
            </a:extLst>
          </p:cNvPr>
          <p:cNvSpPr/>
          <p:nvPr/>
        </p:nvSpPr>
        <p:spPr>
          <a:xfrm>
            <a:off x="4455087" y="3637311"/>
            <a:ext cx="360040" cy="2639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5549A5-2ECC-4525-B012-9A608EA2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8" y="1646747"/>
            <a:ext cx="4168140" cy="42519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445566-D0AB-4AC6-AF76-90D3E187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56" y="1643299"/>
            <a:ext cx="416814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3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07504" y="86617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dashboardHeader</a:t>
            </a:r>
            <a:r>
              <a:rPr lang="es-UY" dirty="0"/>
              <a:t>()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042A93-DC13-41F4-B27E-2DAAE70E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5672"/>
            <a:ext cx="6256020" cy="58216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0C58D9-660A-427E-8AA1-05E750640B3D}"/>
              </a:ext>
            </a:extLst>
          </p:cNvPr>
          <p:cNvSpPr txBox="1"/>
          <p:nvPr/>
        </p:nvSpPr>
        <p:spPr>
          <a:xfrm>
            <a:off x="323528" y="316739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3</a:t>
            </a:r>
          </a:p>
        </p:txBody>
      </p:sp>
    </p:spTree>
    <p:extLst>
      <p:ext uri="{BB962C8B-B14F-4D97-AF65-F5344CB8AC3E}">
        <p14:creationId xmlns:p14="http://schemas.microsoft.com/office/powerpoint/2010/main" val="9510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79512" y="10425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dashboardSidebar</a:t>
            </a:r>
            <a:r>
              <a:rPr lang="es-UY" dirty="0"/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92B09C-B615-4CDC-ADA4-9EE8B1E6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38336"/>
            <a:ext cx="7315200" cy="5715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CA681C-1922-4CB8-ADD6-98C743B35E1B}"/>
              </a:ext>
            </a:extLst>
          </p:cNvPr>
          <p:cNvSpPr txBox="1"/>
          <p:nvPr/>
        </p:nvSpPr>
        <p:spPr>
          <a:xfrm>
            <a:off x="179512" y="316739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4</a:t>
            </a:r>
          </a:p>
        </p:txBody>
      </p:sp>
    </p:spTree>
    <p:extLst>
      <p:ext uri="{BB962C8B-B14F-4D97-AF65-F5344CB8AC3E}">
        <p14:creationId xmlns:p14="http://schemas.microsoft.com/office/powerpoint/2010/main" val="64005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6573-4CEB-42D7-8B71-54AFC674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1081"/>
            <a:ext cx="8229600" cy="635670"/>
          </a:xfrm>
        </p:spPr>
        <p:txBody>
          <a:bodyPr>
            <a:noAutofit/>
          </a:bodyPr>
          <a:lstStyle/>
          <a:p>
            <a:r>
              <a:rPr lang="es-UY" sz="3600" b="0" dirty="0" err="1"/>
              <a:t>dashboardBody</a:t>
            </a:r>
            <a:r>
              <a:rPr lang="es-UY" sz="3600" b="0" dirty="0"/>
              <a:t>()</a:t>
            </a:r>
            <a:endParaRPr lang="en-US" sz="3600" b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59635CE-BB6A-4676-97E1-4413710B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0" y="1124744"/>
            <a:ext cx="8532440" cy="4452867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AD92BA7-3A12-4786-A6C4-AFD31E03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12223"/>
              </p:ext>
            </p:extLst>
          </p:nvPr>
        </p:nvGraphicFramePr>
        <p:xfrm>
          <a:off x="1331640" y="1484782"/>
          <a:ext cx="7503636" cy="40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03">
                  <a:extLst>
                    <a:ext uri="{9D8B030D-6E8A-4147-A177-3AD203B41FA5}">
                      <a16:colId xmlns:a16="http://schemas.microsoft.com/office/drawing/2014/main" val="156183654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005743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869943782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943886368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80559011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239948729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8412772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068300345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1414915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128176020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7835067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610450261"/>
                    </a:ext>
                  </a:extLst>
                </a:gridCol>
              </a:tblGrid>
              <a:tr h="5116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16204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31775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91270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24066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47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18189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5075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401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9891D0F-7ABC-498B-871A-3400771C7AF1}"/>
              </a:ext>
            </a:extLst>
          </p:cNvPr>
          <p:cNvCxnSpPr/>
          <p:nvPr/>
        </p:nvCxnSpPr>
        <p:spPr>
          <a:xfrm>
            <a:off x="1331640" y="6021288"/>
            <a:ext cx="75036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AB8148-D8C0-411F-8FB5-6B3D5D3D0125}"/>
              </a:ext>
            </a:extLst>
          </p:cNvPr>
          <p:cNvSpPr txBox="1"/>
          <p:nvPr/>
        </p:nvSpPr>
        <p:spPr>
          <a:xfrm>
            <a:off x="4399382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12 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0" y="47755"/>
            <a:ext cx="8229600" cy="74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/>
              <a:t>Diseño: </a:t>
            </a:r>
            <a:r>
              <a:rPr lang="es-UY" dirty="0" err="1"/>
              <a:t>dashboardBody</a:t>
            </a:r>
            <a:r>
              <a:rPr lang="es-UY" dirty="0"/>
              <a:t>()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013945-D1DF-4013-9A14-35F84BFB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9" y="836712"/>
            <a:ext cx="2880321" cy="26858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2D7E97-AE37-41E4-BD2A-2D4B8D1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2488332"/>
            <a:ext cx="2880321" cy="26858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1666365-BF16-4F57-BFEE-5046F757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17" y="3836732"/>
            <a:ext cx="2880322" cy="2760620"/>
          </a:xfrm>
          <a:prstGeom prst="rect">
            <a:avLst/>
          </a:prstGeom>
        </p:spPr>
      </p:pic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B845D7C6-CECA-42D7-A209-8409DE26C7B3}"/>
              </a:ext>
            </a:extLst>
          </p:cNvPr>
          <p:cNvCxnSpPr>
            <a:cxnSpLocks/>
          </p:cNvCxnSpPr>
          <p:nvPr/>
        </p:nvCxnSpPr>
        <p:spPr>
          <a:xfrm>
            <a:off x="867170" y="5255488"/>
            <a:ext cx="648072" cy="621784"/>
          </a:xfrm>
          <a:prstGeom prst="curvedConnector3">
            <a:avLst>
              <a:gd name="adj1" fmla="val 48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CC4FB009-4827-47E6-A2C8-735F3C73B95D}"/>
              </a:ext>
            </a:extLst>
          </p:cNvPr>
          <p:cNvSpPr txBox="1">
            <a:spLocks/>
          </p:cNvSpPr>
          <p:nvPr/>
        </p:nvSpPr>
        <p:spPr>
          <a:xfrm>
            <a:off x="107503" y="4890215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Por </a:t>
            </a:r>
            <a:r>
              <a:rPr lang="en-US" sz="1600" dirty="0" err="1"/>
              <a:t>filas</a:t>
            </a:r>
            <a:endParaRPr lang="en-US" sz="1600" dirty="0"/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EA11376-A09F-48AF-8652-CCB915162234}"/>
              </a:ext>
            </a:extLst>
          </p:cNvPr>
          <p:cNvSpPr txBox="1">
            <a:spLocks/>
          </p:cNvSpPr>
          <p:nvPr/>
        </p:nvSpPr>
        <p:spPr>
          <a:xfrm>
            <a:off x="6588223" y="1647161"/>
            <a:ext cx="1584176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1600" dirty="0"/>
              <a:t>Combinado </a:t>
            </a:r>
            <a:endParaRPr lang="en-US" sz="160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B06E1F94-9EC4-47D5-AE3E-8F9EB8FC9895}"/>
              </a:ext>
            </a:extLst>
          </p:cNvPr>
          <p:cNvSpPr txBox="1">
            <a:spLocks/>
          </p:cNvSpPr>
          <p:nvPr/>
        </p:nvSpPr>
        <p:spPr>
          <a:xfrm>
            <a:off x="107504" y="1217227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Por </a:t>
            </a:r>
            <a:r>
              <a:rPr lang="en-US" sz="1600" dirty="0" err="1"/>
              <a:t>columnas</a:t>
            </a:r>
            <a:endParaRPr lang="en-US" sz="1600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514C0768-9D0E-4345-A58A-5EBD80375BF2}"/>
              </a:ext>
            </a:extLst>
          </p:cNvPr>
          <p:cNvCxnSpPr>
            <a:cxnSpLocks/>
          </p:cNvCxnSpPr>
          <p:nvPr/>
        </p:nvCxnSpPr>
        <p:spPr>
          <a:xfrm rot="5400000">
            <a:off x="6223041" y="2051140"/>
            <a:ext cx="514343" cy="3600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BDE9DD8D-FF2F-4C1A-B8FD-8A8DB2D7E744}"/>
              </a:ext>
            </a:extLst>
          </p:cNvPr>
          <p:cNvCxnSpPr>
            <a:cxnSpLocks/>
          </p:cNvCxnSpPr>
          <p:nvPr/>
        </p:nvCxnSpPr>
        <p:spPr>
          <a:xfrm>
            <a:off x="843507" y="1544054"/>
            <a:ext cx="648072" cy="621784"/>
          </a:xfrm>
          <a:prstGeom prst="curvedConnector3">
            <a:avLst>
              <a:gd name="adj1" fmla="val 48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5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262</Words>
  <Application>Microsoft Office PowerPoint</Application>
  <PresentationFormat>Presentación en pantalla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¿Qué es?</vt:lpstr>
      <vt:lpstr>shinyApp: Componentes</vt:lpstr>
      <vt:lpstr>Presentación de PowerPoint</vt:lpstr>
      <vt:lpstr>shinyApp: Argumentos</vt:lpstr>
      <vt:lpstr>Presentación de PowerPoint</vt:lpstr>
      <vt:lpstr>Presentación de PowerPoint</vt:lpstr>
      <vt:lpstr>dashboardBody()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vburguete</dc:creator>
  <cp:lastModifiedBy>Virginia</cp:lastModifiedBy>
  <cp:revision>45</cp:revision>
  <dcterms:created xsi:type="dcterms:W3CDTF">2018-02-08T12:55:16Z</dcterms:created>
  <dcterms:modified xsi:type="dcterms:W3CDTF">2019-05-28T10:49:26Z</dcterms:modified>
</cp:coreProperties>
</file>