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64" r:id="rId6"/>
    <p:sldId id="268" r:id="rId7"/>
    <p:sldId id="269" r:id="rId8"/>
    <p:sldId id="266" r:id="rId9"/>
    <p:sldId id="258" r:id="rId10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660"/>
  </p:normalViewPr>
  <p:slideViewPr>
    <p:cSldViewPr>
      <p:cViewPr>
        <p:scale>
          <a:sx n="90" d="100"/>
          <a:sy n="90" d="100"/>
        </p:scale>
        <p:origin x="1181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26/5/2019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26/5/2019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26/5/2019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26/5/2019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26/5/2019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26/5/2019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26/5/2019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26/5/2019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26/5/2019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26/5/2019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119D-A5F8-4BD8-B646-2D19C09EA7F8}" type="datetimeFigureOut">
              <a:rPr lang="es-UY" smtClean="0"/>
              <a:pPr/>
              <a:t>26/5/2019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119D-A5F8-4BD8-B646-2D19C09EA7F8}" type="datetimeFigureOut">
              <a:rPr lang="es-UY" smtClean="0"/>
              <a:pPr/>
              <a:t>26/5/2019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39E2-6A3F-40F7-9220-2BDF57952F9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hin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2388" y="1598281"/>
            <a:ext cx="3159224" cy="36614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3559A-3CF0-40B8-8D98-9E17967C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¿Qué es?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71357-780F-4267-B8BF-85E34519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UY" sz="2800" dirty="0" err="1"/>
              <a:t>Shiny</a:t>
            </a:r>
            <a:r>
              <a:rPr lang="es-UY" sz="2800" dirty="0"/>
              <a:t> es una herramienta para crear aplicaciones webs interactivas.</a:t>
            </a:r>
          </a:p>
          <a:p>
            <a:pPr marL="0" indent="0" algn="just">
              <a:buNone/>
            </a:pPr>
            <a:endParaRPr lang="es-UY" sz="2800" dirty="0"/>
          </a:p>
          <a:p>
            <a:pPr marL="0" indent="0" algn="just">
              <a:buNone/>
            </a:pPr>
            <a:r>
              <a:rPr lang="es-UY" sz="2800" dirty="0"/>
              <a:t>Permite a los usuarios trabajar con los datos sin necesidad de tener conocimientos de programación.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358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UY" sz="3600" dirty="0"/>
              <a:t>Componentes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A8574E-3E2C-448F-94C3-8DCAD3E5D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1" r="72837" b="62600"/>
          <a:stretch/>
        </p:blipFill>
        <p:spPr>
          <a:xfrm>
            <a:off x="360040" y="1844824"/>
            <a:ext cx="4967536" cy="3600400"/>
          </a:xfrm>
          <a:prstGeom prst="rect">
            <a:avLst/>
          </a:prstGeom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6094B8FE-ECFC-4139-AAFA-D3C659985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45265"/>
              </p:ext>
            </p:extLst>
          </p:nvPr>
        </p:nvGraphicFramePr>
        <p:xfrm>
          <a:off x="5868144" y="3248784"/>
          <a:ext cx="268796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883">
                  <a:extLst>
                    <a:ext uri="{9D8B030D-6E8A-4147-A177-3AD203B41FA5}">
                      <a16:colId xmlns:a16="http://schemas.microsoft.com/office/drawing/2014/main" val="3551289470"/>
                    </a:ext>
                  </a:extLst>
                </a:gridCol>
                <a:gridCol w="1607077">
                  <a:extLst>
                    <a:ext uri="{9D8B030D-6E8A-4147-A177-3AD203B41FA5}">
                      <a16:colId xmlns:a16="http://schemas.microsoft.com/office/drawing/2014/main" val="3788555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UY" sz="2000" b="0" dirty="0" err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es-UY" sz="2000" b="0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UY" sz="2000" b="0" dirty="0">
                          <a:solidFill>
                            <a:schemeClr val="tx1"/>
                          </a:solidFill>
                        </a:rPr>
                        <a:t>estructura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24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UY" sz="2000" b="0" dirty="0">
                          <a:solidFill>
                            <a:schemeClr val="tx1"/>
                          </a:solidFill>
                        </a:rPr>
                        <a:t>server: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UY" sz="2000" b="0" dirty="0">
                          <a:solidFill>
                            <a:schemeClr val="tx1"/>
                          </a:solidFill>
                        </a:rPr>
                        <a:t>instrucciones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9548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26E6359F-1F26-486F-A306-BE73DD774636}"/>
              </a:ext>
            </a:extLst>
          </p:cNvPr>
          <p:cNvSpPr txBox="1"/>
          <p:nvPr/>
        </p:nvSpPr>
        <p:spPr>
          <a:xfrm>
            <a:off x="2231740" y="13216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42FB60B-43C5-4CCD-8E56-E4684D3B25DD}"/>
              </a:ext>
            </a:extLst>
          </p:cNvPr>
          <p:cNvSpPr/>
          <p:nvPr/>
        </p:nvSpPr>
        <p:spPr>
          <a:xfrm>
            <a:off x="3491880" y="263691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26E6359F-1F26-486F-A306-BE73DD774636}"/>
              </a:ext>
            </a:extLst>
          </p:cNvPr>
          <p:cNvSpPr txBox="1"/>
          <p:nvPr/>
        </p:nvSpPr>
        <p:spPr>
          <a:xfrm>
            <a:off x="1705720" y="115602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5DD32D8-A48F-4473-8A08-048C8EEAE989}"/>
              </a:ext>
            </a:extLst>
          </p:cNvPr>
          <p:cNvSpPr txBox="1"/>
          <p:nvPr/>
        </p:nvSpPr>
        <p:spPr>
          <a:xfrm>
            <a:off x="6340358" y="112007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app 2</a:t>
            </a:r>
          </a:p>
        </p:txBody>
      </p:sp>
      <p:sp>
        <p:nvSpPr>
          <p:cNvPr id="17" name="1 Título">
            <a:extLst>
              <a:ext uri="{FF2B5EF4-FFF2-40B4-BE49-F238E27FC236}">
                <a16:creationId xmlns:a16="http://schemas.microsoft.com/office/drawing/2014/main" id="{15BF2BC3-C5AF-4914-BB03-205EB69A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UY" sz="3600" dirty="0"/>
              <a:t>Argumentos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143F0A0-396D-4AB5-825A-269CEC285AD7}"/>
              </a:ext>
            </a:extLst>
          </p:cNvPr>
          <p:cNvSpPr/>
          <p:nvPr/>
        </p:nvSpPr>
        <p:spPr>
          <a:xfrm>
            <a:off x="4455087" y="3637311"/>
            <a:ext cx="360040" cy="26393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5549A5-2ECC-4525-B012-9A608EA2F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8" y="1646747"/>
            <a:ext cx="4168140" cy="42519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0445566-D0AB-4AC6-AF76-90D3E187F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56" y="1643299"/>
            <a:ext cx="416814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3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61F239-5F4B-4B0A-A99F-19F3C533A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62"/>
          <a:stretch/>
        </p:blipFill>
        <p:spPr>
          <a:xfrm>
            <a:off x="1662741" y="1967701"/>
            <a:ext cx="5901074" cy="3725587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E727B9-05EA-4413-AC58-0294E84C1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9764" y="1275000"/>
            <a:ext cx="1656183" cy="326827"/>
          </a:xfrm>
        </p:spPr>
        <p:txBody>
          <a:bodyPr>
            <a:normAutofit/>
          </a:bodyPr>
          <a:lstStyle/>
          <a:p>
            <a:r>
              <a:rPr lang="es-UY" dirty="0" err="1"/>
              <a:t>dashboardHeader</a:t>
            </a:r>
            <a:r>
              <a:rPr lang="es-UY" dirty="0"/>
              <a:t>()</a:t>
            </a:r>
            <a:endParaRPr lang="en-US" dirty="0"/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C4D70881-06E1-435A-B785-56CE2E8F4319}"/>
              </a:ext>
            </a:extLst>
          </p:cNvPr>
          <p:cNvCxnSpPr>
            <a:cxnSpLocks/>
          </p:cNvCxnSpPr>
          <p:nvPr/>
        </p:nvCxnSpPr>
        <p:spPr>
          <a:xfrm rot="5400000">
            <a:off x="1992572" y="1683640"/>
            <a:ext cx="514343" cy="36004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B59267E5-65BD-428B-A879-FBB219188E88}"/>
              </a:ext>
            </a:extLst>
          </p:cNvPr>
          <p:cNvCxnSpPr>
            <a:cxnSpLocks/>
          </p:cNvCxnSpPr>
          <p:nvPr/>
        </p:nvCxnSpPr>
        <p:spPr>
          <a:xfrm>
            <a:off x="867170" y="3029929"/>
            <a:ext cx="648072" cy="62178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B7747A3E-1488-4948-B975-77D9FC672162}"/>
              </a:ext>
            </a:extLst>
          </p:cNvPr>
          <p:cNvSpPr txBox="1">
            <a:spLocks/>
          </p:cNvSpPr>
          <p:nvPr/>
        </p:nvSpPr>
        <p:spPr>
          <a:xfrm>
            <a:off x="107504" y="2662630"/>
            <a:ext cx="1656183" cy="326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dirty="0" err="1"/>
              <a:t>dashboardSidebar</a:t>
            </a:r>
            <a:r>
              <a:rPr lang="es-UY" dirty="0"/>
              <a:t>()</a:t>
            </a:r>
            <a:endParaRPr lang="en-US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2657A87F-2B6C-4EA3-B360-796607184F12}"/>
              </a:ext>
            </a:extLst>
          </p:cNvPr>
          <p:cNvSpPr txBox="1">
            <a:spLocks/>
          </p:cNvSpPr>
          <p:nvPr/>
        </p:nvSpPr>
        <p:spPr>
          <a:xfrm>
            <a:off x="6948265" y="6054501"/>
            <a:ext cx="1584176" cy="326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dirty="0" err="1"/>
              <a:t>dashboardBody</a:t>
            </a:r>
            <a:r>
              <a:rPr lang="es-UY" dirty="0"/>
              <a:t>()</a:t>
            </a:r>
            <a:endParaRPr lang="en-US" dirty="0"/>
          </a:p>
        </p:txBody>
      </p: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7F5BE43F-DD6F-4446-83D3-B48C6A1B814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1759" y="5428522"/>
            <a:ext cx="748955" cy="504056"/>
          </a:xfrm>
          <a:prstGeom prst="curvedConnector3">
            <a:avLst>
              <a:gd name="adj1" fmla="val 524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 Título">
            <a:extLst>
              <a:ext uri="{FF2B5EF4-FFF2-40B4-BE49-F238E27FC236}">
                <a16:creationId xmlns:a16="http://schemas.microsoft.com/office/drawing/2014/main" id="{01154659-6638-4E50-A126-36BAADED7125}"/>
              </a:ext>
            </a:extLst>
          </p:cNvPr>
          <p:cNvSpPr txBox="1">
            <a:spLocks/>
          </p:cNvSpPr>
          <p:nvPr/>
        </p:nvSpPr>
        <p:spPr>
          <a:xfrm>
            <a:off x="446856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dirty="0" err="1"/>
              <a:t>ui</a:t>
            </a:r>
            <a:r>
              <a:rPr lang="es-UY" dirty="0"/>
              <a:t>: </a:t>
            </a:r>
            <a:r>
              <a:rPr lang="es-UY" dirty="0" err="1"/>
              <a:t>dashboardPage</a:t>
            </a:r>
            <a:r>
              <a:rPr lang="es-UY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565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17E9A9A5-95AA-4A37-983B-A38431DCFE27}"/>
              </a:ext>
            </a:extLst>
          </p:cNvPr>
          <p:cNvSpPr txBox="1">
            <a:spLocks/>
          </p:cNvSpPr>
          <p:nvPr/>
        </p:nvSpPr>
        <p:spPr>
          <a:xfrm>
            <a:off x="446856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dirty="0" err="1"/>
              <a:t>dashboardHeader</a:t>
            </a:r>
            <a:r>
              <a:rPr lang="es-UY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104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17E9A9A5-95AA-4A37-983B-A38431DCFE27}"/>
              </a:ext>
            </a:extLst>
          </p:cNvPr>
          <p:cNvSpPr txBox="1">
            <a:spLocks/>
          </p:cNvSpPr>
          <p:nvPr/>
        </p:nvSpPr>
        <p:spPr>
          <a:xfrm>
            <a:off x="446856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s-UY" dirty="0" err="1"/>
              <a:t>dashboardSidebar</a:t>
            </a:r>
            <a:r>
              <a:rPr lang="es-UY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005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C6573-4CEB-42D7-8B71-54AFC674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635670"/>
          </a:xfrm>
        </p:spPr>
        <p:txBody>
          <a:bodyPr>
            <a:noAutofit/>
          </a:bodyPr>
          <a:lstStyle/>
          <a:p>
            <a:r>
              <a:rPr lang="es-UY" sz="3600" b="0" dirty="0"/>
              <a:t>Componentes: </a:t>
            </a:r>
            <a:r>
              <a:rPr lang="es-UY" sz="3600" b="0" dirty="0" err="1"/>
              <a:t>dashboardBody</a:t>
            </a:r>
            <a:r>
              <a:rPr lang="es-UY" sz="3600" b="0" dirty="0"/>
              <a:t>()</a:t>
            </a:r>
            <a:endParaRPr lang="en-US" sz="3600" b="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59635CE-BB6A-4676-97E1-4413710B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0" y="1124744"/>
            <a:ext cx="8532440" cy="4452867"/>
          </a:xfrm>
          <a:prstGeom prst="rect">
            <a:avLst/>
          </a:prstGeom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7AD92BA7-3A12-4786-A6C4-AFD31E036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34370"/>
              </p:ext>
            </p:extLst>
          </p:nvPr>
        </p:nvGraphicFramePr>
        <p:xfrm>
          <a:off x="1331640" y="1484782"/>
          <a:ext cx="7503636" cy="409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303">
                  <a:extLst>
                    <a:ext uri="{9D8B030D-6E8A-4147-A177-3AD203B41FA5}">
                      <a16:colId xmlns:a16="http://schemas.microsoft.com/office/drawing/2014/main" val="1561836546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4100574397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3869943782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3943886368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805590116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2239948729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4184127721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3068300345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2141491597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128176020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478350671"/>
                    </a:ext>
                  </a:extLst>
                </a:gridCol>
                <a:gridCol w="625303">
                  <a:extLst>
                    <a:ext uri="{9D8B030D-6E8A-4147-A177-3AD203B41FA5}">
                      <a16:colId xmlns:a16="http://schemas.microsoft.com/office/drawing/2014/main" val="3610450261"/>
                    </a:ext>
                  </a:extLst>
                </a:gridCol>
              </a:tblGrid>
              <a:tr h="51160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16204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631775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91270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424066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65478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918189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50758"/>
                  </a:ext>
                </a:extLst>
              </a:tr>
              <a:tr h="511604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084014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9891D0F-7ABC-498B-871A-3400771C7AF1}"/>
              </a:ext>
            </a:extLst>
          </p:cNvPr>
          <p:cNvCxnSpPr/>
          <p:nvPr/>
        </p:nvCxnSpPr>
        <p:spPr>
          <a:xfrm>
            <a:off x="1331640" y="6021288"/>
            <a:ext cx="75036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AB8148-D8C0-411F-8FB5-6B3D5D3D0125}"/>
              </a:ext>
            </a:extLst>
          </p:cNvPr>
          <p:cNvSpPr txBox="1"/>
          <p:nvPr/>
        </p:nvSpPr>
        <p:spPr>
          <a:xfrm>
            <a:off x="4399382" y="57332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12 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8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5474" t="20228" r="34650" b="17373"/>
          <a:stretch>
            <a:fillRect/>
          </a:stretch>
        </p:blipFill>
        <p:spPr bwMode="auto">
          <a:xfrm>
            <a:off x="467544" y="692696"/>
            <a:ext cx="835292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251520" y="6021289"/>
            <a:ext cx="8712968" cy="288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UY" sz="1200" dirty="0"/>
              <a:t>http://shiny.rstudio.com/gallery/widget-gallery.html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77</Words>
  <Application>Microsoft Office PowerPoint</Application>
  <PresentationFormat>Presentación en pantalla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¿Qué es?</vt:lpstr>
      <vt:lpstr>Componentes</vt:lpstr>
      <vt:lpstr>Argumentos</vt:lpstr>
      <vt:lpstr>Presentación de PowerPoint</vt:lpstr>
      <vt:lpstr>Presentación de PowerPoint</vt:lpstr>
      <vt:lpstr>Presentación de PowerPoint</vt:lpstr>
      <vt:lpstr>Componentes: dashboardBody()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vburguete</dc:creator>
  <cp:lastModifiedBy>Virginia</cp:lastModifiedBy>
  <cp:revision>34</cp:revision>
  <dcterms:created xsi:type="dcterms:W3CDTF">2018-02-08T12:55:16Z</dcterms:created>
  <dcterms:modified xsi:type="dcterms:W3CDTF">2019-05-27T04:37:26Z</dcterms:modified>
</cp:coreProperties>
</file>