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05" r:id="rId1"/>
  </p:sldMasterIdLst>
  <p:notesMasterIdLst>
    <p:notesMasterId r:id="rId17"/>
  </p:notesMasterIdLst>
  <p:sldIdLst>
    <p:sldId id="811" r:id="rId2"/>
    <p:sldId id="812" r:id="rId3"/>
    <p:sldId id="894" r:id="rId4"/>
    <p:sldId id="912" r:id="rId5"/>
    <p:sldId id="898" r:id="rId6"/>
    <p:sldId id="903" r:id="rId7"/>
    <p:sldId id="913" r:id="rId8"/>
    <p:sldId id="902" r:id="rId9"/>
    <p:sldId id="904" r:id="rId10"/>
    <p:sldId id="906" r:id="rId11"/>
    <p:sldId id="907" r:id="rId12"/>
    <p:sldId id="908" r:id="rId13"/>
    <p:sldId id="909" r:id="rId14"/>
    <p:sldId id="910" r:id="rId15"/>
    <p:sldId id="911" r:id="rId1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Default Section" id="{D123BF42-A22B-44C7-BD84-2E1A2B54D283}">
          <p14:sldIdLst>
            <p14:sldId id="811"/>
            <p14:sldId id="812"/>
            <p14:sldId id="894"/>
            <p14:sldId id="912"/>
            <p14:sldId id="898"/>
            <p14:sldId id="903"/>
            <p14:sldId id="913"/>
            <p14:sldId id="902"/>
            <p14:sldId id="904"/>
            <p14:sldId id="906"/>
            <p14:sldId id="907"/>
            <p14:sldId id="908"/>
            <p14:sldId id="909"/>
            <p14:sldId id="910"/>
            <p14:sldId id="9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 vb" initials="vv" lastIdx="1" clrIdx="0">
    <p:extLst>
      <p:ext uri="{19B8F6BF-5375-455C-9EA6-DF929625EA0E}">
        <p15:presenceInfo xmlns:p15="http://schemas.microsoft.com/office/powerpoint/2012/main" userId="ad2fa01181ceb9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1023" autoAdjust="0"/>
  </p:normalViewPr>
  <p:slideViewPr>
    <p:cSldViewPr>
      <p:cViewPr varScale="1">
        <p:scale>
          <a:sx n="100" d="100"/>
          <a:sy n="100" d="100"/>
        </p:scale>
        <p:origin x="2154" y="7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D2290C2-4EF4-41D3-A508-42B260BB0710}"/>
              </a:ext>
            </a:extLst>
          </p:cNvPr>
          <p:cNvSpPr>
            <a:spLocks noGrp="1" noChangeArrowheads="1"/>
          </p:cNvSpPr>
          <p:nvPr>
            <p:ph type="hdr" sz="quarter"/>
          </p:nvPr>
        </p:nvSpPr>
        <p:spPr bwMode="auto">
          <a:xfrm>
            <a:off x="0" y="0"/>
            <a:ext cx="3168650" cy="477838"/>
          </a:xfrm>
          <a:prstGeom prst="rect">
            <a:avLst/>
          </a:prstGeom>
          <a:noFill/>
          <a:ln>
            <a:noFill/>
          </a:ln>
        </p:spPr>
        <p:txBody>
          <a:bodyPr vert="horz" wrap="square" lIns="96661" tIns="48331" rIns="96661" bIns="48331" numCol="1" anchor="t"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47" name="Rectangle 3">
            <a:extLst>
              <a:ext uri="{FF2B5EF4-FFF2-40B4-BE49-F238E27FC236}">
                <a16:creationId xmlns:a16="http://schemas.microsoft.com/office/drawing/2014/main" id="{BA081BC3-AC18-48DA-BE09-B2B13243C7EB}"/>
              </a:ext>
            </a:extLst>
          </p:cNvPr>
          <p:cNvSpPr>
            <a:spLocks noGrp="1" noChangeArrowheads="1"/>
          </p:cNvSpPr>
          <p:nvPr>
            <p:ph type="dt" idx="1"/>
          </p:nvPr>
        </p:nvSpPr>
        <p:spPr bwMode="auto">
          <a:xfrm>
            <a:off x="4143375" y="0"/>
            <a:ext cx="3170238" cy="477838"/>
          </a:xfrm>
          <a:prstGeom prst="rect">
            <a:avLst/>
          </a:prstGeom>
          <a:noFill/>
          <a:ln>
            <a:noFill/>
          </a:ln>
        </p:spPr>
        <p:txBody>
          <a:bodyPr vert="horz" wrap="square" lIns="96661" tIns="48331" rIns="96661" bIns="48331" numCol="1" anchor="t" anchorCtr="0" compatLnSpc="1">
            <a:prstTxWarp prst="textNoShape">
              <a:avLst/>
            </a:prstTxWarp>
          </a:bodyPr>
          <a:lstStyle>
            <a:lvl1pPr algn="r" defTabSz="966788" eaLnBrk="1" hangingPunct="1">
              <a:buFont typeface="Arial" panose="020B0604020202020204" pitchFamily="34" charset="0"/>
              <a:buNone/>
              <a:defRPr sz="1300"/>
            </a:lvl1pPr>
          </a:lstStyle>
          <a:p>
            <a:pPr>
              <a:defRPr/>
            </a:pPr>
            <a:endParaRPr lang="en-US"/>
          </a:p>
        </p:txBody>
      </p:sp>
      <p:sp>
        <p:nvSpPr>
          <p:cNvPr id="21508" name="Rectangle 4">
            <a:extLst>
              <a:ext uri="{FF2B5EF4-FFF2-40B4-BE49-F238E27FC236}">
                <a16:creationId xmlns:a16="http://schemas.microsoft.com/office/drawing/2014/main" id="{24ACD142-47E5-4939-A7AE-E4CDFD11F8B9}"/>
              </a:ext>
            </a:extLst>
          </p:cNvPr>
          <p:cNvSpPr>
            <a:spLocks noGrp="1" noRot="1" noChangeAspect="1" noChangeArrowheads="1"/>
          </p:cNvSpPr>
          <p:nvPr>
            <p:ph type="sldImg" idx="2"/>
          </p:nvPr>
        </p:nvSpPr>
        <p:spPr bwMode="auto">
          <a:xfrm>
            <a:off x="1255713" y="719138"/>
            <a:ext cx="480218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a:extLst>
              <a:ext uri="{FF2B5EF4-FFF2-40B4-BE49-F238E27FC236}">
                <a16:creationId xmlns:a16="http://schemas.microsoft.com/office/drawing/2014/main" id="{D8BFCE44-FC7A-4251-9160-873A2CFAFEC4}"/>
              </a:ext>
            </a:extLst>
          </p:cNvPr>
          <p:cNvSpPr>
            <a:spLocks noGrp="1" noChangeArrowheads="1"/>
          </p:cNvSpPr>
          <p:nvPr>
            <p:ph type="body" sz="quarter" idx="3"/>
          </p:nvPr>
        </p:nvSpPr>
        <p:spPr bwMode="auto">
          <a:xfrm>
            <a:off x="730250" y="4559300"/>
            <a:ext cx="5853113" cy="4321175"/>
          </a:xfrm>
          <a:prstGeom prst="rect">
            <a:avLst/>
          </a:prstGeom>
          <a:noFill/>
          <a:ln>
            <a:noFill/>
          </a:ln>
        </p:spPr>
        <p:txBody>
          <a:bodyPr vert="horz" wrap="square" lIns="96661" tIns="48331" rIns="96661" bIns="48331"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A8282D0-BE58-4F86-B0FB-80EBFBE8DE7A}"/>
              </a:ext>
            </a:extLst>
          </p:cNvPr>
          <p:cNvSpPr>
            <a:spLocks noGrp="1" noChangeArrowheads="1"/>
          </p:cNvSpPr>
          <p:nvPr>
            <p:ph type="ftr" sz="quarter" idx="4"/>
          </p:nvPr>
        </p:nvSpPr>
        <p:spPr bwMode="auto">
          <a:xfrm>
            <a:off x="0" y="9118600"/>
            <a:ext cx="3168650" cy="481013"/>
          </a:xfrm>
          <a:prstGeom prst="rect">
            <a:avLst/>
          </a:prstGeom>
          <a:noFill/>
          <a:ln>
            <a:noFill/>
          </a:ln>
        </p:spPr>
        <p:txBody>
          <a:bodyPr vert="horz" wrap="square" lIns="96661" tIns="48331" rIns="96661" bIns="48331" numCol="1" anchor="b" anchorCtr="0" compatLnSpc="1">
            <a:prstTxWarp prst="textNoShape">
              <a:avLst/>
            </a:prstTxWarp>
          </a:bodyPr>
          <a:lstStyle>
            <a:lvl1pPr defTabSz="966788" eaLnBrk="1" hangingPunct="1">
              <a:buFont typeface="Arial" panose="020B0604020202020204" pitchFamily="34" charset="0"/>
              <a:buNone/>
              <a:defRPr sz="1300"/>
            </a:lvl1pPr>
          </a:lstStyle>
          <a:p>
            <a:pPr>
              <a:defRPr/>
            </a:pPr>
            <a:endParaRPr lang="en-US"/>
          </a:p>
        </p:txBody>
      </p:sp>
      <p:sp>
        <p:nvSpPr>
          <p:cNvPr id="6151" name="Rectangle 7">
            <a:extLst>
              <a:ext uri="{FF2B5EF4-FFF2-40B4-BE49-F238E27FC236}">
                <a16:creationId xmlns:a16="http://schemas.microsoft.com/office/drawing/2014/main" id="{3E1BD85C-9DC0-4594-876D-8DE4CE9E10CF}"/>
              </a:ext>
            </a:extLst>
          </p:cNvPr>
          <p:cNvSpPr>
            <a:spLocks noGrp="1" noChangeArrowheads="1"/>
          </p:cNvSpPr>
          <p:nvPr>
            <p:ph type="sldNum" sz="quarter" idx="5"/>
          </p:nvPr>
        </p:nvSpPr>
        <p:spPr bwMode="auto">
          <a:xfrm>
            <a:off x="4143375" y="9118600"/>
            <a:ext cx="3170238" cy="481013"/>
          </a:xfrm>
          <a:prstGeom prst="rect">
            <a:avLst/>
          </a:prstGeom>
          <a:noFill/>
          <a:ln>
            <a:noFill/>
          </a:ln>
        </p:spPr>
        <p:txBody>
          <a:bodyPr vert="horz" wrap="square" lIns="96661" tIns="48331" rIns="96661" bIns="48331" numCol="1" anchor="b" anchorCtr="0" compatLnSpc="1">
            <a:prstTxWarp prst="textNoShape">
              <a:avLst/>
            </a:prstTxWarp>
          </a:bodyPr>
          <a:lstStyle>
            <a:lvl1pPr algn="r" defTabSz="966788" eaLnBrk="1" hangingPunct="1">
              <a:buFont typeface="Arial" panose="020B0604020202020204" pitchFamily="34" charset="0"/>
              <a:buNone/>
              <a:defRPr sz="1300"/>
            </a:lvl1pPr>
          </a:lstStyle>
          <a:p>
            <a:fld id="{CFB51A7B-190D-41A2-8F4F-A888C06EAB4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F87E3E95-A6E2-4DB6-9703-D691D3E99DE1}"/>
              </a:ext>
            </a:extLst>
          </p:cNvPr>
          <p:cNvSpPr>
            <a:spLocks noGrp="1" noRot="1" noChangeAspect="1" noTextEdit="1"/>
          </p:cNvSpPr>
          <p:nvPr>
            <p:ph type="sldImg"/>
          </p:nvPr>
        </p:nvSpPr>
        <p:spPr>
          <a:ln>
            <a:solidFill>
              <a:srgbClr val="000000"/>
            </a:solidFill>
            <a:miter lim="800000"/>
            <a:headEnd/>
            <a:tailEnd/>
          </a:ln>
        </p:spPr>
      </p:sp>
      <p:sp>
        <p:nvSpPr>
          <p:cNvPr id="22531" name="Notes Placeholder 2">
            <a:extLst>
              <a:ext uri="{FF2B5EF4-FFF2-40B4-BE49-F238E27FC236}">
                <a16:creationId xmlns:a16="http://schemas.microsoft.com/office/drawing/2014/main" id="{EA20049E-0BDB-46BA-90C5-54D42D4C52B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en-US" dirty="0"/>
          </a:p>
        </p:txBody>
      </p:sp>
      <p:sp>
        <p:nvSpPr>
          <p:cNvPr id="22532" name="Slide Number Placeholder 3">
            <a:extLst>
              <a:ext uri="{FF2B5EF4-FFF2-40B4-BE49-F238E27FC236}">
                <a16:creationId xmlns:a16="http://schemas.microsoft.com/office/drawing/2014/main" id="{9EB22125-B6F5-4184-9391-64A1B2C8340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97E88D4-494B-4C50-B560-68CBF43434FC}" type="slidenum">
              <a:rPr lang="en-US" altLang="en-US" sz="1300">
                <a:latin typeface="Calibri" panose="020F0502020204030204" pitchFamily="34" charset="0"/>
                <a:cs typeface="Arial" panose="020B0604020202020204" pitchFamily="34" charset="0"/>
              </a:rPr>
              <a:pPr>
                <a:buFontTx/>
                <a:buNone/>
              </a:pPr>
              <a:t>1</a:t>
            </a:fld>
            <a:endParaRPr lang="en-US" altLang="en-US" sz="1300">
              <a:latin typeface="Calibri" panose="020F050202020403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B51A7B-190D-41A2-8F4F-A888C06EAB44}" type="slidenum">
              <a:rPr lang="en-US" altLang="en-US" smtClean="0"/>
              <a:pPr/>
              <a:t>5</a:t>
            </a:fld>
            <a:endParaRPr lang="en-US" altLang="en-US"/>
          </a:p>
        </p:txBody>
      </p:sp>
    </p:spTree>
    <p:extLst>
      <p:ext uri="{BB962C8B-B14F-4D97-AF65-F5344CB8AC3E}">
        <p14:creationId xmlns:p14="http://schemas.microsoft.com/office/powerpoint/2010/main" val="78276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B51A7B-190D-41A2-8F4F-A888C06EAB44}" type="slidenum">
              <a:rPr lang="en-US" altLang="en-US" smtClean="0"/>
              <a:pPr/>
              <a:t>8</a:t>
            </a:fld>
            <a:endParaRPr lang="en-US" altLang="en-US"/>
          </a:p>
        </p:txBody>
      </p:sp>
    </p:spTree>
    <p:extLst>
      <p:ext uri="{BB962C8B-B14F-4D97-AF65-F5344CB8AC3E}">
        <p14:creationId xmlns:p14="http://schemas.microsoft.com/office/powerpoint/2010/main" val="36456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
            <a:extLst>
              <a:ext uri="{FF2B5EF4-FFF2-40B4-BE49-F238E27FC236}">
                <a16:creationId xmlns:a16="http://schemas.microsoft.com/office/drawing/2014/main" id="{11EDC801-DD7E-4521-A257-8AEB82BABF16}"/>
              </a:ext>
            </a:extLst>
          </p:cNvPr>
          <p:cNvSpPr>
            <a:spLocks noGrp="1" noChangeArrowheads="1"/>
          </p:cNvSpPr>
          <p:nvPr>
            <p:ph type="dt" sz="half" idx="10"/>
          </p:nvPr>
        </p:nvSpPr>
        <p:spPr>
          <a:xfrm>
            <a:off x="0" y="6400800"/>
            <a:ext cx="1905000" cy="457200"/>
          </a:xfrm>
        </p:spPr>
        <p:txBody>
          <a:bodyPr/>
          <a:lstStyle>
            <a:lvl1pPr>
              <a:defRPr/>
            </a:lvl1pPr>
          </a:lstStyle>
          <a:p>
            <a:pPr>
              <a:defRPr/>
            </a:pPr>
            <a:fld id="{92EE5DC1-6DEC-4AA0-A1CE-0CF34200632A}" type="datetime1">
              <a:rPr lang="en-US"/>
              <a:pPr>
                <a:defRPr/>
              </a:pPr>
              <a:t>7/23/2021</a:t>
            </a:fld>
            <a:endParaRPr lang="en-US"/>
          </a:p>
        </p:txBody>
      </p:sp>
      <p:sp>
        <p:nvSpPr>
          <p:cNvPr id="5" name="Rectangle 11">
            <a:extLst>
              <a:ext uri="{FF2B5EF4-FFF2-40B4-BE49-F238E27FC236}">
                <a16:creationId xmlns:a16="http://schemas.microsoft.com/office/drawing/2014/main" id="{ACABB7BF-DAB9-4BBA-A3B8-52DE0B713AAB}"/>
              </a:ext>
            </a:extLst>
          </p:cNvPr>
          <p:cNvSpPr>
            <a:spLocks noGrp="1" noChangeArrowheads="1"/>
          </p:cNvSpPr>
          <p:nvPr>
            <p:ph type="ftr" sz="quarter" idx="11"/>
          </p:nvPr>
        </p:nvSpPr>
        <p:spPr>
          <a:xfrm>
            <a:off x="3048000" y="5835650"/>
            <a:ext cx="2895600" cy="457200"/>
          </a:xfrm>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9A3315A6-A9D9-4307-B855-C59003A523D7}"/>
              </a:ext>
            </a:extLst>
          </p:cNvPr>
          <p:cNvSpPr>
            <a:spLocks noGrp="1" noChangeArrowheads="1"/>
          </p:cNvSpPr>
          <p:nvPr>
            <p:ph type="sldNum" sz="quarter" idx="12"/>
          </p:nvPr>
        </p:nvSpPr>
        <p:spPr/>
        <p:txBody>
          <a:bodyPr/>
          <a:lstStyle>
            <a:lvl1pPr>
              <a:defRPr/>
            </a:lvl1pPr>
          </a:lstStyle>
          <a:p>
            <a:fld id="{92FB42D2-BCFF-430A-B839-639E647AA8BA}" type="slidenum">
              <a:rPr lang="en-US" altLang="en-US"/>
              <a:pPr/>
              <a:t>‹#›</a:t>
            </a:fld>
            <a:endParaRPr lang="en-US" altLang="en-US"/>
          </a:p>
        </p:txBody>
      </p:sp>
    </p:spTree>
    <p:extLst>
      <p:ext uri="{BB962C8B-B14F-4D97-AF65-F5344CB8AC3E}">
        <p14:creationId xmlns:p14="http://schemas.microsoft.com/office/powerpoint/2010/main" val="396310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FE9A67D9-8902-46DC-8EC4-87042DC6F3C1}"/>
              </a:ext>
            </a:extLst>
          </p:cNvPr>
          <p:cNvSpPr>
            <a:spLocks noGrp="1" noChangeArrowheads="1"/>
          </p:cNvSpPr>
          <p:nvPr>
            <p:ph type="dt" sz="half" idx="10"/>
          </p:nvPr>
        </p:nvSpPr>
        <p:spPr>
          <a:ln/>
        </p:spPr>
        <p:txBody>
          <a:bodyPr/>
          <a:lstStyle>
            <a:lvl1pPr>
              <a:defRPr/>
            </a:lvl1pPr>
          </a:lstStyle>
          <a:p>
            <a:pPr>
              <a:defRPr/>
            </a:pPr>
            <a:fld id="{119A7F60-B1BA-4AAF-81DE-8B60262359E4}" type="datetime1">
              <a:rPr lang="en-US"/>
              <a:pPr>
                <a:defRPr/>
              </a:pPr>
              <a:t>7/23/2021</a:t>
            </a:fld>
            <a:endParaRPr lang="en-US"/>
          </a:p>
        </p:txBody>
      </p:sp>
      <p:sp>
        <p:nvSpPr>
          <p:cNvPr id="5" name="Rectangle 11">
            <a:extLst>
              <a:ext uri="{FF2B5EF4-FFF2-40B4-BE49-F238E27FC236}">
                <a16:creationId xmlns:a16="http://schemas.microsoft.com/office/drawing/2014/main" id="{9EFAA686-28C9-409E-8EED-01093B5A60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3FA5CEC9-FE3D-433F-AA7B-0868D6A8FDBC}"/>
              </a:ext>
            </a:extLst>
          </p:cNvPr>
          <p:cNvSpPr>
            <a:spLocks noGrp="1" noChangeArrowheads="1"/>
          </p:cNvSpPr>
          <p:nvPr>
            <p:ph type="sldNum" sz="quarter" idx="12"/>
          </p:nvPr>
        </p:nvSpPr>
        <p:spPr>
          <a:ln/>
        </p:spPr>
        <p:txBody>
          <a:bodyPr/>
          <a:lstStyle>
            <a:lvl1pPr>
              <a:defRPr/>
            </a:lvl1pPr>
          </a:lstStyle>
          <a:p>
            <a:fld id="{3A5C56E1-E4C1-49AD-ACCA-3DFBBA1E83DB}" type="slidenum">
              <a:rPr lang="en-US" altLang="en-US"/>
              <a:pPr/>
              <a:t>‹#›</a:t>
            </a:fld>
            <a:endParaRPr lang="en-US" altLang="en-US"/>
          </a:p>
        </p:txBody>
      </p:sp>
    </p:spTree>
    <p:extLst>
      <p:ext uri="{BB962C8B-B14F-4D97-AF65-F5344CB8AC3E}">
        <p14:creationId xmlns:p14="http://schemas.microsoft.com/office/powerpoint/2010/main" val="373661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C254805D-F765-4879-A923-44C83DFB631D}"/>
              </a:ext>
            </a:extLst>
          </p:cNvPr>
          <p:cNvSpPr>
            <a:spLocks noGrp="1" noChangeArrowheads="1"/>
          </p:cNvSpPr>
          <p:nvPr>
            <p:ph type="dt" sz="half" idx="10"/>
          </p:nvPr>
        </p:nvSpPr>
        <p:spPr>
          <a:ln/>
        </p:spPr>
        <p:txBody>
          <a:bodyPr/>
          <a:lstStyle>
            <a:lvl1pPr>
              <a:defRPr/>
            </a:lvl1pPr>
          </a:lstStyle>
          <a:p>
            <a:pPr>
              <a:defRPr/>
            </a:pPr>
            <a:fld id="{2D054B01-351F-4B79-B9EB-5A5697D83B16}" type="datetime1">
              <a:rPr lang="en-US"/>
              <a:pPr>
                <a:defRPr/>
              </a:pPr>
              <a:t>7/23/2021</a:t>
            </a:fld>
            <a:endParaRPr lang="en-US"/>
          </a:p>
        </p:txBody>
      </p:sp>
      <p:sp>
        <p:nvSpPr>
          <p:cNvPr id="5" name="Rectangle 11">
            <a:extLst>
              <a:ext uri="{FF2B5EF4-FFF2-40B4-BE49-F238E27FC236}">
                <a16:creationId xmlns:a16="http://schemas.microsoft.com/office/drawing/2014/main" id="{0A262EB6-6DEC-494E-9236-C939D6AB44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0FA72593-9980-44E6-85F7-8EA1BF15FCC4}"/>
              </a:ext>
            </a:extLst>
          </p:cNvPr>
          <p:cNvSpPr>
            <a:spLocks noGrp="1" noChangeArrowheads="1"/>
          </p:cNvSpPr>
          <p:nvPr>
            <p:ph type="sldNum" sz="quarter" idx="12"/>
          </p:nvPr>
        </p:nvSpPr>
        <p:spPr>
          <a:ln/>
        </p:spPr>
        <p:txBody>
          <a:bodyPr/>
          <a:lstStyle>
            <a:lvl1pPr>
              <a:defRPr/>
            </a:lvl1pPr>
          </a:lstStyle>
          <a:p>
            <a:fld id="{2465AFCB-6460-4E17-A77A-87894221214C}" type="slidenum">
              <a:rPr lang="en-US" altLang="en-US"/>
              <a:pPr/>
              <a:t>‹#›</a:t>
            </a:fld>
            <a:endParaRPr lang="en-US" altLang="en-US"/>
          </a:p>
        </p:txBody>
      </p:sp>
    </p:spTree>
    <p:extLst>
      <p:ext uri="{BB962C8B-B14F-4D97-AF65-F5344CB8AC3E}">
        <p14:creationId xmlns:p14="http://schemas.microsoft.com/office/powerpoint/2010/main" val="268957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D685355-B88C-4F64-B04C-BC0989AC0DA3}"/>
              </a:ext>
            </a:extLst>
          </p:cNvPr>
          <p:cNvSpPr>
            <a:spLocks noGrp="1" noChangeArrowheads="1"/>
          </p:cNvSpPr>
          <p:nvPr>
            <p:ph type="dt" sz="half" idx="10"/>
          </p:nvPr>
        </p:nvSpPr>
        <p:spPr>
          <a:ln/>
        </p:spPr>
        <p:txBody>
          <a:bodyPr/>
          <a:lstStyle>
            <a:lvl1pPr>
              <a:defRPr/>
            </a:lvl1pPr>
          </a:lstStyle>
          <a:p>
            <a:pPr>
              <a:defRPr/>
            </a:pPr>
            <a:fld id="{F76556A0-C71F-43FA-A616-FC5BD3168E9E}" type="datetime1">
              <a:rPr lang="en-US"/>
              <a:pPr>
                <a:defRPr/>
              </a:pPr>
              <a:t>7/23/2021</a:t>
            </a:fld>
            <a:endParaRPr lang="en-US"/>
          </a:p>
        </p:txBody>
      </p:sp>
      <p:sp>
        <p:nvSpPr>
          <p:cNvPr id="6" name="Rectangle 11">
            <a:extLst>
              <a:ext uri="{FF2B5EF4-FFF2-40B4-BE49-F238E27FC236}">
                <a16:creationId xmlns:a16="http://schemas.microsoft.com/office/drawing/2014/main" id="{AF930FC8-8E78-47F0-ABCC-F8BBB1E2CA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181EBDC9-F6D5-406B-A802-3A6DE4D654F5}"/>
              </a:ext>
            </a:extLst>
          </p:cNvPr>
          <p:cNvSpPr>
            <a:spLocks noGrp="1" noChangeArrowheads="1"/>
          </p:cNvSpPr>
          <p:nvPr>
            <p:ph type="sldNum" sz="quarter" idx="12"/>
          </p:nvPr>
        </p:nvSpPr>
        <p:spPr>
          <a:ln/>
        </p:spPr>
        <p:txBody>
          <a:bodyPr/>
          <a:lstStyle>
            <a:lvl1pPr>
              <a:defRPr/>
            </a:lvl1pPr>
          </a:lstStyle>
          <a:p>
            <a:fld id="{98502C51-37E4-46A0-8A7C-2B562AED05A7}" type="slidenum">
              <a:rPr lang="en-US" altLang="en-US"/>
              <a:pPr/>
              <a:t>‹#›</a:t>
            </a:fld>
            <a:endParaRPr lang="en-US" altLang="en-US"/>
          </a:p>
        </p:txBody>
      </p:sp>
    </p:spTree>
    <p:extLst>
      <p:ext uri="{BB962C8B-B14F-4D97-AF65-F5344CB8AC3E}">
        <p14:creationId xmlns:p14="http://schemas.microsoft.com/office/powerpoint/2010/main" val="22798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Rectangle 10">
            <a:extLst>
              <a:ext uri="{FF2B5EF4-FFF2-40B4-BE49-F238E27FC236}">
                <a16:creationId xmlns:a16="http://schemas.microsoft.com/office/drawing/2014/main" id="{FE82127E-E44C-45EB-8560-67289FF45D41}"/>
              </a:ext>
            </a:extLst>
          </p:cNvPr>
          <p:cNvSpPr>
            <a:spLocks noGrp="1" noChangeArrowheads="1"/>
          </p:cNvSpPr>
          <p:nvPr>
            <p:ph type="dt" sz="half" idx="10"/>
          </p:nvPr>
        </p:nvSpPr>
        <p:spPr>
          <a:ln/>
        </p:spPr>
        <p:txBody>
          <a:bodyPr/>
          <a:lstStyle>
            <a:lvl1pPr>
              <a:defRPr/>
            </a:lvl1pPr>
          </a:lstStyle>
          <a:p>
            <a:pPr>
              <a:defRPr/>
            </a:pPr>
            <a:fld id="{81FBFABF-9FAA-4AC1-8014-2F8889CA2BDD}" type="datetime1">
              <a:rPr lang="en-US"/>
              <a:pPr>
                <a:defRPr/>
              </a:pPr>
              <a:t>7/23/2021</a:t>
            </a:fld>
            <a:endParaRPr lang="en-US"/>
          </a:p>
        </p:txBody>
      </p:sp>
      <p:sp>
        <p:nvSpPr>
          <p:cNvPr id="7" name="Rectangle 11">
            <a:extLst>
              <a:ext uri="{FF2B5EF4-FFF2-40B4-BE49-F238E27FC236}">
                <a16:creationId xmlns:a16="http://schemas.microsoft.com/office/drawing/2014/main" id="{A199C5EA-BA16-4DB6-AE4F-DA570E7D0A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AB6EFDE1-41CD-4766-9F04-A18C6B1F061D}"/>
              </a:ext>
            </a:extLst>
          </p:cNvPr>
          <p:cNvSpPr>
            <a:spLocks noGrp="1" noChangeArrowheads="1"/>
          </p:cNvSpPr>
          <p:nvPr>
            <p:ph type="sldNum" sz="quarter" idx="12"/>
          </p:nvPr>
        </p:nvSpPr>
        <p:spPr>
          <a:ln/>
        </p:spPr>
        <p:txBody>
          <a:bodyPr/>
          <a:lstStyle>
            <a:lvl1pPr>
              <a:defRPr/>
            </a:lvl1pPr>
          </a:lstStyle>
          <a:p>
            <a:fld id="{C7802265-1C28-4356-BBD6-B3257464A2C4}" type="slidenum">
              <a:rPr lang="en-US" altLang="en-US"/>
              <a:pPr/>
              <a:t>‹#›</a:t>
            </a:fld>
            <a:endParaRPr lang="en-US" altLang="en-US"/>
          </a:p>
        </p:txBody>
      </p:sp>
    </p:spTree>
    <p:extLst>
      <p:ext uri="{BB962C8B-B14F-4D97-AF65-F5344CB8AC3E}">
        <p14:creationId xmlns:p14="http://schemas.microsoft.com/office/powerpoint/2010/main" val="182590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
            <a:extLst>
              <a:ext uri="{FF2B5EF4-FFF2-40B4-BE49-F238E27FC236}">
                <a16:creationId xmlns:a16="http://schemas.microsoft.com/office/drawing/2014/main" id="{A8CFAC03-CC12-47B6-B505-0B64A82A219F}"/>
              </a:ext>
            </a:extLst>
          </p:cNvPr>
          <p:cNvSpPr>
            <a:spLocks noGrp="1" noChangeArrowheads="1"/>
          </p:cNvSpPr>
          <p:nvPr>
            <p:ph type="dt" sz="half" idx="10"/>
          </p:nvPr>
        </p:nvSpPr>
        <p:spPr>
          <a:ln/>
        </p:spPr>
        <p:txBody>
          <a:bodyPr/>
          <a:lstStyle>
            <a:lvl1pPr>
              <a:defRPr/>
            </a:lvl1pPr>
          </a:lstStyle>
          <a:p>
            <a:pPr>
              <a:defRPr/>
            </a:pPr>
            <a:fld id="{71AE8A72-209B-44F3-A563-1513500C5F6F}" type="datetime1">
              <a:rPr lang="en-US"/>
              <a:pPr>
                <a:defRPr/>
              </a:pPr>
              <a:t>7/23/2021</a:t>
            </a:fld>
            <a:endParaRPr lang="en-US"/>
          </a:p>
        </p:txBody>
      </p:sp>
      <p:sp>
        <p:nvSpPr>
          <p:cNvPr id="5" name="Rectangle 11">
            <a:extLst>
              <a:ext uri="{FF2B5EF4-FFF2-40B4-BE49-F238E27FC236}">
                <a16:creationId xmlns:a16="http://schemas.microsoft.com/office/drawing/2014/main" id="{85B493DC-182A-43A3-98BB-6235C9949D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E0B08D8-3CB5-4D48-A9D3-813CB473B7ED}"/>
              </a:ext>
            </a:extLst>
          </p:cNvPr>
          <p:cNvSpPr>
            <a:spLocks noGrp="1" noChangeArrowheads="1"/>
          </p:cNvSpPr>
          <p:nvPr>
            <p:ph type="sldNum" sz="quarter" idx="12"/>
          </p:nvPr>
        </p:nvSpPr>
        <p:spPr>
          <a:ln/>
        </p:spPr>
        <p:txBody>
          <a:bodyPr/>
          <a:lstStyle>
            <a:lvl1pPr>
              <a:defRPr/>
            </a:lvl1pPr>
          </a:lstStyle>
          <a:p>
            <a:fld id="{B8A50D94-3702-47E9-AC56-53159C9A6F44}" type="slidenum">
              <a:rPr lang="en-US" altLang="en-US"/>
              <a:pPr/>
              <a:t>‹#›</a:t>
            </a:fld>
            <a:endParaRPr lang="en-US" altLang="en-US"/>
          </a:p>
        </p:txBody>
      </p:sp>
    </p:spTree>
    <p:extLst>
      <p:ext uri="{BB962C8B-B14F-4D97-AF65-F5344CB8AC3E}">
        <p14:creationId xmlns:p14="http://schemas.microsoft.com/office/powerpoint/2010/main" val="116895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
            <a:extLst>
              <a:ext uri="{FF2B5EF4-FFF2-40B4-BE49-F238E27FC236}">
                <a16:creationId xmlns:a16="http://schemas.microsoft.com/office/drawing/2014/main" id="{0E367C28-A83A-4FB3-BA79-C8C14EF1359F}"/>
              </a:ext>
            </a:extLst>
          </p:cNvPr>
          <p:cNvSpPr>
            <a:spLocks noGrp="1" noChangeArrowheads="1"/>
          </p:cNvSpPr>
          <p:nvPr>
            <p:ph type="dt" sz="half" idx="10"/>
          </p:nvPr>
        </p:nvSpPr>
        <p:spPr>
          <a:ln/>
        </p:spPr>
        <p:txBody>
          <a:bodyPr/>
          <a:lstStyle>
            <a:lvl1pPr>
              <a:defRPr/>
            </a:lvl1pPr>
          </a:lstStyle>
          <a:p>
            <a:pPr>
              <a:defRPr/>
            </a:pPr>
            <a:fld id="{4F23BDF8-3CAB-434D-A37E-6E0D58DCD026}" type="datetime1">
              <a:rPr lang="en-US"/>
              <a:pPr>
                <a:defRPr/>
              </a:pPr>
              <a:t>7/23/2021</a:t>
            </a:fld>
            <a:endParaRPr lang="en-US"/>
          </a:p>
        </p:txBody>
      </p:sp>
      <p:sp>
        <p:nvSpPr>
          <p:cNvPr id="5" name="Rectangle 11">
            <a:extLst>
              <a:ext uri="{FF2B5EF4-FFF2-40B4-BE49-F238E27FC236}">
                <a16:creationId xmlns:a16="http://schemas.microsoft.com/office/drawing/2014/main" id="{CDD312FF-FD96-4A0F-8C46-6092A894704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F094D895-4366-431D-80EE-C3616AF3398A}"/>
              </a:ext>
            </a:extLst>
          </p:cNvPr>
          <p:cNvSpPr>
            <a:spLocks noGrp="1" noChangeArrowheads="1"/>
          </p:cNvSpPr>
          <p:nvPr>
            <p:ph type="sldNum" sz="quarter" idx="12"/>
          </p:nvPr>
        </p:nvSpPr>
        <p:spPr>
          <a:ln/>
        </p:spPr>
        <p:txBody>
          <a:bodyPr/>
          <a:lstStyle>
            <a:lvl1pPr>
              <a:defRPr/>
            </a:lvl1pPr>
          </a:lstStyle>
          <a:p>
            <a:fld id="{EC2F83B9-349A-49F7-8D51-5BD13E1B0D59}" type="slidenum">
              <a:rPr lang="en-US" altLang="en-US"/>
              <a:pPr/>
              <a:t>‹#›</a:t>
            </a:fld>
            <a:endParaRPr lang="en-US" altLang="en-US"/>
          </a:p>
        </p:txBody>
      </p:sp>
    </p:spTree>
    <p:extLst>
      <p:ext uri="{BB962C8B-B14F-4D97-AF65-F5344CB8AC3E}">
        <p14:creationId xmlns:p14="http://schemas.microsoft.com/office/powerpoint/2010/main" val="429065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
            <a:extLst>
              <a:ext uri="{FF2B5EF4-FFF2-40B4-BE49-F238E27FC236}">
                <a16:creationId xmlns:a16="http://schemas.microsoft.com/office/drawing/2014/main" id="{8BA6FD9B-884F-4623-87A5-7B76CF5F157F}"/>
              </a:ext>
            </a:extLst>
          </p:cNvPr>
          <p:cNvSpPr>
            <a:spLocks noGrp="1" noChangeArrowheads="1"/>
          </p:cNvSpPr>
          <p:nvPr>
            <p:ph type="dt" sz="half" idx="10"/>
          </p:nvPr>
        </p:nvSpPr>
        <p:spPr>
          <a:ln/>
        </p:spPr>
        <p:txBody>
          <a:bodyPr/>
          <a:lstStyle>
            <a:lvl1pPr>
              <a:defRPr/>
            </a:lvl1pPr>
          </a:lstStyle>
          <a:p>
            <a:pPr>
              <a:defRPr/>
            </a:pPr>
            <a:fld id="{82C5DF36-564E-4A11-8ED1-8D9D75079639}" type="datetime1">
              <a:rPr lang="en-US"/>
              <a:pPr>
                <a:defRPr/>
              </a:pPr>
              <a:t>7/23/2021</a:t>
            </a:fld>
            <a:endParaRPr lang="en-US"/>
          </a:p>
        </p:txBody>
      </p:sp>
      <p:sp>
        <p:nvSpPr>
          <p:cNvPr id="6" name="Rectangle 11">
            <a:extLst>
              <a:ext uri="{FF2B5EF4-FFF2-40B4-BE49-F238E27FC236}">
                <a16:creationId xmlns:a16="http://schemas.microsoft.com/office/drawing/2014/main" id="{1BD7ECB9-D2BB-4736-8041-2A6D5A735F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8B230D50-BE73-426A-BD2B-03EF1468CD4A}"/>
              </a:ext>
            </a:extLst>
          </p:cNvPr>
          <p:cNvSpPr>
            <a:spLocks noGrp="1" noChangeArrowheads="1"/>
          </p:cNvSpPr>
          <p:nvPr>
            <p:ph type="sldNum" sz="quarter" idx="12"/>
          </p:nvPr>
        </p:nvSpPr>
        <p:spPr>
          <a:ln/>
        </p:spPr>
        <p:txBody>
          <a:bodyPr/>
          <a:lstStyle>
            <a:lvl1pPr>
              <a:defRPr/>
            </a:lvl1pPr>
          </a:lstStyle>
          <a:p>
            <a:fld id="{F595C7A1-06E0-474A-9670-E38EA0D630B4}" type="slidenum">
              <a:rPr lang="en-US" altLang="en-US"/>
              <a:pPr/>
              <a:t>‹#›</a:t>
            </a:fld>
            <a:endParaRPr lang="en-US" altLang="en-US"/>
          </a:p>
        </p:txBody>
      </p:sp>
    </p:spTree>
    <p:extLst>
      <p:ext uri="{BB962C8B-B14F-4D97-AF65-F5344CB8AC3E}">
        <p14:creationId xmlns:p14="http://schemas.microsoft.com/office/powerpoint/2010/main" val="231565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
            <a:extLst>
              <a:ext uri="{FF2B5EF4-FFF2-40B4-BE49-F238E27FC236}">
                <a16:creationId xmlns:a16="http://schemas.microsoft.com/office/drawing/2014/main" id="{7C7EAE84-0F85-401C-B16A-C909639EAD0E}"/>
              </a:ext>
            </a:extLst>
          </p:cNvPr>
          <p:cNvSpPr>
            <a:spLocks noGrp="1" noChangeArrowheads="1"/>
          </p:cNvSpPr>
          <p:nvPr>
            <p:ph type="dt" sz="half" idx="10"/>
          </p:nvPr>
        </p:nvSpPr>
        <p:spPr>
          <a:ln/>
        </p:spPr>
        <p:txBody>
          <a:bodyPr/>
          <a:lstStyle>
            <a:lvl1pPr>
              <a:defRPr/>
            </a:lvl1pPr>
          </a:lstStyle>
          <a:p>
            <a:pPr>
              <a:defRPr/>
            </a:pPr>
            <a:fld id="{DBFD68AE-2B41-4176-8FE0-50324C5CAE54}" type="datetime1">
              <a:rPr lang="en-US"/>
              <a:pPr>
                <a:defRPr/>
              </a:pPr>
              <a:t>7/23/2021</a:t>
            </a:fld>
            <a:endParaRPr lang="en-US"/>
          </a:p>
        </p:txBody>
      </p:sp>
      <p:sp>
        <p:nvSpPr>
          <p:cNvPr id="8" name="Rectangle 11">
            <a:extLst>
              <a:ext uri="{FF2B5EF4-FFF2-40B4-BE49-F238E27FC236}">
                <a16:creationId xmlns:a16="http://schemas.microsoft.com/office/drawing/2014/main" id="{18666B9A-BBE1-46AA-A852-97482A815E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2">
            <a:extLst>
              <a:ext uri="{FF2B5EF4-FFF2-40B4-BE49-F238E27FC236}">
                <a16:creationId xmlns:a16="http://schemas.microsoft.com/office/drawing/2014/main" id="{E54CC5BB-F854-4FFE-B5E4-B0FC07838ADC}"/>
              </a:ext>
            </a:extLst>
          </p:cNvPr>
          <p:cNvSpPr>
            <a:spLocks noGrp="1" noChangeArrowheads="1"/>
          </p:cNvSpPr>
          <p:nvPr>
            <p:ph type="sldNum" sz="quarter" idx="12"/>
          </p:nvPr>
        </p:nvSpPr>
        <p:spPr>
          <a:ln/>
        </p:spPr>
        <p:txBody>
          <a:bodyPr/>
          <a:lstStyle>
            <a:lvl1pPr>
              <a:defRPr/>
            </a:lvl1pPr>
          </a:lstStyle>
          <a:p>
            <a:fld id="{5E9A6A48-1030-4FC2-842F-193A6BBB90A2}" type="slidenum">
              <a:rPr lang="en-US" altLang="en-US"/>
              <a:pPr/>
              <a:t>‹#›</a:t>
            </a:fld>
            <a:endParaRPr lang="en-US" altLang="en-US"/>
          </a:p>
        </p:txBody>
      </p:sp>
    </p:spTree>
    <p:extLst>
      <p:ext uri="{BB962C8B-B14F-4D97-AF65-F5344CB8AC3E}">
        <p14:creationId xmlns:p14="http://schemas.microsoft.com/office/powerpoint/2010/main" val="423661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
            <a:extLst>
              <a:ext uri="{FF2B5EF4-FFF2-40B4-BE49-F238E27FC236}">
                <a16:creationId xmlns:a16="http://schemas.microsoft.com/office/drawing/2014/main" id="{5BDC2E55-005A-4690-9567-7651E0770CA9}"/>
              </a:ext>
            </a:extLst>
          </p:cNvPr>
          <p:cNvSpPr>
            <a:spLocks noGrp="1" noChangeArrowheads="1"/>
          </p:cNvSpPr>
          <p:nvPr>
            <p:ph type="dt" sz="half" idx="10"/>
          </p:nvPr>
        </p:nvSpPr>
        <p:spPr>
          <a:ln/>
        </p:spPr>
        <p:txBody>
          <a:bodyPr/>
          <a:lstStyle>
            <a:lvl1pPr>
              <a:defRPr/>
            </a:lvl1pPr>
          </a:lstStyle>
          <a:p>
            <a:pPr>
              <a:defRPr/>
            </a:pPr>
            <a:fld id="{7D36E729-FD7D-4E11-BDB6-B5217BDAFB04}" type="datetime1">
              <a:rPr lang="en-US"/>
              <a:pPr>
                <a:defRPr/>
              </a:pPr>
              <a:t>7/23/2021</a:t>
            </a:fld>
            <a:endParaRPr lang="en-US"/>
          </a:p>
        </p:txBody>
      </p:sp>
      <p:sp>
        <p:nvSpPr>
          <p:cNvPr id="4" name="Rectangle 11">
            <a:extLst>
              <a:ext uri="{FF2B5EF4-FFF2-40B4-BE49-F238E27FC236}">
                <a16:creationId xmlns:a16="http://schemas.microsoft.com/office/drawing/2014/main" id="{931C1D16-634E-4390-8E5A-16AD0AEF0F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949A2F9-A5C8-41BC-849B-2FD6186CC000}"/>
              </a:ext>
            </a:extLst>
          </p:cNvPr>
          <p:cNvSpPr>
            <a:spLocks noGrp="1" noChangeArrowheads="1"/>
          </p:cNvSpPr>
          <p:nvPr>
            <p:ph type="sldNum" sz="quarter" idx="12"/>
          </p:nvPr>
        </p:nvSpPr>
        <p:spPr>
          <a:ln/>
        </p:spPr>
        <p:txBody>
          <a:bodyPr/>
          <a:lstStyle>
            <a:lvl1pPr>
              <a:defRPr/>
            </a:lvl1pPr>
          </a:lstStyle>
          <a:p>
            <a:fld id="{EEBC8692-236C-4E09-B08E-AB7A742825C8}" type="slidenum">
              <a:rPr lang="en-US" altLang="en-US"/>
              <a:pPr/>
              <a:t>‹#›</a:t>
            </a:fld>
            <a:endParaRPr lang="en-US" altLang="en-US"/>
          </a:p>
        </p:txBody>
      </p:sp>
    </p:spTree>
    <p:extLst>
      <p:ext uri="{BB962C8B-B14F-4D97-AF65-F5344CB8AC3E}">
        <p14:creationId xmlns:p14="http://schemas.microsoft.com/office/powerpoint/2010/main" val="246916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81F0B73-5ECF-4892-91E9-44468203A69E}"/>
              </a:ext>
            </a:extLst>
          </p:cNvPr>
          <p:cNvSpPr>
            <a:spLocks noGrp="1" noChangeArrowheads="1"/>
          </p:cNvSpPr>
          <p:nvPr>
            <p:ph type="dt" sz="half" idx="10"/>
          </p:nvPr>
        </p:nvSpPr>
        <p:spPr>
          <a:ln/>
        </p:spPr>
        <p:txBody>
          <a:bodyPr/>
          <a:lstStyle>
            <a:lvl1pPr>
              <a:defRPr/>
            </a:lvl1pPr>
          </a:lstStyle>
          <a:p>
            <a:pPr>
              <a:defRPr/>
            </a:pPr>
            <a:fld id="{CB7AD124-E07C-4C90-AA95-9ED8E54CBCCC}" type="datetime1">
              <a:rPr lang="en-US"/>
              <a:pPr>
                <a:defRPr/>
              </a:pPr>
              <a:t>7/23/2021</a:t>
            </a:fld>
            <a:endParaRPr lang="en-US"/>
          </a:p>
        </p:txBody>
      </p:sp>
      <p:sp>
        <p:nvSpPr>
          <p:cNvPr id="3" name="Rectangle 11">
            <a:extLst>
              <a:ext uri="{FF2B5EF4-FFF2-40B4-BE49-F238E27FC236}">
                <a16:creationId xmlns:a16="http://schemas.microsoft.com/office/drawing/2014/main" id="{040CAD3B-18E5-49ED-9BA7-374446527D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963BB375-5FE4-4AB7-A786-3E7D76098903}"/>
              </a:ext>
            </a:extLst>
          </p:cNvPr>
          <p:cNvSpPr>
            <a:spLocks noGrp="1" noChangeArrowheads="1"/>
          </p:cNvSpPr>
          <p:nvPr>
            <p:ph type="sldNum" sz="quarter" idx="12"/>
          </p:nvPr>
        </p:nvSpPr>
        <p:spPr>
          <a:ln/>
        </p:spPr>
        <p:txBody>
          <a:bodyPr/>
          <a:lstStyle>
            <a:lvl1pPr>
              <a:defRPr/>
            </a:lvl1pPr>
          </a:lstStyle>
          <a:p>
            <a:fld id="{5ABBBBC6-E3C4-4442-B919-9DC2CAC93387}" type="slidenum">
              <a:rPr lang="en-US" altLang="en-US"/>
              <a:pPr/>
              <a:t>‹#›</a:t>
            </a:fld>
            <a:endParaRPr lang="en-US" altLang="en-US"/>
          </a:p>
        </p:txBody>
      </p:sp>
    </p:spTree>
    <p:extLst>
      <p:ext uri="{BB962C8B-B14F-4D97-AF65-F5344CB8AC3E}">
        <p14:creationId xmlns:p14="http://schemas.microsoft.com/office/powerpoint/2010/main" val="96188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6A3A2FC4-090F-422D-8AAF-358B22B2D8CC}"/>
              </a:ext>
            </a:extLst>
          </p:cNvPr>
          <p:cNvSpPr>
            <a:spLocks noGrp="1" noChangeArrowheads="1"/>
          </p:cNvSpPr>
          <p:nvPr>
            <p:ph type="dt" sz="half" idx="10"/>
          </p:nvPr>
        </p:nvSpPr>
        <p:spPr>
          <a:ln/>
        </p:spPr>
        <p:txBody>
          <a:bodyPr/>
          <a:lstStyle>
            <a:lvl1pPr>
              <a:defRPr/>
            </a:lvl1pPr>
          </a:lstStyle>
          <a:p>
            <a:pPr>
              <a:defRPr/>
            </a:pPr>
            <a:fld id="{D8BAE181-8C5F-4AD8-B2ED-00CA1AB6D0BA}" type="datetime1">
              <a:rPr lang="en-US"/>
              <a:pPr>
                <a:defRPr/>
              </a:pPr>
              <a:t>7/23/2021</a:t>
            </a:fld>
            <a:endParaRPr lang="en-US"/>
          </a:p>
        </p:txBody>
      </p:sp>
      <p:sp>
        <p:nvSpPr>
          <p:cNvPr id="6" name="Rectangle 11">
            <a:extLst>
              <a:ext uri="{FF2B5EF4-FFF2-40B4-BE49-F238E27FC236}">
                <a16:creationId xmlns:a16="http://schemas.microsoft.com/office/drawing/2014/main" id="{7E65F1D4-1C15-4F4D-828E-1FAC373F80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91C44E90-FD17-443E-A7E1-24D7353EAF81}"/>
              </a:ext>
            </a:extLst>
          </p:cNvPr>
          <p:cNvSpPr>
            <a:spLocks noGrp="1" noChangeArrowheads="1"/>
          </p:cNvSpPr>
          <p:nvPr>
            <p:ph type="sldNum" sz="quarter" idx="12"/>
          </p:nvPr>
        </p:nvSpPr>
        <p:spPr>
          <a:ln/>
        </p:spPr>
        <p:txBody>
          <a:bodyPr/>
          <a:lstStyle>
            <a:lvl1pPr>
              <a:defRPr/>
            </a:lvl1pPr>
          </a:lstStyle>
          <a:p>
            <a:fld id="{6900C31D-9694-453E-9434-DDBB30EA1256}" type="slidenum">
              <a:rPr lang="en-US" altLang="en-US"/>
              <a:pPr/>
              <a:t>‹#›</a:t>
            </a:fld>
            <a:endParaRPr lang="en-US" altLang="en-US"/>
          </a:p>
        </p:txBody>
      </p:sp>
    </p:spTree>
    <p:extLst>
      <p:ext uri="{BB962C8B-B14F-4D97-AF65-F5344CB8AC3E}">
        <p14:creationId xmlns:p14="http://schemas.microsoft.com/office/powerpoint/2010/main" val="205962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
            <a:extLst>
              <a:ext uri="{FF2B5EF4-FFF2-40B4-BE49-F238E27FC236}">
                <a16:creationId xmlns:a16="http://schemas.microsoft.com/office/drawing/2014/main" id="{B35F4B69-147C-4A93-8A16-34CFF00FA6DA}"/>
              </a:ext>
            </a:extLst>
          </p:cNvPr>
          <p:cNvSpPr>
            <a:spLocks noGrp="1" noChangeArrowheads="1"/>
          </p:cNvSpPr>
          <p:nvPr>
            <p:ph type="dt" sz="half" idx="10"/>
          </p:nvPr>
        </p:nvSpPr>
        <p:spPr>
          <a:ln/>
        </p:spPr>
        <p:txBody>
          <a:bodyPr/>
          <a:lstStyle>
            <a:lvl1pPr>
              <a:defRPr/>
            </a:lvl1pPr>
          </a:lstStyle>
          <a:p>
            <a:pPr>
              <a:defRPr/>
            </a:pPr>
            <a:fld id="{9B148A73-906C-4B06-AD53-1251E34051B6}" type="datetime1">
              <a:rPr lang="en-US"/>
              <a:pPr>
                <a:defRPr/>
              </a:pPr>
              <a:t>7/23/2021</a:t>
            </a:fld>
            <a:endParaRPr lang="en-US"/>
          </a:p>
        </p:txBody>
      </p:sp>
      <p:sp>
        <p:nvSpPr>
          <p:cNvPr id="6" name="Rectangle 11">
            <a:extLst>
              <a:ext uri="{FF2B5EF4-FFF2-40B4-BE49-F238E27FC236}">
                <a16:creationId xmlns:a16="http://schemas.microsoft.com/office/drawing/2014/main" id="{D77194F9-9844-4975-95F7-C911C3A8E1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B0F684D6-B655-46FB-855E-20B488963B61}"/>
              </a:ext>
            </a:extLst>
          </p:cNvPr>
          <p:cNvSpPr>
            <a:spLocks noGrp="1" noChangeArrowheads="1"/>
          </p:cNvSpPr>
          <p:nvPr>
            <p:ph type="sldNum" sz="quarter" idx="12"/>
          </p:nvPr>
        </p:nvSpPr>
        <p:spPr>
          <a:ln/>
        </p:spPr>
        <p:txBody>
          <a:bodyPr/>
          <a:lstStyle>
            <a:lvl1pPr>
              <a:defRPr/>
            </a:lvl1pPr>
          </a:lstStyle>
          <a:p>
            <a:fld id="{1811603A-8B75-40A3-AEE1-7A471AA7F543}" type="slidenum">
              <a:rPr lang="en-US" altLang="en-US"/>
              <a:pPr/>
              <a:t>‹#›</a:t>
            </a:fld>
            <a:endParaRPr lang="en-US" altLang="en-US"/>
          </a:p>
        </p:txBody>
      </p:sp>
    </p:spTree>
    <p:extLst>
      <p:ext uri="{BB962C8B-B14F-4D97-AF65-F5344CB8AC3E}">
        <p14:creationId xmlns:p14="http://schemas.microsoft.com/office/powerpoint/2010/main" val="238651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CC26A554-E875-4620-B115-9495D9EE32BB}"/>
              </a:ext>
            </a:extLst>
          </p:cNvPr>
          <p:cNvSpPr>
            <a:spLocks noChangeArrowheads="1"/>
          </p:cNvSpPr>
          <p:nvPr userDrawn="1"/>
        </p:nvSpPr>
        <p:spPr bwMode="auto">
          <a:xfrm>
            <a:off x="0" y="0"/>
            <a:ext cx="9144000" cy="685800"/>
          </a:xfrm>
          <a:prstGeom prst="rect">
            <a:avLst/>
          </a:prstGeom>
          <a:gradFill rotWithShape="0">
            <a:gsLst>
              <a:gs pos="0">
                <a:srgbClr val="8488C4"/>
              </a:gs>
              <a:gs pos="53000">
                <a:srgbClr val="D4DEFF"/>
              </a:gs>
              <a:gs pos="83000">
                <a:srgbClr val="D4DEFF"/>
              </a:gs>
              <a:gs pos="100000">
                <a:srgbClr val="96AB94"/>
              </a:gs>
            </a:gsLst>
            <a:lin ang="5400000" scaled="1"/>
          </a:gradFill>
          <a:ln w="9525" cmpd="sng">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27" name="Line 13">
            <a:extLst>
              <a:ext uri="{FF2B5EF4-FFF2-40B4-BE49-F238E27FC236}">
                <a16:creationId xmlns:a16="http://schemas.microsoft.com/office/drawing/2014/main" id="{37534731-C2AA-4E44-91AF-E0B148E8F4DF}"/>
              </a:ext>
            </a:extLst>
          </p:cNvPr>
          <p:cNvSpPr>
            <a:spLocks noChangeShapeType="1"/>
          </p:cNvSpPr>
          <p:nvPr userDrawn="1"/>
        </p:nvSpPr>
        <p:spPr bwMode="auto">
          <a:xfrm>
            <a:off x="0" y="696913"/>
            <a:ext cx="9144000" cy="0"/>
          </a:xfrm>
          <a:prstGeom prst="line">
            <a:avLst/>
          </a:prstGeom>
          <a:noFill/>
          <a:ln w="28575">
            <a:solidFill>
              <a:srgbClr val="FF0000"/>
            </a:solidFill>
            <a:round/>
            <a:headEnd/>
            <a:tailEnd/>
          </a:ln>
        </p:spPr>
        <p:txBody>
          <a:bodyPr/>
          <a:lstStyle/>
          <a:p>
            <a:pPr>
              <a:defRPr/>
            </a:pPr>
            <a:endParaRPr lang="en-US"/>
          </a:p>
        </p:txBody>
      </p:sp>
      <p:sp>
        <p:nvSpPr>
          <p:cNvPr id="1028" name="Text Box 14">
            <a:extLst>
              <a:ext uri="{FF2B5EF4-FFF2-40B4-BE49-F238E27FC236}">
                <a16:creationId xmlns:a16="http://schemas.microsoft.com/office/drawing/2014/main" id="{472FEFB3-02A6-44B0-9AB4-CAB0B454D2A4}"/>
              </a:ext>
            </a:extLst>
          </p:cNvPr>
          <p:cNvSpPr txBox="1">
            <a:spLocks noChangeArrowheads="1"/>
          </p:cNvSpPr>
          <p:nvPr userDrawn="1"/>
        </p:nvSpPr>
        <p:spPr bwMode="auto">
          <a:xfrm>
            <a:off x="1524000" y="6324600"/>
            <a:ext cx="6477000" cy="3048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algn="ctr" eaLnBrk="1" hangingPunct="1">
              <a:spcBef>
                <a:spcPct val="50000"/>
              </a:spcBef>
              <a:buFont typeface="Arial" panose="020B0604020202020204" pitchFamily="34" charset="0"/>
              <a:buNone/>
              <a:defRPr/>
            </a:pPr>
            <a:r>
              <a:rPr lang="en-US" sz="1400" dirty="0">
                <a:solidFill>
                  <a:srgbClr val="0000FF"/>
                </a:solidFill>
              </a:rPr>
              <a:t>  Dept. of ECE, New Horizon College of Engineering, Bengaluru</a:t>
            </a:r>
          </a:p>
        </p:txBody>
      </p:sp>
      <p:sp>
        <p:nvSpPr>
          <p:cNvPr id="1029" name="Rectangle 15">
            <a:extLst>
              <a:ext uri="{FF2B5EF4-FFF2-40B4-BE49-F238E27FC236}">
                <a16:creationId xmlns:a16="http://schemas.microsoft.com/office/drawing/2014/main" id="{A74E6C99-C06D-4284-9B69-79B9C707C636}"/>
              </a:ext>
            </a:extLst>
          </p:cNvPr>
          <p:cNvSpPr>
            <a:spLocks noChangeArrowheads="1"/>
          </p:cNvSpPr>
          <p:nvPr userDrawn="1"/>
        </p:nvSpPr>
        <p:spPr bwMode="auto">
          <a:xfrm>
            <a:off x="4003675" y="3033713"/>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0" name="Rectangle 17">
            <a:extLst>
              <a:ext uri="{FF2B5EF4-FFF2-40B4-BE49-F238E27FC236}">
                <a16:creationId xmlns:a16="http://schemas.microsoft.com/office/drawing/2014/main" id="{D8D5E263-C3DF-4604-9A50-3D166A8BC516}"/>
              </a:ext>
            </a:extLst>
          </p:cNvPr>
          <p:cNvSpPr>
            <a:spLocks noChangeArrowheads="1"/>
          </p:cNvSpPr>
          <p:nvPr userDrawn="1"/>
        </p:nvSpPr>
        <p:spPr bwMode="auto">
          <a:xfrm>
            <a:off x="4279900" y="3024188"/>
            <a:ext cx="127000" cy="457200"/>
          </a:xfrm>
          <a:prstGeom prst="rect">
            <a:avLst/>
          </a:prstGeom>
          <a:no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eaLnBrk="1" hangingPunct="1">
              <a:buFont typeface="Arial" panose="020B0604020202020204" pitchFamily="34" charset="0"/>
              <a:buNone/>
              <a:defRPr/>
            </a:pPr>
            <a:endParaRPr lang="en-US"/>
          </a:p>
        </p:txBody>
      </p:sp>
      <p:sp>
        <p:nvSpPr>
          <p:cNvPr id="1031" name="Line 18">
            <a:extLst>
              <a:ext uri="{FF2B5EF4-FFF2-40B4-BE49-F238E27FC236}">
                <a16:creationId xmlns:a16="http://schemas.microsoft.com/office/drawing/2014/main" id="{F42E262F-A867-4A0A-A927-614B3848A0A3}"/>
              </a:ext>
            </a:extLst>
          </p:cNvPr>
          <p:cNvSpPr>
            <a:spLocks noChangeShapeType="1"/>
          </p:cNvSpPr>
          <p:nvPr userDrawn="1"/>
        </p:nvSpPr>
        <p:spPr bwMode="auto">
          <a:xfrm>
            <a:off x="0" y="6389688"/>
            <a:ext cx="9144000" cy="0"/>
          </a:xfrm>
          <a:prstGeom prst="line">
            <a:avLst/>
          </a:prstGeom>
          <a:noFill/>
          <a:ln w="19050">
            <a:solidFill>
              <a:srgbClr val="FF0000"/>
            </a:solidFill>
            <a:round/>
            <a:headEnd/>
            <a:tailEnd/>
          </a:ln>
        </p:spPr>
        <p:txBody>
          <a:bodyPr/>
          <a:lstStyle/>
          <a:p>
            <a:pPr>
              <a:defRPr/>
            </a:pPr>
            <a:endParaRPr lang="en-US"/>
          </a:p>
        </p:txBody>
      </p:sp>
      <p:sp>
        <p:nvSpPr>
          <p:cNvPr id="1032" name="Rectangle 8">
            <a:extLst>
              <a:ext uri="{FF2B5EF4-FFF2-40B4-BE49-F238E27FC236}">
                <a16:creationId xmlns:a16="http://schemas.microsoft.com/office/drawing/2014/main" id="{61490EA0-0199-4C56-8D0E-A45730E1590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a:extLst>
              <a:ext uri="{FF2B5EF4-FFF2-40B4-BE49-F238E27FC236}">
                <a16:creationId xmlns:a16="http://schemas.microsoft.com/office/drawing/2014/main" id="{7FD5DC44-CDF7-40E7-99D0-5E51AFF6974E}"/>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a:extLst>
              <a:ext uri="{FF2B5EF4-FFF2-40B4-BE49-F238E27FC236}">
                <a16:creationId xmlns:a16="http://schemas.microsoft.com/office/drawing/2014/main" id="{6B1B548C-3BEB-4A95-B429-6BBD1693641E}"/>
              </a:ext>
            </a:extLst>
          </p:cNvPr>
          <p:cNvSpPr>
            <a:spLocks noGrp="1" noChangeArrowheads="1"/>
          </p:cNvSpPr>
          <p:nvPr>
            <p:ph type="dt" sz="half" idx="2"/>
          </p:nvPr>
        </p:nvSpPr>
        <p:spPr bwMode="auto">
          <a:xfrm>
            <a:off x="0" y="6315075"/>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D5DDA985-A66E-4F00-818C-179DD900382C}" type="datetime1">
              <a:rPr lang="en-US"/>
              <a:pPr>
                <a:defRPr/>
              </a:pPr>
              <a:t>7/23/2021</a:t>
            </a:fld>
            <a:endParaRPr lang="en-US"/>
          </a:p>
        </p:txBody>
      </p:sp>
      <p:sp>
        <p:nvSpPr>
          <p:cNvPr id="1035" name="Rectangle 11">
            <a:extLst>
              <a:ext uri="{FF2B5EF4-FFF2-40B4-BE49-F238E27FC236}">
                <a16:creationId xmlns:a16="http://schemas.microsoft.com/office/drawing/2014/main" id="{3F57B3EF-EDA2-451E-9FF0-AC2360BA9025}"/>
              </a:ext>
            </a:extLst>
          </p:cNvPr>
          <p:cNvSpPr>
            <a:spLocks noGrp="1" noChangeArrowheads="1"/>
          </p:cNvSpPr>
          <p:nvPr>
            <p:ph type="ftr" sz="quarter" idx="3"/>
          </p:nvPr>
        </p:nvSpPr>
        <p:spPr bwMode="auto">
          <a:xfrm>
            <a:off x="2959100" y="5437188"/>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en-US"/>
          </a:p>
        </p:txBody>
      </p:sp>
      <p:sp>
        <p:nvSpPr>
          <p:cNvPr id="1036" name="Rectangle 12">
            <a:extLst>
              <a:ext uri="{FF2B5EF4-FFF2-40B4-BE49-F238E27FC236}">
                <a16:creationId xmlns:a16="http://schemas.microsoft.com/office/drawing/2014/main" id="{7160B1D8-CD9D-4B9D-BE81-FB368584C8B9}"/>
              </a:ext>
            </a:extLst>
          </p:cNvPr>
          <p:cNvSpPr>
            <a:spLocks noGrp="1" noChangeArrowheads="1"/>
          </p:cNvSpPr>
          <p:nvPr>
            <p:ph type="sldNum" sz="quarter" idx="4"/>
          </p:nvPr>
        </p:nvSpPr>
        <p:spPr bwMode="auto">
          <a:xfrm>
            <a:off x="7204075" y="63627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fld id="{4ADC3BFC-F41D-4583-9512-A59C32945912}" type="slidenum">
              <a:rPr lang="en-US" altLang="en-US"/>
              <a:pPr/>
              <a:t>‹#›</a:t>
            </a:fld>
            <a:endParaRPr lang="en-US" altLang="en-US"/>
          </a:p>
        </p:txBody>
      </p:sp>
      <p:pic>
        <p:nvPicPr>
          <p:cNvPr id="1037" name="Picture 12" descr="new horizon college of engineering logo க்கான பட முடிவு">
            <a:extLst>
              <a:ext uri="{FF2B5EF4-FFF2-40B4-BE49-F238E27FC236}">
                <a16:creationId xmlns:a16="http://schemas.microsoft.com/office/drawing/2014/main" id="{57D14133-E65E-4263-A075-E108116D3F3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905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0"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Lst>
  <p:hf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1260DA5-E9F6-4A26-AE8C-6D3722A46580}"/>
              </a:ext>
            </a:extLst>
          </p:cNvPr>
          <p:cNvSpPr>
            <a:spLocks noGrp="1"/>
          </p:cNvSpPr>
          <p:nvPr>
            <p:ph type="ctrTitle"/>
          </p:nvPr>
        </p:nvSpPr>
        <p:spPr>
          <a:xfrm>
            <a:off x="228600" y="971550"/>
            <a:ext cx="8686800" cy="781050"/>
          </a:xfrm>
        </p:spPr>
        <p:txBody>
          <a:bodyPr/>
          <a:lstStyle/>
          <a:p>
            <a:r>
              <a:rPr lang="en-US" altLang="en-US" sz="2800" b="1" dirty="0">
                <a:cs typeface="Times New Roman" panose="02020603050405020304" pitchFamily="18" charset="0"/>
              </a:rPr>
              <a:t>“</a:t>
            </a:r>
            <a:r>
              <a:rPr lang="en-IN" altLang="en-US" sz="2800" b="1" dirty="0">
                <a:solidFill>
                  <a:schemeClr val="accent2"/>
                </a:solidFill>
                <a:cs typeface="Times New Roman" panose="02020603050405020304" pitchFamily="18" charset="0"/>
              </a:rPr>
              <a:t>FingerPrint  Based Voting System</a:t>
            </a:r>
            <a:r>
              <a:rPr lang="en-US" altLang="en-US" sz="2800" b="1" dirty="0">
                <a:cs typeface="Times New Roman" panose="02020603050405020304" pitchFamily="18" charset="0"/>
              </a:rPr>
              <a:t>”</a:t>
            </a:r>
            <a:endParaRPr lang="en-US" altLang="en-US" sz="2800" dirty="0">
              <a:cs typeface="Times New Roman" panose="02020603050405020304" pitchFamily="18" charset="0"/>
            </a:endParaRPr>
          </a:p>
        </p:txBody>
      </p:sp>
      <p:sp>
        <p:nvSpPr>
          <p:cNvPr id="3075" name="Date Placeholder 3">
            <a:extLst>
              <a:ext uri="{FF2B5EF4-FFF2-40B4-BE49-F238E27FC236}">
                <a16:creationId xmlns:a16="http://schemas.microsoft.com/office/drawing/2014/main" id="{F8406601-5D18-4F1F-B304-76F58B14474E}"/>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5A983BB-81DC-4168-B0EE-0E368BEB8A18}" type="datetime1">
              <a:rPr lang="en-US" altLang="en-US" sz="1400" smtClean="0"/>
              <a:pPr>
                <a:buFontTx/>
                <a:buNone/>
              </a:pPr>
              <a:t>7/23/2021</a:t>
            </a:fld>
            <a:endParaRPr lang="en-US" altLang="en-US" sz="1400" dirty="0"/>
          </a:p>
        </p:txBody>
      </p:sp>
      <p:sp>
        <p:nvSpPr>
          <p:cNvPr id="3076" name="Slide Number Placeholder 4">
            <a:extLst>
              <a:ext uri="{FF2B5EF4-FFF2-40B4-BE49-F238E27FC236}">
                <a16:creationId xmlns:a16="http://schemas.microsoft.com/office/drawing/2014/main" id="{05361BDD-10FC-4B97-94E5-6E473D003A2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519FA0F-4118-418A-BC3F-8157FAB475BA}" type="slidenum">
              <a:rPr lang="en-US" altLang="en-US" sz="1400"/>
              <a:pPr>
                <a:buFontTx/>
                <a:buNone/>
              </a:pPr>
              <a:t>1</a:t>
            </a:fld>
            <a:endParaRPr lang="en-US" altLang="en-US" sz="1400"/>
          </a:p>
        </p:txBody>
      </p:sp>
      <p:sp>
        <p:nvSpPr>
          <p:cNvPr id="3077" name="Rectangle 4">
            <a:extLst>
              <a:ext uri="{FF2B5EF4-FFF2-40B4-BE49-F238E27FC236}">
                <a16:creationId xmlns:a16="http://schemas.microsoft.com/office/drawing/2014/main" id="{B6A9FF2C-004E-4F97-BEDA-2699641A0D57}"/>
              </a:ext>
            </a:extLst>
          </p:cNvPr>
          <p:cNvSpPr>
            <a:spLocks noChangeArrowheads="1"/>
          </p:cNvSpPr>
          <p:nvPr/>
        </p:nvSpPr>
        <p:spPr bwMode="auto">
          <a:xfrm>
            <a:off x="1295400" y="4343376"/>
            <a:ext cx="7381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dirty="0"/>
              <a:t>Dr. A B Gurulakshmi</a:t>
            </a:r>
          </a:p>
          <a:p>
            <a:pPr algn="r"/>
            <a:r>
              <a:rPr lang="en-US" altLang="en-US" dirty="0"/>
              <a:t> Professor</a:t>
            </a:r>
          </a:p>
          <a:p>
            <a:pPr algn="r"/>
            <a:r>
              <a:rPr lang="en-US" altLang="en-US" dirty="0"/>
              <a:t>Dept. of ECE</a:t>
            </a:r>
          </a:p>
          <a:p>
            <a:pPr algn="r"/>
            <a:r>
              <a:rPr lang="en-US" altLang="en-US" dirty="0"/>
              <a:t>New Horizon College of Engineering, Bengaluru</a:t>
            </a:r>
            <a:endParaRPr lang="en-IN" altLang="en-US" dirty="0"/>
          </a:p>
        </p:txBody>
      </p:sp>
      <p:sp>
        <p:nvSpPr>
          <p:cNvPr id="3078" name="Rectangle 5">
            <a:extLst>
              <a:ext uri="{FF2B5EF4-FFF2-40B4-BE49-F238E27FC236}">
                <a16:creationId xmlns:a16="http://schemas.microsoft.com/office/drawing/2014/main" id="{0B71C9B2-CF67-4EB1-8A24-C7DD139B29E1}"/>
              </a:ext>
            </a:extLst>
          </p:cNvPr>
          <p:cNvSpPr>
            <a:spLocks noChangeArrowheads="1"/>
          </p:cNvSpPr>
          <p:nvPr/>
        </p:nvSpPr>
        <p:spPr bwMode="auto">
          <a:xfrm>
            <a:off x="7150100" y="4017963"/>
            <a:ext cx="1527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a:t>Guided By</a:t>
            </a:r>
            <a:endParaRPr lang="en-IN" altLang="en-US"/>
          </a:p>
        </p:txBody>
      </p:sp>
      <p:sp>
        <p:nvSpPr>
          <p:cNvPr id="3079" name="TextBox 1">
            <a:extLst>
              <a:ext uri="{FF2B5EF4-FFF2-40B4-BE49-F238E27FC236}">
                <a16:creationId xmlns:a16="http://schemas.microsoft.com/office/drawing/2014/main" id="{3EB98DCC-B16F-4C9D-9E1F-EBABB524D1C7}"/>
              </a:ext>
            </a:extLst>
          </p:cNvPr>
          <p:cNvSpPr txBox="1">
            <a:spLocks noChangeArrowheads="1"/>
          </p:cNvSpPr>
          <p:nvPr/>
        </p:nvSpPr>
        <p:spPr bwMode="auto">
          <a:xfrm>
            <a:off x="2819400" y="2438400"/>
            <a:ext cx="381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Risheek D S    1NH19EC412</a:t>
            </a:r>
          </a:p>
          <a:p>
            <a:r>
              <a:rPr lang="en-US" altLang="en-US" dirty="0"/>
              <a:t>Prashanth B     1NH18EC088</a:t>
            </a:r>
          </a:p>
          <a:p>
            <a:r>
              <a:rPr lang="en-US" altLang="en-US" dirty="0"/>
              <a:t>VB Vasu          1NH18EC115</a:t>
            </a:r>
          </a:p>
          <a:p>
            <a:r>
              <a:rPr lang="en-US" altLang="en-US" dirty="0"/>
              <a:t>M Rishi           1NH18EC070</a:t>
            </a:r>
          </a:p>
        </p:txBody>
      </p:sp>
      <p:sp>
        <p:nvSpPr>
          <p:cNvPr id="3080" name="TextBox 3">
            <a:extLst>
              <a:ext uri="{FF2B5EF4-FFF2-40B4-BE49-F238E27FC236}">
                <a16:creationId xmlns:a16="http://schemas.microsoft.com/office/drawing/2014/main" id="{48353D80-8F80-41C6-8F4D-06C1353BC49A}"/>
              </a:ext>
            </a:extLst>
          </p:cNvPr>
          <p:cNvSpPr txBox="1">
            <a:spLocks noChangeArrowheads="1"/>
          </p:cNvSpPr>
          <p:nvPr/>
        </p:nvSpPr>
        <p:spPr bwMode="auto">
          <a:xfrm>
            <a:off x="466725" y="76200"/>
            <a:ext cx="8448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a:cs typeface="Times New Roman" panose="02020603050405020304" pitchFamily="18" charset="0"/>
              </a:rPr>
              <a:t>Mini Project – I</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a:extLst>
              <a:ext uri="{FF2B5EF4-FFF2-40B4-BE49-F238E27FC236}">
                <a16:creationId xmlns:a16="http://schemas.microsoft.com/office/drawing/2014/main" id="{65AB31A0-75FD-4BE7-A237-21A933320BD2}"/>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Advantages</a:t>
            </a:r>
          </a:p>
        </p:txBody>
      </p:sp>
      <p:sp>
        <p:nvSpPr>
          <p:cNvPr id="15363" name="Date Placeholder 1">
            <a:extLst>
              <a:ext uri="{FF2B5EF4-FFF2-40B4-BE49-F238E27FC236}">
                <a16:creationId xmlns:a16="http://schemas.microsoft.com/office/drawing/2014/main" id="{FF485D32-6D74-42FA-BD21-87AF2A86A42B}"/>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B8FBBC4-7F5C-468A-8440-0D9F465C684B}" type="datetime1">
              <a:rPr lang="en-US" altLang="en-US" sz="1400" smtClean="0"/>
              <a:pPr>
                <a:buFontTx/>
                <a:buNone/>
              </a:pPr>
              <a:t>7/23/2021</a:t>
            </a:fld>
            <a:endParaRPr lang="en-US" altLang="en-US" sz="1400"/>
          </a:p>
        </p:txBody>
      </p:sp>
      <p:sp>
        <p:nvSpPr>
          <p:cNvPr id="15364" name="Slide Number Placeholder 4">
            <a:extLst>
              <a:ext uri="{FF2B5EF4-FFF2-40B4-BE49-F238E27FC236}">
                <a16:creationId xmlns:a16="http://schemas.microsoft.com/office/drawing/2014/main" id="{798E8020-BF44-4369-AC7A-A8DB818EC9B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487F70D0-3A06-46CC-85B4-863203B8933F}" type="slidenum">
              <a:rPr lang="en-US" altLang="en-US" sz="1400"/>
              <a:pPr>
                <a:buFontTx/>
                <a:buNone/>
              </a:pPr>
              <a:t>10</a:t>
            </a:fld>
            <a:endParaRPr lang="en-US" altLang="en-US" sz="1400"/>
          </a:p>
        </p:txBody>
      </p:sp>
      <p:sp>
        <p:nvSpPr>
          <p:cNvPr id="6" name="TextBox 5">
            <a:extLst>
              <a:ext uri="{FF2B5EF4-FFF2-40B4-BE49-F238E27FC236}">
                <a16:creationId xmlns:a16="http://schemas.microsoft.com/office/drawing/2014/main" id="{D62571A2-CD15-4315-A0B6-CBE515160D6A}"/>
              </a:ext>
            </a:extLst>
          </p:cNvPr>
          <p:cNvSpPr txBox="1"/>
          <p:nvPr/>
        </p:nvSpPr>
        <p:spPr>
          <a:xfrm>
            <a:off x="152516" y="990664"/>
            <a:ext cx="8838968" cy="4524315"/>
          </a:xfrm>
          <a:prstGeom prst="rect">
            <a:avLst/>
          </a:prstGeom>
          <a:noFill/>
        </p:spPr>
        <p:txBody>
          <a:bodyPr wrap="square">
            <a:spAutoFit/>
          </a:bodyPr>
          <a:lstStyle/>
          <a:p>
            <a:pPr marL="342900" indent="-342900" algn="just">
              <a:buFont typeface="Arial" panose="020B0604020202020204" pitchFamily="34" charset="0"/>
              <a:buChar char="•"/>
            </a:pPr>
            <a:r>
              <a:rPr lang="en-US" dirty="0"/>
              <a:t>Cost effective </a:t>
            </a:r>
          </a:p>
          <a:p>
            <a:pPr marL="342900" indent="-342900" algn="just">
              <a:buFont typeface="Arial" panose="020B0604020202020204" pitchFamily="34" charset="0"/>
              <a:buChar char="•"/>
            </a:pPr>
            <a:r>
              <a:rPr lang="en-US" dirty="0"/>
              <a:t> This system allows only authenticated voting as the person is identified based on his Fingerprint which is unique to each individual.</a:t>
            </a:r>
          </a:p>
          <a:p>
            <a:pPr marL="342900" indent="-342900" algn="just">
              <a:buFont typeface="Arial" panose="020B0604020202020204" pitchFamily="34" charset="0"/>
              <a:buChar char="•"/>
            </a:pPr>
            <a:r>
              <a:rPr lang="en-US" dirty="0"/>
              <a:t>Low power consumption </a:t>
            </a:r>
          </a:p>
          <a:p>
            <a:pPr marL="342900" indent="-342900" algn="just">
              <a:buFont typeface="Arial" panose="020B0604020202020204" pitchFamily="34" charset="0"/>
              <a:buChar char="•"/>
            </a:pPr>
            <a:r>
              <a:rPr lang="en-US" dirty="0"/>
              <a:t>It is economical  </a:t>
            </a:r>
          </a:p>
          <a:p>
            <a:pPr marL="342900" indent="-342900" algn="just">
              <a:buFont typeface="Arial" panose="020B0604020202020204" pitchFamily="34" charset="0"/>
              <a:buChar char="•"/>
            </a:pPr>
            <a:r>
              <a:rPr lang="en-US" dirty="0"/>
              <a:t>Less manpower required </a:t>
            </a:r>
          </a:p>
          <a:p>
            <a:pPr marL="342900" indent="-342900" algn="just">
              <a:buFont typeface="Arial" panose="020B0604020202020204" pitchFamily="34" charset="0"/>
              <a:buChar char="•"/>
            </a:pPr>
            <a:r>
              <a:rPr lang="en-US" dirty="0"/>
              <a:t>Time conscious, less time required for voting &amp; counting</a:t>
            </a:r>
          </a:p>
          <a:p>
            <a:pPr marL="342900" indent="-342900" algn="just">
              <a:buFont typeface="Arial" panose="020B0604020202020204" pitchFamily="34" charset="0"/>
              <a:buChar char="•"/>
            </a:pPr>
            <a:r>
              <a:rPr lang="en-US" dirty="0"/>
              <a:t>Avoids invalid voting as it prevents unregistered voters from voting. </a:t>
            </a:r>
          </a:p>
          <a:p>
            <a:pPr marL="342900" indent="-342900" algn="just">
              <a:buFont typeface="Arial" panose="020B0604020202020204" pitchFamily="34" charset="0"/>
              <a:buChar char="•"/>
            </a:pPr>
            <a:r>
              <a:rPr lang="en-US" dirty="0"/>
              <a:t>Ease of transportation due to its compact size. </a:t>
            </a:r>
          </a:p>
          <a:p>
            <a:pPr marL="342900" indent="-342900" algn="just">
              <a:buFont typeface="Arial" panose="020B0604020202020204" pitchFamily="34" charset="0"/>
              <a:buChar char="•"/>
            </a:pPr>
            <a:r>
              <a:rPr lang="en-US" dirty="0"/>
              <a:t>Convenient on the part of voter.</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a:extLst>
              <a:ext uri="{FF2B5EF4-FFF2-40B4-BE49-F238E27FC236}">
                <a16:creationId xmlns:a16="http://schemas.microsoft.com/office/drawing/2014/main" id="{242AA99D-7A44-4BA7-8207-22ACBCE4A266}"/>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       Conclusion &amp; Future Scope</a:t>
            </a:r>
          </a:p>
        </p:txBody>
      </p:sp>
      <p:sp>
        <p:nvSpPr>
          <p:cNvPr id="16387" name="Date Placeholder 1">
            <a:extLst>
              <a:ext uri="{FF2B5EF4-FFF2-40B4-BE49-F238E27FC236}">
                <a16:creationId xmlns:a16="http://schemas.microsoft.com/office/drawing/2014/main" id="{8B39FEBA-A0CB-4A54-B9F0-2D584ACD375A}"/>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C34CE110-58C2-4EE7-9DA3-EFF7A77BA39A}" type="datetime1">
              <a:rPr lang="en-US" altLang="en-US" sz="1400" smtClean="0"/>
              <a:pPr>
                <a:buFontTx/>
                <a:buNone/>
              </a:pPr>
              <a:t>7/23/2021</a:t>
            </a:fld>
            <a:endParaRPr lang="en-US" altLang="en-US" sz="1400"/>
          </a:p>
        </p:txBody>
      </p:sp>
      <p:sp>
        <p:nvSpPr>
          <p:cNvPr id="16388" name="Slide Number Placeholder 4">
            <a:extLst>
              <a:ext uri="{FF2B5EF4-FFF2-40B4-BE49-F238E27FC236}">
                <a16:creationId xmlns:a16="http://schemas.microsoft.com/office/drawing/2014/main" id="{027384F9-3CEE-49A7-8906-C9B23EFD858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68D13A1C-2490-4AC9-BA2E-1228CE2755A6}" type="slidenum">
              <a:rPr lang="en-US" altLang="en-US" sz="1400"/>
              <a:pPr>
                <a:buFontTx/>
                <a:buNone/>
              </a:pPr>
              <a:t>11</a:t>
            </a:fld>
            <a:endParaRPr lang="en-US" altLang="en-US" sz="1400"/>
          </a:p>
        </p:txBody>
      </p:sp>
      <p:sp>
        <p:nvSpPr>
          <p:cNvPr id="16389" name="TextBox 1">
            <a:extLst>
              <a:ext uri="{FF2B5EF4-FFF2-40B4-BE49-F238E27FC236}">
                <a16:creationId xmlns:a16="http://schemas.microsoft.com/office/drawing/2014/main" id="{0A9FA5D8-60FD-4124-B1FB-3F60F4892B84}"/>
              </a:ext>
            </a:extLst>
          </p:cNvPr>
          <p:cNvSpPr txBox="1">
            <a:spLocks noChangeArrowheads="1"/>
          </p:cNvSpPr>
          <p:nvPr/>
        </p:nvSpPr>
        <p:spPr bwMode="auto">
          <a:xfrm>
            <a:off x="82436" y="787499"/>
            <a:ext cx="91090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400" b="1" dirty="0"/>
              <a:t>Conclusion:</a:t>
            </a:r>
            <a:endParaRPr lang="en-US" dirty="0"/>
          </a:p>
          <a:p>
            <a:r>
              <a:rPr lang="en-US" dirty="0"/>
              <a:t>                    The project “Fingerprint Based Voting Machine” was mainly intended to develop a fingerprint based advanced Electronic Voting Machine (EVM) which helps in free and fair way of conducting elections which are basis for democratic country like India.</a:t>
            </a:r>
            <a:endParaRPr lang="en-US" altLang="en-US" b="1" dirty="0"/>
          </a:p>
        </p:txBody>
      </p:sp>
      <p:sp>
        <p:nvSpPr>
          <p:cNvPr id="16390" name="TextBox 1">
            <a:extLst>
              <a:ext uri="{FF2B5EF4-FFF2-40B4-BE49-F238E27FC236}">
                <a16:creationId xmlns:a16="http://schemas.microsoft.com/office/drawing/2014/main" id="{214A9154-8BE9-412E-B807-B2F94300783E}"/>
              </a:ext>
            </a:extLst>
          </p:cNvPr>
          <p:cNvSpPr txBox="1">
            <a:spLocks noChangeArrowheads="1"/>
          </p:cNvSpPr>
          <p:nvPr/>
        </p:nvSpPr>
        <p:spPr bwMode="auto">
          <a:xfrm>
            <a:off x="17462" y="2618810"/>
            <a:ext cx="909161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3200" b="1" dirty="0"/>
              <a:t> </a:t>
            </a:r>
            <a:r>
              <a:rPr lang="en-US" altLang="en-US" b="1" dirty="0"/>
              <a:t>Applications: </a:t>
            </a:r>
          </a:p>
          <a:p>
            <a:pPr marL="285750" indent="-285750">
              <a:buFont typeface="Wingdings" panose="05000000000000000000" pitchFamily="2" charset="2"/>
              <a:buChar char="Ø"/>
            </a:pPr>
            <a:r>
              <a:rPr lang="en-US" dirty="0"/>
              <a:t>This project can be used as a voting machine to prevent rigging, during the elections in the polling booths.</a:t>
            </a:r>
          </a:p>
          <a:p>
            <a:pPr marL="285750" indent="-285750">
              <a:buFont typeface="Wingdings" panose="05000000000000000000" pitchFamily="2" charset="2"/>
              <a:buChar char="Ø"/>
            </a:pPr>
            <a:r>
              <a:rPr lang="en-US" dirty="0"/>
              <a:t> Fast track voting which could be used in small elections, like resident welfare association, “panchayat” level election and other society level elections, where results can be instantaneous. </a:t>
            </a:r>
          </a:p>
          <a:p>
            <a:pPr marL="285750" indent="-285750">
              <a:buFont typeface="Wingdings" panose="05000000000000000000" pitchFamily="2" charset="2"/>
              <a:buChar char="Ø"/>
            </a:pPr>
            <a:r>
              <a:rPr lang="en-US" dirty="0"/>
              <a:t>It could also be used to conduct opinion polls during annual meeting.</a:t>
            </a:r>
          </a:p>
          <a:p>
            <a:pPr marL="285750" indent="-285750">
              <a:buFont typeface="Wingdings" panose="05000000000000000000" pitchFamily="2" charset="2"/>
              <a:buChar char="Ø"/>
            </a:pPr>
            <a:r>
              <a:rPr lang="en-US" dirty="0"/>
              <a:t> It could also be used to conduct general assembly elections where number of candidates are less than or equal to eight in the current </a:t>
            </a:r>
            <a:r>
              <a:rPr lang="en-US" sz="2300" dirty="0"/>
              <a:t>situation</a:t>
            </a:r>
            <a:endParaRPr lang="en-US" altLang="en-US"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a:extLst>
              <a:ext uri="{FF2B5EF4-FFF2-40B4-BE49-F238E27FC236}">
                <a16:creationId xmlns:a16="http://schemas.microsoft.com/office/drawing/2014/main" id="{F679CB40-3CA0-4D7C-8215-5EB9C2357AE8}"/>
              </a:ext>
            </a:extLst>
          </p:cNvPr>
          <p:cNvSpPr txBox="1">
            <a:spLocks noChangeArrowheads="1"/>
          </p:cNvSpPr>
          <p:nvPr/>
        </p:nvSpPr>
        <p:spPr bwMode="auto">
          <a:xfrm>
            <a:off x="0" y="1016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References</a:t>
            </a:r>
          </a:p>
        </p:txBody>
      </p:sp>
      <p:sp>
        <p:nvSpPr>
          <p:cNvPr id="17411" name="Date Placeholder 1">
            <a:extLst>
              <a:ext uri="{FF2B5EF4-FFF2-40B4-BE49-F238E27FC236}">
                <a16:creationId xmlns:a16="http://schemas.microsoft.com/office/drawing/2014/main" id="{B76BEB11-32B0-4283-865C-DE0F9D38EC44}"/>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0B6F2FD-1541-41EB-BD8C-6665399181C9}" type="datetime1">
              <a:rPr lang="en-US" altLang="en-US" sz="1400" smtClean="0"/>
              <a:pPr>
                <a:buFontTx/>
                <a:buNone/>
              </a:pPr>
              <a:t>7/23/2021</a:t>
            </a:fld>
            <a:endParaRPr lang="en-US" altLang="en-US" sz="1400"/>
          </a:p>
        </p:txBody>
      </p:sp>
      <p:sp>
        <p:nvSpPr>
          <p:cNvPr id="17412" name="Slide Number Placeholder 4">
            <a:extLst>
              <a:ext uri="{FF2B5EF4-FFF2-40B4-BE49-F238E27FC236}">
                <a16:creationId xmlns:a16="http://schemas.microsoft.com/office/drawing/2014/main" id="{C03D244C-53F9-4CCD-85AF-2036DE91CCEA}"/>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6EAAF094-26DA-4E6D-A160-E010C4F2F04E}" type="slidenum">
              <a:rPr lang="en-US" altLang="en-US" sz="1400"/>
              <a:pPr>
                <a:buFontTx/>
                <a:buNone/>
              </a:pPr>
              <a:t>12</a:t>
            </a:fld>
            <a:endParaRPr lang="en-US" altLang="en-US" sz="1400"/>
          </a:p>
        </p:txBody>
      </p:sp>
      <p:sp>
        <p:nvSpPr>
          <p:cNvPr id="17413" name="TextBox 1">
            <a:extLst>
              <a:ext uri="{FF2B5EF4-FFF2-40B4-BE49-F238E27FC236}">
                <a16:creationId xmlns:a16="http://schemas.microsoft.com/office/drawing/2014/main" id="{CC336201-FA1A-45D6-A8A4-E795B7C53848}"/>
              </a:ext>
            </a:extLst>
          </p:cNvPr>
          <p:cNvSpPr txBox="1">
            <a:spLocks noChangeArrowheads="1"/>
          </p:cNvSpPr>
          <p:nvPr/>
        </p:nvSpPr>
        <p:spPr bwMode="auto">
          <a:xfrm>
            <a:off x="6350" y="1143000"/>
            <a:ext cx="91090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t> [1] </a:t>
            </a:r>
            <a:r>
              <a:rPr lang="en-US" altLang="en-US" sz="1600" dirty="0"/>
              <a:t>https://nevonprojects.com/fingerprint-voting-system-project-2</a:t>
            </a:r>
            <a:r>
              <a:rPr lang="en-US" altLang="en-US" sz="1600" b="1" dirty="0"/>
              <a:t>/</a:t>
            </a:r>
          </a:p>
          <a:p>
            <a:r>
              <a:rPr lang="en-US" altLang="en-US" sz="1600" b="1" dirty="0"/>
              <a:t>[2] </a:t>
            </a:r>
            <a:r>
              <a:rPr lang="en-US" altLang="en-US" sz="1600" dirty="0"/>
              <a:t>https://ieeexplore.ieee.org/document/9036777</a:t>
            </a:r>
          </a:p>
          <a:p>
            <a:r>
              <a:rPr lang="en-US" altLang="en-US" sz="1600" b="1" dirty="0"/>
              <a:t>[3].</a:t>
            </a:r>
            <a:r>
              <a:rPr lang="en-US" altLang="en-US" sz="1600" dirty="0"/>
              <a:t> https://www.ripublication.com/ijaerspl20/ijaerv15n1spl_14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a:extLst>
              <a:ext uri="{FF2B5EF4-FFF2-40B4-BE49-F238E27FC236}">
                <a16:creationId xmlns:a16="http://schemas.microsoft.com/office/drawing/2014/main" id="{35802383-776D-4F86-9722-C9102893503F}"/>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Progress Work  </a:t>
            </a:r>
          </a:p>
        </p:txBody>
      </p:sp>
      <p:sp>
        <p:nvSpPr>
          <p:cNvPr id="18435" name="Date Placeholder 1">
            <a:extLst>
              <a:ext uri="{FF2B5EF4-FFF2-40B4-BE49-F238E27FC236}">
                <a16:creationId xmlns:a16="http://schemas.microsoft.com/office/drawing/2014/main" id="{99974E9D-E1E6-4C03-B62B-87B2E8E87D9F}"/>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8DCA20C-309C-4604-B9A3-B5A194620EB3}" type="datetime1">
              <a:rPr lang="en-US" altLang="en-US" sz="1400" smtClean="0"/>
              <a:pPr>
                <a:buFontTx/>
                <a:buNone/>
              </a:pPr>
              <a:t>7/23/2021</a:t>
            </a:fld>
            <a:endParaRPr lang="en-US" altLang="en-US" sz="1400"/>
          </a:p>
        </p:txBody>
      </p:sp>
      <p:sp>
        <p:nvSpPr>
          <p:cNvPr id="18436" name="Slide Number Placeholder 4">
            <a:extLst>
              <a:ext uri="{FF2B5EF4-FFF2-40B4-BE49-F238E27FC236}">
                <a16:creationId xmlns:a16="http://schemas.microsoft.com/office/drawing/2014/main" id="{C24F3832-250D-471A-9BFE-1568A15EB3D9}"/>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767ED06-731F-4917-9D53-04A453D92121}" type="slidenum">
              <a:rPr lang="en-US" altLang="en-US" sz="1400"/>
              <a:pPr>
                <a:buFontTx/>
                <a:buNone/>
              </a:pPr>
              <a:t>13</a:t>
            </a:fld>
            <a:endParaRPr lang="en-US" altLang="en-US" sz="1400"/>
          </a:p>
        </p:txBody>
      </p:sp>
      <p:graphicFrame>
        <p:nvGraphicFramePr>
          <p:cNvPr id="2" name="Table 2">
            <a:extLst>
              <a:ext uri="{FF2B5EF4-FFF2-40B4-BE49-F238E27FC236}">
                <a16:creationId xmlns:a16="http://schemas.microsoft.com/office/drawing/2014/main" id="{AFA075CD-159D-4749-859E-0ECB7421E15C}"/>
              </a:ext>
            </a:extLst>
          </p:cNvPr>
          <p:cNvGraphicFramePr>
            <a:graphicFrameLocks noGrp="1"/>
          </p:cNvGraphicFramePr>
          <p:nvPr>
            <p:extLst>
              <p:ext uri="{D42A27DB-BD31-4B8C-83A1-F6EECF244321}">
                <p14:modId xmlns:p14="http://schemas.microsoft.com/office/powerpoint/2010/main" val="1524537214"/>
              </p:ext>
            </p:extLst>
          </p:nvPr>
        </p:nvGraphicFramePr>
        <p:xfrm>
          <a:off x="304912" y="990664"/>
          <a:ext cx="8534176" cy="5105268"/>
        </p:xfrm>
        <a:graphic>
          <a:graphicData uri="http://schemas.openxmlformats.org/drawingml/2006/table">
            <a:tbl>
              <a:tblPr firstRow="1" bandRow="1">
                <a:tableStyleId>{5C22544A-7EE6-4342-B048-85BDC9FD1C3A}</a:tableStyleId>
              </a:tblPr>
              <a:tblGrid>
                <a:gridCol w="4267088">
                  <a:extLst>
                    <a:ext uri="{9D8B030D-6E8A-4147-A177-3AD203B41FA5}">
                      <a16:colId xmlns:a16="http://schemas.microsoft.com/office/drawing/2014/main" val="3311843598"/>
                    </a:ext>
                  </a:extLst>
                </a:gridCol>
                <a:gridCol w="4267088">
                  <a:extLst>
                    <a:ext uri="{9D8B030D-6E8A-4147-A177-3AD203B41FA5}">
                      <a16:colId xmlns:a16="http://schemas.microsoft.com/office/drawing/2014/main" val="1966701399"/>
                    </a:ext>
                  </a:extLst>
                </a:gridCol>
              </a:tblGrid>
              <a:tr h="850878">
                <a:tc>
                  <a:txBody>
                    <a:bodyPr/>
                    <a:lstStyle/>
                    <a:p>
                      <a:r>
                        <a:rPr lang="en-US" dirty="0"/>
                        <a:t>Group – Prashanth, Risheek , Rishi ,Vasu</a:t>
                      </a:r>
                      <a:endParaRPr lang="en-IN" dirty="0"/>
                    </a:p>
                  </a:txBody>
                  <a:tcPr/>
                </a:tc>
                <a:tc>
                  <a:txBody>
                    <a:bodyPr/>
                    <a:lstStyle/>
                    <a:p>
                      <a:r>
                        <a:rPr lang="en-US" dirty="0"/>
                        <a:t>         Work Achieved</a:t>
                      </a:r>
                      <a:endParaRPr lang="en-IN" dirty="0"/>
                    </a:p>
                  </a:txBody>
                  <a:tcPr/>
                </a:tc>
                <a:extLst>
                  <a:ext uri="{0D108BD9-81ED-4DB2-BD59-A6C34878D82A}">
                    <a16:rowId xmlns:a16="http://schemas.microsoft.com/office/drawing/2014/main" val="1782625038"/>
                  </a:ext>
                </a:extLst>
              </a:tr>
              <a:tr h="850878">
                <a:tc>
                  <a:txBody>
                    <a:bodyPr/>
                    <a:lstStyle/>
                    <a:p>
                      <a:r>
                        <a:rPr lang="en-US" dirty="0"/>
                        <a:t>        ALL</a:t>
                      </a:r>
                      <a:endParaRPr lang="en-IN" dirty="0"/>
                    </a:p>
                  </a:txBody>
                  <a:tcPr/>
                </a:tc>
                <a:tc>
                  <a:txBody>
                    <a:bodyPr/>
                    <a:lstStyle/>
                    <a:p>
                      <a:r>
                        <a:rPr lang="en-US" dirty="0"/>
                        <a:t>    Title / Project selection</a:t>
                      </a:r>
                      <a:endParaRPr lang="en-IN" dirty="0"/>
                    </a:p>
                  </a:txBody>
                  <a:tcPr/>
                </a:tc>
                <a:extLst>
                  <a:ext uri="{0D108BD9-81ED-4DB2-BD59-A6C34878D82A}">
                    <a16:rowId xmlns:a16="http://schemas.microsoft.com/office/drawing/2014/main" val="3465340453"/>
                  </a:ext>
                </a:extLst>
              </a:tr>
              <a:tr h="850878">
                <a:tc>
                  <a:txBody>
                    <a:bodyPr/>
                    <a:lstStyle/>
                    <a:p>
                      <a:r>
                        <a:rPr lang="en-US" dirty="0"/>
                        <a:t>        ALL</a:t>
                      </a:r>
                      <a:endParaRPr lang="en-IN" dirty="0"/>
                    </a:p>
                  </a:txBody>
                  <a:tcPr/>
                </a:tc>
                <a:tc>
                  <a:txBody>
                    <a:bodyPr/>
                    <a:lstStyle/>
                    <a:p>
                      <a:r>
                        <a:rPr lang="en-US" dirty="0"/>
                        <a:t>    Selecting and bringing Components</a:t>
                      </a:r>
                      <a:endParaRPr lang="en-IN" dirty="0"/>
                    </a:p>
                  </a:txBody>
                  <a:tcPr/>
                </a:tc>
                <a:extLst>
                  <a:ext uri="{0D108BD9-81ED-4DB2-BD59-A6C34878D82A}">
                    <a16:rowId xmlns:a16="http://schemas.microsoft.com/office/drawing/2014/main" val="998400105"/>
                  </a:ext>
                </a:extLst>
              </a:tr>
              <a:tr h="850878">
                <a:tc>
                  <a:txBody>
                    <a:bodyPr/>
                    <a:lstStyle/>
                    <a:p>
                      <a:r>
                        <a:rPr lang="en-US" dirty="0"/>
                        <a:t>        ALL</a:t>
                      </a:r>
                      <a:endParaRPr lang="en-IN" dirty="0"/>
                    </a:p>
                  </a:txBody>
                  <a:tcPr/>
                </a:tc>
                <a:tc>
                  <a:txBody>
                    <a:bodyPr/>
                    <a:lstStyle/>
                    <a:p>
                      <a:r>
                        <a:rPr lang="en-US" dirty="0"/>
                        <a:t>    Making project</a:t>
                      </a:r>
                      <a:endParaRPr lang="en-IN" dirty="0"/>
                    </a:p>
                  </a:txBody>
                  <a:tcPr/>
                </a:tc>
                <a:extLst>
                  <a:ext uri="{0D108BD9-81ED-4DB2-BD59-A6C34878D82A}">
                    <a16:rowId xmlns:a16="http://schemas.microsoft.com/office/drawing/2014/main" val="3737054320"/>
                  </a:ext>
                </a:extLst>
              </a:tr>
              <a:tr h="850878">
                <a:tc>
                  <a:txBody>
                    <a:bodyPr/>
                    <a:lstStyle/>
                    <a:p>
                      <a:r>
                        <a:rPr lang="en-US" dirty="0"/>
                        <a:t>        ALL</a:t>
                      </a:r>
                      <a:endParaRPr lang="en-IN" dirty="0"/>
                    </a:p>
                  </a:txBody>
                  <a:tcPr/>
                </a:tc>
                <a:tc>
                  <a:txBody>
                    <a:bodyPr/>
                    <a:lstStyle/>
                    <a:p>
                      <a:r>
                        <a:rPr lang="en-US" dirty="0"/>
                        <a:t>       PPT </a:t>
                      </a:r>
                      <a:endParaRPr lang="en-IN" dirty="0"/>
                    </a:p>
                  </a:txBody>
                  <a:tcPr/>
                </a:tc>
                <a:extLst>
                  <a:ext uri="{0D108BD9-81ED-4DB2-BD59-A6C34878D82A}">
                    <a16:rowId xmlns:a16="http://schemas.microsoft.com/office/drawing/2014/main" val="3638449665"/>
                  </a:ext>
                </a:extLst>
              </a:tr>
              <a:tr h="850878">
                <a:tc>
                  <a:txBody>
                    <a:bodyPr/>
                    <a:lstStyle/>
                    <a:p>
                      <a:endParaRPr lang="en-IN"/>
                    </a:p>
                  </a:txBody>
                  <a:tcPr/>
                </a:tc>
                <a:tc>
                  <a:txBody>
                    <a:bodyPr/>
                    <a:lstStyle/>
                    <a:p>
                      <a:endParaRPr lang="en-IN" dirty="0"/>
                    </a:p>
                  </a:txBody>
                  <a:tcPr/>
                </a:tc>
                <a:extLst>
                  <a:ext uri="{0D108BD9-81ED-4DB2-BD59-A6C34878D82A}">
                    <a16:rowId xmlns:a16="http://schemas.microsoft.com/office/drawing/2014/main" val="304678237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a:extLst>
              <a:ext uri="{FF2B5EF4-FFF2-40B4-BE49-F238E27FC236}">
                <a16:creationId xmlns:a16="http://schemas.microsoft.com/office/drawing/2014/main" id="{8DCC61D9-1B38-4361-8F8B-4E0F4852C593}"/>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Milestones/Schedule</a:t>
            </a:r>
          </a:p>
        </p:txBody>
      </p:sp>
      <p:sp>
        <p:nvSpPr>
          <p:cNvPr id="19459" name="Date Placeholder 1">
            <a:extLst>
              <a:ext uri="{FF2B5EF4-FFF2-40B4-BE49-F238E27FC236}">
                <a16:creationId xmlns:a16="http://schemas.microsoft.com/office/drawing/2014/main" id="{1DF2A7CC-837C-4606-9C84-CC5C2115ACFC}"/>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AD1947AB-C3D7-40C8-9B81-DF9B68EB6D00}" type="datetime1">
              <a:rPr lang="en-US" altLang="en-US" sz="1400" smtClean="0"/>
              <a:pPr>
                <a:buFontTx/>
                <a:buNone/>
              </a:pPr>
              <a:t>7/23/2021</a:t>
            </a:fld>
            <a:endParaRPr lang="en-US" altLang="en-US" sz="1400"/>
          </a:p>
        </p:txBody>
      </p:sp>
      <p:sp>
        <p:nvSpPr>
          <p:cNvPr id="19460" name="Slide Number Placeholder 4">
            <a:extLst>
              <a:ext uri="{FF2B5EF4-FFF2-40B4-BE49-F238E27FC236}">
                <a16:creationId xmlns:a16="http://schemas.microsoft.com/office/drawing/2014/main" id="{69F970F1-73C3-4165-8134-21FCFE91C701}"/>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5E8C7E0-550F-4104-A839-00F2DCAA8C77}" type="slidenum">
              <a:rPr lang="en-US" altLang="en-US" sz="1400"/>
              <a:pPr>
                <a:buFontTx/>
                <a:buNone/>
              </a:pPr>
              <a:t>14</a:t>
            </a:fld>
            <a:endParaRPr lang="en-US" altLang="en-US" sz="1400"/>
          </a:p>
        </p:txBody>
      </p:sp>
      <p:graphicFrame>
        <p:nvGraphicFramePr>
          <p:cNvPr id="5" name="Table 4">
            <a:extLst>
              <a:ext uri="{FF2B5EF4-FFF2-40B4-BE49-F238E27FC236}">
                <a16:creationId xmlns:a16="http://schemas.microsoft.com/office/drawing/2014/main" id="{2ED720D7-F925-4656-A879-571B77986D47}"/>
              </a:ext>
            </a:extLst>
          </p:cNvPr>
          <p:cNvGraphicFramePr>
            <a:graphicFrameLocks noGrp="1"/>
          </p:cNvGraphicFramePr>
          <p:nvPr>
            <p:extLst>
              <p:ext uri="{D42A27DB-BD31-4B8C-83A1-F6EECF244321}">
                <p14:modId xmlns:p14="http://schemas.microsoft.com/office/powerpoint/2010/main" val="3422193472"/>
              </p:ext>
            </p:extLst>
          </p:nvPr>
        </p:nvGraphicFramePr>
        <p:xfrm>
          <a:off x="8458098" y="6858000"/>
          <a:ext cx="513072" cy="425831"/>
        </p:xfrm>
        <a:graphic>
          <a:graphicData uri="http://schemas.openxmlformats.org/drawingml/2006/table">
            <a:tbl>
              <a:tblPr firstRow="1" firstCol="1" bandRow="1">
                <a:tableStyleId>{2D5ABB26-0587-4C30-8999-92F81FD0307C}</a:tableStyleId>
              </a:tblPr>
              <a:tblGrid>
                <a:gridCol w="128268">
                  <a:extLst>
                    <a:ext uri="{9D8B030D-6E8A-4147-A177-3AD203B41FA5}">
                      <a16:colId xmlns:a16="http://schemas.microsoft.com/office/drawing/2014/main" val="20000"/>
                    </a:ext>
                  </a:extLst>
                </a:gridCol>
                <a:gridCol w="128268">
                  <a:extLst>
                    <a:ext uri="{9D8B030D-6E8A-4147-A177-3AD203B41FA5}">
                      <a16:colId xmlns:a16="http://schemas.microsoft.com/office/drawing/2014/main" val="20001"/>
                    </a:ext>
                  </a:extLst>
                </a:gridCol>
                <a:gridCol w="128268">
                  <a:extLst>
                    <a:ext uri="{9D8B030D-6E8A-4147-A177-3AD203B41FA5}">
                      <a16:colId xmlns:a16="http://schemas.microsoft.com/office/drawing/2014/main" val="20002"/>
                    </a:ext>
                  </a:extLst>
                </a:gridCol>
                <a:gridCol w="128268">
                  <a:extLst>
                    <a:ext uri="{9D8B030D-6E8A-4147-A177-3AD203B41FA5}">
                      <a16:colId xmlns:a16="http://schemas.microsoft.com/office/drawing/2014/main" val="20003"/>
                    </a:ext>
                  </a:extLst>
                </a:gridCol>
              </a:tblGrid>
              <a:tr h="112671">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4504">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300"/>
                        </a:spcBef>
                        <a:spcAft>
                          <a:spcPts val="300"/>
                        </a:spcAft>
                      </a:pPr>
                      <a:endPar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4" marR="514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2" name="Table 2">
            <a:extLst>
              <a:ext uri="{FF2B5EF4-FFF2-40B4-BE49-F238E27FC236}">
                <a16:creationId xmlns:a16="http://schemas.microsoft.com/office/drawing/2014/main" id="{AD800B65-A01A-4094-81E8-6C169FE3B716}"/>
              </a:ext>
            </a:extLst>
          </p:cNvPr>
          <p:cNvGraphicFramePr>
            <a:graphicFrameLocks noGrp="1"/>
          </p:cNvGraphicFramePr>
          <p:nvPr>
            <p:extLst>
              <p:ext uri="{D42A27DB-BD31-4B8C-83A1-F6EECF244321}">
                <p14:modId xmlns:p14="http://schemas.microsoft.com/office/powerpoint/2010/main" val="3129029019"/>
              </p:ext>
            </p:extLst>
          </p:nvPr>
        </p:nvGraphicFramePr>
        <p:xfrm>
          <a:off x="34924" y="660400"/>
          <a:ext cx="9109076" cy="5740398"/>
        </p:xfrm>
        <a:graphic>
          <a:graphicData uri="http://schemas.openxmlformats.org/drawingml/2006/table">
            <a:tbl>
              <a:tblPr firstRow="1" bandRow="1">
                <a:tableStyleId>{5C22544A-7EE6-4342-B048-85BDC9FD1C3A}</a:tableStyleId>
              </a:tblPr>
              <a:tblGrid>
                <a:gridCol w="2479730">
                  <a:extLst>
                    <a:ext uri="{9D8B030D-6E8A-4147-A177-3AD203B41FA5}">
                      <a16:colId xmlns:a16="http://schemas.microsoft.com/office/drawing/2014/main" val="2225047522"/>
                    </a:ext>
                  </a:extLst>
                </a:gridCol>
                <a:gridCol w="2074808">
                  <a:extLst>
                    <a:ext uri="{9D8B030D-6E8A-4147-A177-3AD203B41FA5}">
                      <a16:colId xmlns:a16="http://schemas.microsoft.com/office/drawing/2014/main" val="3069013860"/>
                    </a:ext>
                  </a:extLst>
                </a:gridCol>
                <a:gridCol w="2277269">
                  <a:extLst>
                    <a:ext uri="{9D8B030D-6E8A-4147-A177-3AD203B41FA5}">
                      <a16:colId xmlns:a16="http://schemas.microsoft.com/office/drawing/2014/main" val="1879623620"/>
                    </a:ext>
                  </a:extLst>
                </a:gridCol>
                <a:gridCol w="2277269">
                  <a:extLst>
                    <a:ext uri="{9D8B030D-6E8A-4147-A177-3AD203B41FA5}">
                      <a16:colId xmlns:a16="http://schemas.microsoft.com/office/drawing/2014/main" val="2467474574"/>
                    </a:ext>
                  </a:extLst>
                </a:gridCol>
              </a:tblGrid>
              <a:tr h="956733">
                <a:tc>
                  <a:txBody>
                    <a:bodyPr/>
                    <a:lstStyle/>
                    <a:p>
                      <a:r>
                        <a:rPr lang="en-US" dirty="0"/>
                        <a:t>  Milestone</a:t>
                      </a:r>
                      <a:endParaRPr lang="en-IN" dirty="0"/>
                    </a:p>
                  </a:txBody>
                  <a:tcPr/>
                </a:tc>
                <a:tc>
                  <a:txBody>
                    <a:bodyPr/>
                    <a:lstStyle/>
                    <a:p>
                      <a:r>
                        <a:rPr lang="en-US" dirty="0"/>
                        <a:t> Baseline Date</a:t>
                      </a:r>
                      <a:endParaRPr lang="en-IN" dirty="0"/>
                    </a:p>
                  </a:txBody>
                  <a:tcPr/>
                </a:tc>
                <a:tc>
                  <a:txBody>
                    <a:bodyPr/>
                    <a:lstStyle/>
                    <a:p>
                      <a:r>
                        <a:rPr lang="en-US" dirty="0"/>
                        <a:t> Target Date</a:t>
                      </a:r>
                      <a:endParaRPr lang="en-IN" dirty="0"/>
                    </a:p>
                  </a:txBody>
                  <a:tcPr/>
                </a:tc>
                <a:tc>
                  <a:txBody>
                    <a:bodyPr/>
                    <a:lstStyle/>
                    <a:p>
                      <a:r>
                        <a:rPr lang="en-US" dirty="0"/>
                        <a:t> Achievement</a:t>
                      </a:r>
                      <a:endParaRPr lang="en-IN" dirty="0"/>
                    </a:p>
                  </a:txBody>
                  <a:tcPr/>
                </a:tc>
                <a:extLst>
                  <a:ext uri="{0D108BD9-81ED-4DB2-BD59-A6C34878D82A}">
                    <a16:rowId xmlns:a16="http://schemas.microsoft.com/office/drawing/2014/main" val="63518163"/>
                  </a:ext>
                </a:extLst>
              </a:tr>
              <a:tr h="956733">
                <a:tc>
                  <a:txBody>
                    <a:bodyPr/>
                    <a:lstStyle/>
                    <a:p>
                      <a:r>
                        <a:rPr lang="en-US" dirty="0"/>
                        <a:t>Title of the project</a:t>
                      </a:r>
                      <a:endParaRPr lang="en-IN" dirty="0"/>
                    </a:p>
                  </a:txBody>
                  <a:tcPr/>
                </a:tc>
                <a:tc>
                  <a:txBody>
                    <a:bodyPr/>
                    <a:lstStyle/>
                    <a:p>
                      <a:r>
                        <a:rPr lang="en-US" dirty="0"/>
                        <a:t> 15/04/2021</a:t>
                      </a:r>
                      <a:endParaRPr lang="en-IN" dirty="0"/>
                    </a:p>
                  </a:txBody>
                  <a:tcPr/>
                </a:tc>
                <a:tc>
                  <a:txBody>
                    <a:bodyPr/>
                    <a:lstStyle/>
                    <a:p>
                      <a:r>
                        <a:rPr lang="en-US" dirty="0"/>
                        <a:t> 29/04/2021</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val="3113516992"/>
                  </a:ext>
                </a:extLst>
              </a:tr>
              <a:tr h="956733">
                <a:tc>
                  <a:txBody>
                    <a:bodyPr/>
                    <a:lstStyle/>
                    <a:p>
                      <a:r>
                        <a:rPr lang="en-US" dirty="0"/>
                        <a:t>Approval of the project</a:t>
                      </a:r>
                      <a:endParaRPr lang="en-IN" dirty="0"/>
                    </a:p>
                  </a:txBody>
                  <a:tcPr/>
                </a:tc>
                <a:tc>
                  <a:txBody>
                    <a:bodyPr/>
                    <a:lstStyle/>
                    <a:p>
                      <a:r>
                        <a:rPr lang="en-US" dirty="0"/>
                        <a:t>            - </a:t>
                      </a:r>
                      <a:endParaRPr lang="en-IN" dirty="0"/>
                    </a:p>
                  </a:txBody>
                  <a:tcPr/>
                </a:tc>
                <a:tc>
                  <a:txBody>
                    <a:bodyPr/>
                    <a:lstStyle/>
                    <a:p>
                      <a:r>
                        <a:rPr lang="en-US" dirty="0"/>
                        <a:t> 05/05/2021</a:t>
                      </a:r>
                      <a:endParaRPr lang="en-IN" dirty="0"/>
                    </a:p>
                  </a:txBody>
                  <a:tcPr/>
                </a:tc>
                <a:tc>
                  <a:txBody>
                    <a:bodyPr/>
                    <a:lstStyle/>
                    <a:p>
                      <a:r>
                        <a:rPr lang="en-US" dirty="0"/>
                        <a:t>Success</a:t>
                      </a:r>
                      <a:endParaRPr lang="en-IN" dirty="0"/>
                    </a:p>
                  </a:txBody>
                  <a:tcPr/>
                </a:tc>
                <a:extLst>
                  <a:ext uri="{0D108BD9-81ED-4DB2-BD59-A6C34878D82A}">
                    <a16:rowId xmlns:a16="http://schemas.microsoft.com/office/drawing/2014/main" val="4186221376"/>
                  </a:ext>
                </a:extLst>
              </a:tr>
              <a:tr h="956733">
                <a:tc>
                  <a:txBody>
                    <a:bodyPr/>
                    <a:lstStyle/>
                    <a:p>
                      <a:r>
                        <a:rPr lang="en-US" dirty="0"/>
                        <a:t>First Review</a:t>
                      </a:r>
                      <a:endParaRPr lang="en-IN" dirty="0"/>
                    </a:p>
                  </a:txBody>
                  <a:tcPr/>
                </a:tc>
                <a:tc>
                  <a:txBody>
                    <a:bodyPr/>
                    <a:lstStyle/>
                    <a:p>
                      <a:r>
                        <a:rPr lang="en-US" dirty="0"/>
                        <a:t>24/05/2021</a:t>
                      </a:r>
                      <a:endParaRPr lang="en-IN" dirty="0"/>
                    </a:p>
                  </a:txBody>
                  <a:tcPr/>
                </a:tc>
                <a:tc>
                  <a:txBody>
                    <a:bodyPr/>
                    <a:lstStyle/>
                    <a:p>
                      <a:r>
                        <a:rPr lang="en-US" dirty="0"/>
                        <a:t>31/05/2021</a:t>
                      </a:r>
                      <a:endParaRPr lang="en-IN" dirty="0"/>
                    </a:p>
                  </a:txBody>
                  <a:tcPr/>
                </a:tc>
                <a:tc>
                  <a:txBody>
                    <a:bodyPr/>
                    <a:lstStyle/>
                    <a:p>
                      <a:endParaRPr lang="en-IN"/>
                    </a:p>
                  </a:txBody>
                  <a:tcPr/>
                </a:tc>
                <a:extLst>
                  <a:ext uri="{0D108BD9-81ED-4DB2-BD59-A6C34878D82A}">
                    <a16:rowId xmlns:a16="http://schemas.microsoft.com/office/drawing/2014/main" val="2092906348"/>
                  </a:ext>
                </a:extLst>
              </a:tr>
              <a:tr h="956733">
                <a:tc>
                  <a:txBody>
                    <a:bodyPr/>
                    <a:lstStyle/>
                    <a:p>
                      <a:r>
                        <a:rPr lang="en-US" dirty="0"/>
                        <a:t>Second Review</a:t>
                      </a:r>
                      <a:endParaRPr lang="en-IN" dirty="0"/>
                    </a:p>
                  </a:txBody>
                  <a:tcPr/>
                </a:tc>
                <a:tc>
                  <a:txBody>
                    <a:bodyPr/>
                    <a:lstStyle/>
                    <a:p>
                      <a:r>
                        <a:rPr lang="en-US" dirty="0"/>
                        <a:t>1/07/21</a:t>
                      </a:r>
                      <a:endParaRPr lang="en-IN" dirty="0"/>
                    </a:p>
                  </a:txBody>
                  <a:tcPr/>
                </a:tc>
                <a:tc>
                  <a:txBody>
                    <a:bodyPr/>
                    <a:lstStyle/>
                    <a:p>
                      <a:r>
                        <a:rPr lang="en-US" dirty="0"/>
                        <a:t>17/07/21</a:t>
                      </a:r>
                      <a:endParaRPr lang="en-IN" dirty="0"/>
                    </a:p>
                  </a:txBody>
                  <a:tcPr/>
                </a:tc>
                <a:tc>
                  <a:txBody>
                    <a:bodyPr/>
                    <a:lstStyle/>
                    <a:p>
                      <a:endParaRPr lang="en-IN" dirty="0"/>
                    </a:p>
                  </a:txBody>
                  <a:tcPr/>
                </a:tc>
                <a:extLst>
                  <a:ext uri="{0D108BD9-81ED-4DB2-BD59-A6C34878D82A}">
                    <a16:rowId xmlns:a16="http://schemas.microsoft.com/office/drawing/2014/main" val="970961302"/>
                  </a:ext>
                </a:extLst>
              </a:tr>
              <a:tr h="95673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2828664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a:extLst>
              <a:ext uri="{FF2B5EF4-FFF2-40B4-BE49-F238E27FC236}">
                <a16:creationId xmlns:a16="http://schemas.microsoft.com/office/drawing/2014/main" id="{F6C4442F-2C69-4AC3-BE38-8C57A500D1C2}"/>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29481A97-AFF3-4B43-AF4B-9FDB5B1E2303}" type="datetime1">
              <a:rPr lang="en-US" altLang="en-US" sz="1400" smtClean="0"/>
              <a:pPr>
                <a:buFontTx/>
                <a:buNone/>
              </a:pPr>
              <a:t>7/23/2021</a:t>
            </a:fld>
            <a:endParaRPr lang="en-US" altLang="en-US" sz="1400"/>
          </a:p>
        </p:txBody>
      </p:sp>
      <p:sp>
        <p:nvSpPr>
          <p:cNvPr id="20483" name="Slide Number Placeholder 2">
            <a:extLst>
              <a:ext uri="{FF2B5EF4-FFF2-40B4-BE49-F238E27FC236}">
                <a16:creationId xmlns:a16="http://schemas.microsoft.com/office/drawing/2014/main" id="{6B954E4D-83F3-44B0-A732-03AE81FAEF0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F21914E-4F06-456A-8B27-063A4A12A205}" type="slidenum">
              <a:rPr lang="en-US" altLang="en-US" sz="1400"/>
              <a:pPr>
                <a:buFontTx/>
                <a:buNone/>
              </a:pPr>
              <a:t>15</a:t>
            </a:fld>
            <a:endParaRPr lang="en-US" altLang="en-US" sz="1400"/>
          </a:p>
        </p:txBody>
      </p:sp>
      <p:sp>
        <p:nvSpPr>
          <p:cNvPr id="4" name="Rectangle 3">
            <a:extLst>
              <a:ext uri="{FF2B5EF4-FFF2-40B4-BE49-F238E27FC236}">
                <a16:creationId xmlns:a16="http://schemas.microsoft.com/office/drawing/2014/main" id="{062A4D85-3CFD-451A-B964-28511044BB0F}"/>
              </a:ext>
            </a:extLst>
          </p:cNvPr>
          <p:cNvSpPr/>
          <p:nvPr/>
        </p:nvSpPr>
        <p:spPr>
          <a:xfrm>
            <a:off x="2438400" y="2967038"/>
            <a:ext cx="4267200" cy="923925"/>
          </a:xfrm>
          <a:prstGeom prst="rect">
            <a:avLst/>
          </a:prstGeom>
          <a:noFill/>
        </p:spPr>
        <p:txBody>
          <a:bodyPr>
            <a:spAutoFit/>
          </a:bodyPr>
          <a:lstStyle/>
          <a:p>
            <a:pPr algn="ctr">
              <a:defRPr/>
            </a:pPr>
            <a:r>
              <a:rPr lang="en-US" sz="5400" dirty="0">
                <a:ln w="0"/>
                <a:effectLst>
                  <a:outerShdw blurRad="38100" dist="19050" dir="2700000" algn="tl" rotWithShape="0">
                    <a:schemeClr val="dk1">
                      <a:alpha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2738F88F-8BC0-480E-B571-75FE52E74BC7}"/>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Contents</a:t>
            </a:r>
            <a:endParaRPr lang="en-IN" altLang="en-US" sz="3200" b="1"/>
          </a:p>
        </p:txBody>
      </p:sp>
      <p:sp>
        <p:nvSpPr>
          <p:cNvPr id="4099" name="Rectangle 2">
            <a:extLst>
              <a:ext uri="{FF2B5EF4-FFF2-40B4-BE49-F238E27FC236}">
                <a16:creationId xmlns:a16="http://schemas.microsoft.com/office/drawing/2014/main" id="{EEEAF408-9637-4B7E-AAB9-2EA381E4D3B9}"/>
              </a:ext>
            </a:extLst>
          </p:cNvPr>
          <p:cNvSpPr>
            <a:spLocks noChangeArrowheads="1"/>
          </p:cNvSpPr>
          <p:nvPr/>
        </p:nvSpPr>
        <p:spPr bwMode="auto">
          <a:xfrm>
            <a:off x="304800" y="838200"/>
            <a:ext cx="8534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Courier New" panose="02070309020205020404" pitchFamily="49" charset="0"/>
              <a:buChar char="o"/>
            </a:pPr>
            <a:r>
              <a:rPr lang="en-US" altLang="en-US" dirty="0">
                <a:cs typeface="Times New Roman" panose="02020603050405020304" pitchFamily="18" charset="0"/>
              </a:rPr>
              <a:t>Introduction </a:t>
            </a:r>
          </a:p>
          <a:p>
            <a:pPr>
              <a:buFont typeface="Courier New" panose="02070309020205020404" pitchFamily="49" charset="0"/>
              <a:buChar char="o"/>
            </a:pPr>
            <a:r>
              <a:rPr lang="en-US" altLang="en-US" dirty="0">
                <a:cs typeface="Times New Roman" panose="02020603050405020304" pitchFamily="18" charset="0"/>
              </a:rPr>
              <a:t>Proposed System</a:t>
            </a:r>
          </a:p>
          <a:p>
            <a:pPr>
              <a:buFont typeface="Courier New" panose="02070309020205020404" pitchFamily="49" charset="0"/>
              <a:buChar char="o"/>
            </a:pPr>
            <a:r>
              <a:rPr lang="en-US" altLang="en-US" dirty="0">
                <a:cs typeface="Times New Roman" panose="02020603050405020304" pitchFamily="18" charset="0"/>
              </a:rPr>
              <a:t>Block Diagram </a:t>
            </a:r>
          </a:p>
          <a:p>
            <a:pPr>
              <a:buFont typeface="Courier New" panose="02070309020205020404" pitchFamily="49" charset="0"/>
              <a:buChar char="o"/>
            </a:pPr>
            <a:r>
              <a:rPr lang="en-US" altLang="en-US" dirty="0">
                <a:cs typeface="Times New Roman" panose="02020603050405020304" pitchFamily="18" charset="0"/>
              </a:rPr>
              <a:t>Hardware &amp; Software Specification</a:t>
            </a:r>
          </a:p>
          <a:p>
            <a:pPr>
              <a:buFont typeface="Courier New" panose="02070309020205020404" pitchFamily="49" charset="0"/>
              <a:buChar char="o"/>
            </a:pPr>
            <a:r>
              <a:rPr lang="en-US" altLang="en-US" dirty="0">
                <a:cs typeface="Times New Roman" panose="02020603050405020304" pitchFamily="18" charset="0"/>
              </a:rPr>
              <a:t>Algorithm / Flow Chart</a:t>
            </a:r>
          </a:p>
          <a:p>
            <a:pPr>
              <a:buFont typeface="Courier New" panose="02070309020205020404" pitchFamily="49" charset="0"/>
              <a:buChar char="o"/>
            </a:pPr>
            <a:r>
              <a:rPr lang="en-US" altLang="en-US" dirty="0">
                <a:cs typeface="Times New Roman" panose="02020603050405020304" pitchFamily="18" charset="0"/>
              </a:rPr>
              <a:t>Program Code</a:t>
            </a:r>
          </a:p>
          <a:p>
            <a:pPr>
              <a:buFont typeface="Courier New" panose="02070309020205020404" pitchFamily="49" charset="0"/>
              <a:buChar char="o"/>
            </a:pPr>
            <a:r>
              <a:rPr lang="en-US" altLang="en-US" dirty="0">
                <a:cs typeface="Times New Roman" panose="02020603050405020304" pitchFamily="18" charset="0"/>
              </a:rPr>
              <a:t>Results</a:t>
            </a:r>
          </a:p>
          <a:p>
            <a:pPr>
              <a:buFont typeface="Courier New" panose="02070309020205020404" pitchFamily="49" charset="0"/>
              <a:buChar char="o"/>
            </a:pPr>
            <a:r>
              <a:rPr lang="en-US" altLang="en-US" dirty="0">
                <a:cs typeface="Times New Roman" panose="02020603050405020304" pitchFamily="18" charset="0"/>
              </a:rPr>
              <a:t>Advantages</a:t>
            </a:r>
          </a:p>
          <a:p>
            <a:pPr>
              <a:buFont typeface="Courier New" panose="02070309020205020404" pitchFamily="49" charset="0"/>
              <a:buChar char="o"/>
            </a:pPr>
            <a:r>
              <a:rPr lang="en-US" altLang="en-US" dirty="0">
                <a:cs typeface="Times New Roman" panose="02020603050405020304" pitchFamily="18" charset="0"/>
              </a:rPr>
              <a:t>References</a:t>
            </a:r>
          </a:p>
          <a:p>
            <a:pPr>
              <a:buFont typeface="Courier New" panose="02070309020205020404" pitchFamily="49" charset="0"/>
              <a:buChar char="o"/>
            </a:pPr>
            <a:r>
              <a:rPr lang="en-US" altLang="en-US" dirty="0">
                <a:cs typeface="Times New Roman" panose="02020603050405020304" pitchFamily="18" charset="0"/>
              </a:rPr>
              <a:t>Progress Work  </a:t>
            </a:r>
          </a:p>
          <a:p>
            <a:pPr>
              <a:buFont typeface="Courier New" panose="02070309020205020404" pitchFamily="49" charset="0"/>
              <a:buChar char="o"/>
            </a:pPr>
            <a:r>
              <a:rPr lang="en-US" altLang="en-US" dirty="0">
                <a:cs typeface="Times New Roman" panose="02020603050405020304" pitchFamily="18" charset="0"/>
              </a:rPr>
              <a:t>Milestones/Schedule </a:t>
            </a:r>
          </a:p>
        </p:txBody>
      </p:sp>
      <p:sp>
        <p:nvSpPr>
          <p:cNvPr id="4100" name="Date Placeholder 1">
            <a:extLst>
              <a:ext uri="{FF2B5EF4-FFF2-40B4-BE49-F238E27FC236}">
                <a16:creationId xmlns:a16="http://schemas.microsoft.com/office/drawing/2014/main" id="{C841F3FD-D746-496F-BBD8-64653CD5E676}"/>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19013066-11F7-47F8-A338-577367EE60E8}" type="datetime1">
              <a:rPr lang="en-US" altLang="en-US" sz="1400" smtClean="0"/>
              <a:pPr>
                <a:buFontTx/>
                <a:buNone/>
              </a:pPr>
              <a:t>7/23/2021</a:t>
            </a:fld>
            <a:endParaRPr lang="en-US" altLang="en-US" sz="1400"/>
          </a:p>
        </p:txBody>
      </p:sp>
      <p:sp>
        <p:nvSpPr>
          <p:cNvPr id="4101" name="Slide Number Placeholder 4">
            <a:extLst>
              <a:ext uri="{FF2B5EF4-FFF2-40B4-BE49-F238E27FC236}">
                <a16:creationId xmlns:a16="http://schemas.microsoft.com/office/drawing/2014/main" id="{65ECDFA2-9E70-4306-840B-3C9630924E51}"/>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5DD1BC33-0141-4F97-BDF3-5D1712D435A7}" type="slidenum">
              <a:rPr lang="en-US" altLang="en-US" sz="1400"/>
              <a:pPr>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
            <a:extLst>
              <a:ext uri="{FF2B5EF4-FFF2-40B4-BE49-F238E27FC236}">
                <a16:creationId xmlns:a16="http://schemas.microsoft.com/office/drawing/2014/main" id="{0281FDFB-39E3-4C9D-8687-DC97B48D1792}"/>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cs typeface="Times New Roman" panose="02020603050405020304" pitchFamily="18" charset="0"/>
              </a:rPr>
              <a:t>Introduction</a:t>
            </a:r>
          </a:p>
        </p:txBody>
      </p:sp>
      <p:sp>
        <p:nvSpPr>
          <p:cNvPr id="5123" name="Date Placeholder 1">
            <a:extLst>
              <a:ext uri="{FF2B5EF4-FFF2-40B4-BE49-F238E27FC236}">
                <a16:creationId xmlns:a16="http://schemas.microsoft.com/office/drawing/2014/main" id="{D3C6D286-0E7F-41A7-BD67-1FD6E1B2F851}"/>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DA229930-A55A-4963-8584-885AC36FB940}" type="datetime1">
              <a:rPr lang="en-US" altLang="en-US" sz="1400" smtClean="0"/>
              <a:pPr>
                <a:buFontTx/>
                <a:buNone/>
              </a:pPr>
              <a:t>7/23/2021</a:t>
            </a:fld>
            <a:endParaRPr lang="en-US" altLang="en-US" sz="1400"/>
          </a:p>
        </p:txBody>
      </p:sp>
      <p:sp>
        <p:nvSpPr>
          <p:cNvPr id="5124" name="Slide Number Placeholder 4">
            <a:extLst>
              <a:ext uri="{FF2B5EF4-FFF2-40B4-BE49-F238E27FC236}">
                <a16:creationId xmlns:a16="http://schemas.microsoft.com/office/drawing/2014/main" id="{9B06FBBA-BADD-48B7-93C9-4604A2669EAF}"/>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5E1DC9E-610A-4B95-B948-AFE002A89CF9}" type="slidenum">
              <a:rPr lang="en-US" altLang="en-US" sz="1400"/>
              <a:pPr>
                <a:buFontTx/>
                <a:buNone/>
              </a:pPr>
              <a:t>3</a:t>
            </a:fld>
            <a:endParaRPr lang="en-US" altLang="en-US" sz="1400"/>
          </a:p>
        </p:txBody>
      </p:sp>
      <p:sp>
        <p:nvSpPr>
          <p:cNvPr id="6" name="TextBox 5">
            <a:extLst>
              <a:ext uri="{FF2B5EF4-FFF2-40B4-BE49-F238E27FC236}">
                <a16:creationId xmlns:a16="http://schemas.microsoft.com/office/drawing/2014/main" id="{72345D42-040D-402A-A877-B776E474EA00}"/>
              </a:ext>
            </a:extLst>
          </p:cNvPr>
          <p:cNvSpPr txBox="1"/>
          <p:nvPr/>
        </p:nvSpPr>
        <p:spPr>
          <a:xfrm>
            <a:off x="195831" y="1600248"/>
            <a:ext cx="8717411" cy="4524315"/>
          </a:xfrm>
          <a:prstGeom prst="rect">
            <a:avLst/>
          </a:prstGeom>
          <a:noFill/>
        </p:spPr>
        <p:txBody>
          <a:bodyPr wrap="square">
            <a:spAutoFit/>
          </a:bodyPr>
          <a:lstStyle/>
          <a:p>
            <a:pPr algn="just"/>
            <a:r>
              <a:rPr lang="en-US" dirty="0"/>
              <a:t>We have designed a finger print based voting machine where there is no need for the user to carry his ID.</a:t>
            </a:r>
          </a:p>
          <a:p>
            <a:pPr algn="just"/>
            <a:endParaRPr lang="en-US" dirty="0"/>
          </a:p>
          <a:p>
            <a:pPr algn="just"/>
            <a:r>
              <a:rPr lang="en-US" dirty="0"/>
              <a:t>The person at the polling booth needs only to place his Finger on the device, thus allows on-spot fingerprint from the voter which serves as an identification. </a:t>
            </a:r>
          </a:p>
          <a:p>
            <a:pPr algn="just"/>
            <a:endParaRPr lang="en-US" dirty="0"/>
          </a:p>
          <a:p>
            <a:pPr algn="just"/>
            <a:r>
              <a:rPr lang="en-US" dirty="0"/>
              <a:t>This data is passed onto the controlling unit for the verification. The controller fetches the data from the reader and compares this data with the already existing data stored during the registration.</a:t>
            </a:r>
          </a:p>
          <a:p>
            <a:pPr algn="just"/>
            <a:r>
              <a:rPr lang="en-US" dirty="0"/>
              <a:t>If the data matches with the pre-stored information of the registered fingerprint, the person is allowed to cast his vote.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3CAFCC-4E3E-4E52-8D68-2E38C5E08212}"/>
              </a:ext>
            </a:extLst>
          </p:cNvPr>
          <p:cNvSpPr>
            <a:spLocks noGrp="1"/>
          </p:cNvSpPr>
          <p:nvPr>
            <p:ph type="dt" sz="half" idx="10"/>
          </p:nvPr>
        </p:nvSpPr>
        <p:spPr/>
        <p:txBody>
          <a:bodyPr/>
          <a:lstStyle/>
          <a:p>
            <a:pPr>
              <a:defRPr/>
            </a:pPr>
            <a:fld id="{CB7AD124-E07C-4C90-AA95-9ED8E54CBCCC}" type="datetime1">
              <a:rPr lang="en-US" smtClean="0"/>
              <a:pPr>
                <a:defRPr/>
              </a:pPr>
              <a:t>7/23/2021</a:t>
            </a:fld>
            <a:endParaRPr lang="en-US"/>
          </a:p>
        </p:txBody>
      </p:sp>
      <p:sp>
        <p:nvSpPr>
          <p:cNvPr id="3" name="Slide Number Placeholder 2">
            <a:extLst>
              <a:ext uri="{FF2B5EF4-FFF2-40B4-BE49-F238E27FC236}">
                <a16:creationId xmlns:a16="http://schemas.microsoft.com/office/drawing/2014/main" id="{6484E215-652E-469C-B11E-0008289E2A28}"/>
              </a:ext>
            </a:extLst>
          </p:cNvPr>
          <p:cNvSpPr>
            <a:spLocks noGrp="1"/>
          </p:cNvSpPr>
          <p:nvPr>
            <p:ph type="sldNum" sz="quarter" idx="12"/>
          </p:nvPr>
        </p:nvSpPr>
        <p:spPr/>
        <p:txBody>
          <a:bodyPr/>
          <a:lstStyle/>
          <a:p>
            <a:fld id="{5ABBBBC6-E3C4-4442-B919-9DC2CAC93387}" type="slidenum">
              <a:rPr lang="en-US" altLang="en-US" smtClean="0"/>
              <a:pPr/>
              <a:t>4</a:t>
            </a:fld>
            <a:endParaRPr lang="en-US" altLang="en-US"/>
          </a:p>
        </p:txBody>
      </p:sp>
      <p:sp>
        <p:nvSpPr>
          <p:cNvPr id="6" name="TextBox 5">
            <a:extLst>
              <a:ext uri="{FF2B5EF4-FFF2-40B4-BE49-F238E27FC236}">
                <a16:creationId xmlns:a16="http://schemas.microsoft.com/office/drawing/2014/main" id="{67E84E35-A08B-458D-974F-3D3FDF2A0F5E}"/>
              </a:ext>
            </a:extLst>
          </p:cNvPr>
          <p:cNvSpPr txBox="1"/>
          <p:nvPr/>
        </p:nvSpPr>
        <p:spPr>
          <a:xfrm>
            <a:off x="266813" y="1295456"/>
            <a:ext cx="8610374" cy="5262979"/>
          </a:xfrm>
          <a:prstGeom prst="rect">
            <a:avLst/>
          </a:prstGeom>
          <a:noFill/>
        </p:spPr>
        <p:txBody>
          <a:bodyPr wrap="square">
            <a:spAutoFit/>
          </a:bodyPr>
          <a:lstStyle/>
          <a:p>
            <a:r>
              <a:rPr lang="en-US" dirty="0"/>
              <a:t>If not, a warning message is displayed and the person is barred from polling his vote. </a:t>
            </a:r>
          </a:p>
          <a:p>
            <a:endParaRPr lang="en-US" dirty="0"/>
          </a:p>
          <a:p>
            <a:r>
              <a:rPr lang="en-US" dirty="0"/>
              <a:t>In our project we have used fingerprint for the purpose of voter identification or authentication. As the thumb impression of every individual is unique, it helps in minimizing the error. </a:t>
            </a:r>
          </a:p>
          <a:p>
            <a:endParaRPr lang="en-US" dirty="0"/>
          </a:p>
          <a:p>
            <a:r>
              <a:rPr lang="en-US" dirty="0"/>
              <a:t>A database is created containing the fingerprint images of all the voters as required. Illegal votes and repetition of votes is checked for in this system with accurate coding. </a:t>
            </a:r>
          </a:p>
          <a:p>
            <a:endParaRPr lang="en-US" dirty="0"/>
          </a:p>
          <a:p>
            <a:r>
              <a:rPr lang="en-US" dirty="0"/>
              <a:t>Hence with the application of this fingerprint based EVM system elections could be made fair and free from rigging. </a:t>
            </a:r>
          </a:p>
          <a:p>
            <a:endParaRPr lang="en-US" dirty="0"/>
          </a:p>
        </p:txBody>
      </p:sp>
    </p:spTree>
    <p:extLst>
      <p:ext uri="{BB962C8B-B14F-4D97-AF65-F5344CB8AC3E}">
        <p14:creationId xmlns:p14="http://schemas.microsoft.com/office/powerpoint/2010/main" val="249539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EB4E967C-AEA8-48D0-BA65-E54085916061}"/>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Proposed System</a:t>
            </a:r>
            <a:endParaRPr lang="en-IN" altLang="en-US" sz="3200" b="1"/>
          </a:p>
        </p:txBody>
      </p:sp>
      <p:sp>
        <p:nvSpPr>
          <p:cNvPr id="9219" name="Date Placeholder 1">
            <a:extLst>
              <a:ext uri="{FF2B5EF4-FFF2-40B4-BE49-F238E27FC236}">
                <a16:creationId xmlns:a16="http://schemas.microsoft.com/office/drawing/2014/main" id="{5A1F7F7B-5766-4B58-A246-41490B59DFA8}"/>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42D8739A-5E1B-4AE9-8732-FD49B30DDEA4}" type="datetime1">
              <a:rPr lang="en-US" altLang="en-US" sz="1400" smtClean="0"/>
              <a:pPr>
                <a:buFontTx/>
                <a:buNone/>
              </a:pPr>
              <a:t>7/23/2021</a:t>
            </a:fld>
            <a:endParaRPr lang="en-US" altLang="en-US" sz="1400"/>
          </a:p>
        </p:txBody>
      </p:sp>
      <p:sp>
        <p:nvSpPr>
          <p:cNvPr id="9220" name="Slide Number Placeholder 4">
            <a:extLst>
              <a:ext uri="{FF2B5EF4-FFF2-40B4-BE49-F238E27FC236}">
                <a16:creationId xmlns:a16="http://schemas.microsoft.com/office/drawing/2014/main" id="{1B1194AC-462F-4F02-8C56-2FA87A126C6C}"/>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81DDEBC8-6948-40BA-B7F7-393CF3F0A94F}" type="slidenum">
              <a:rPr lang="en-US" altLang="en-US" sz="1400"/>
              <a:pPr>
                <a:buFontTx/>
                <a:buNone/>
              </a:pPr>
              <a:t>5</a:t>
            </a:fld>
            <a:endParaRPr lang="en-US" altLang="en-US" sz="1400"/>
          </a:p>
        </p:txBody>
      </p:sp>
      <p:pic>
        <p:nvPicPr>
          <p:cNvPr id="5" name="Picture 4" descr="FingerPrint-Voting-System-block">
            <a:extLst>
              <a:ext uri="{FF2B5EF4-FFF2-40B4-BE49-F238E27FC236}">
                <a16:creationId xmlns:a16="http://schemas.microsoft.com/office/drawing/2014/main" id="{353F55A8-1C67-450F-A49B-C33209A3835D}"/>
              </a:ext>
            </a:extLst>
          </p:cNvPr>
          <p:cNvPicPr/>
          <p:nvPr/>
        </p:nvPicPr>
        <p:blipFill>
          <a:blip r:embed="rId3"/>
          <a:stretch>
            <a:fillRect/>
          </a:stretch>
        </p:blipFill>
        <p:spPr>
          <a:xfrm>
            <a:off x="838298" y="914466"/>
            <a:ext cx="7848394" cy="4648078"/>
          </a:xfrm>
          <a:prstGeom prst="rect">
            <a:avLst/>
          </a:prstGeom>
        </p:spPr>
      </p:pic>
      <p:sp>
        <p:nvSpPr>
          <p:cNvPr id="10" name="TextBox 9">
            <a:extLst>
              <a:ext uri="{FF2B5EF4-FFF2-40B4-BE49-F238E27FC236}">
                <a16:creationId xmlns:a16="http://schemas.microsoft.com/office/drawing/2014/main" id="{39E4B58D-DEA9-4231-95B1-917634926F8F}"/>
              </a:ext>
            </a:extLst>
          </p:cNvPr>
          <p:cNvSpPr txBox="1"/>
          <p:nvPr/>
        </p:nvSpPr>
        <p:spPr>
          <a:xfrm>
            <a:off x="3594981" y="5575120"/>
            <a:ext cx="4591250" cy="400110"/>
          </a:xfrm>
          <a:prstGeom prst="rect">
            <a:avLst/>
          </a:prstGeom>
          <a:noFill/>
        </p:spPr>
        <p:txBody>
          <a:bodyPr wrap="square">
            <a:spAutoFit/>
          </a:bodyPr>
          <a:lstStyle/>
          <a:p>
            <a:r>
              <a:rPr lang="en-US" altLang="en-US" sz="2000" b="1" dirty="0"/>
              <a:t>Block Diagram</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a:extLst>
              <a:ext uri="{FF2B5EF4-FFF2-40B4-BE49-F238E27FC236}">
                <a16:creationId xmlns:a16="http://schemas.microsoft.com/office/drawing/2014/main" id="{098ADA9F-63DD-4040-960B-2777FCABFFBE}"/>
              </a:ext>
            </a:extLst>
          </p:cNvPr>
          <p:cNvSpPr txBox="1">
            <a:spLocks noChangeArrowheads="1"/>
          </p:cNvSpPr>
          <p:nvPr/>
        </p:nvSpPr>
        <p:spPr bwMode="auto">
          <a:xfrm>
            <a:off x="0" y="66575"/>
            <a:ext cx="9109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      Working</a:t>
            </a:r>
          </a:p>
        </p:txBody>
      </p:sp>
      <p:sp>
        <p:nvSpPr>
          <p:cNvPr id="12291" name="Date Placeholder 1">
            <a:extLst>
              <a:ext uri="{FF2B5EF4-FFF2-40B4-BE49-F238E27FC236}">
                <a16:creationId xmlns:a16="http://schemas.microsoft.com/office/drawing/2014/main" id="{86254C24-AD10-4B28-B91F-635580B57A0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38934321-BAD9-453D-B29B-5C589F2B9C00}" type="datetime1">
              <a:rPr lang="en-US" altLang="en-US" sz="1400" smtClean="0"/>
              <a:pPr>
                <a:buFontTx/>
                <a:buNone/>
              </a:pPr>
              <a:t>7/23/2021</a:t>
            </a:fld>
            <a:endParaRPr lang="en-US" altLang="en-US" sz="1400"/>
          </a:p>
        </p:txBody>
      </p:sp>
      <p:sp>
        <p:nvSpPr>
          <p:cNvPr id="12292" name="Slide Number Placeholder 4">
            <a:extLst>
              <a:ext uri="{FF2B5EF4-FFF2-40B4-BE49-F238E27FC236}">
                <a16:creationId xmlns:a16="http://schemas.microsoft.com/office/drawing/2014/main" id="{D686E5C1-7140-4063-832C-92BD78643CB9}"/>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785DA86F-F3D7-41BB-9B26-64558BBB6E1B}" type="slidenum">
              <a:rPr lang="en-US" altLang="en-US" sz="1400"/>
              <a:pPr>
                <a:buFontTx/>
                <a:buNone/>
              </a:pPr>
              <a:t>6</a:t>
            </a:fld>
            <a:endParaRPr lang="en-US" altLang="en-US" sz="1400"/>
          </a:p>
        </p:txBody>
      </p:sp>
      <p:pic>
        <p:nvPicPr>
          <p:cNvPr id="3" name="Picture 2">
            <a:extLst>
              <a:ext uri="{FF2B5EF4-FFF2-40B4-BE49-F238E27FC236}">
                <a16:creationId xmlns:a16="http://schemas.microsoft.com/office/drawing/2014/main" id="{2569D7F7-90DA-4EB6-A9E4-28E347915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12" y="990664"/>
            <a:ext cx="8400241" cy="50445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C2287-7B88-41C7-B07F-49BFBDAB4441}"/>
              </a:ext>
            </a:extLst>
          </p:cNvPr>
          <p:cNvSpPr>
            <a:spLocks noGrp="1"/>
          </p:cNvSpPr>
          <p:nvPr>
            <p:ph type="dt" sz="half" idx="10"/>
          </p:nvPr>
        </p:nvSpPr>
        <p:spPr/>
        <p:txBody>
          <a:bodyPr/>
          <a:lstStyle/>
          <a:p>
            <a:pPr>
              <a:defRPr/>
            </a:pPr>
            <a:fld id="{CB7AD124-E07C-4C90-AA95-9ED8E54CBCCC}" type="datetime1">
              <a:rPr lang="en-US" smtClean="0"/>
              <a:pPr>
                <a:defRPr/>
              </a:pPr>
              <a:t>7/23/2021</a:t>
            </a:fld>
            <a:endParaRPr lang="en-US"/>
          </a:p>
        </p:txBody>
      </p:sp>
      <p:sp>
        <p:nvSpPr>
          <p:cNvPr id="3" name="Slide Number Placeholder 2">
            <a:extLst>
              <a:ext uri="{FF2B5EF4-FFF2-40B4-BE49-F238E27FC236}">
                <a16:creationId xmlns:a16="http://schemas.microsoft.com/office/drawing/2014/main" id="{1BCF357E-7D90-4B6D-9EBF-07E761370A0B}"/>
              </a:ext>
            </a:extLst>
          </p:cNvPr>
          <p:cNvSpPr>
            <a:spLocks noGrp="1"/>
          </p:cNvSpPr>
          <p:nvPr>
            <p:ph type="sldNum" sz="quarter" idx="12"/>
          </p:nvPr>
        </p:nvSpPr>
        <p:spPr/>
        <p:txBody>
          <a:bodyPr/>
          <a:lstStyle/>
          <a:p>
            <a:fld id="{5ABBBBC6-E3C4-4442-B919-9DC2CAC93387}" type="slidenum">
              <a:rPr lang="en-US" altLang="en-US" smtClean="0"/>
              <a:pPr/>
              <a:t>7</a:t>
            </a:fld>
            <a:endParaRPr lang="en-US" altLang="en-US"/>
          </a:p>
        </p:txBody>
      </p:sp>
      <p:sp>
        <p:nvSpPr>
          <p:cNvPr id="5" name="TextBox 4">
            <a:extLst>
              <a:ext uri="{FF2B5EF4-FFF2-40B4-BE49-F238E27FC236}">
                <a16:creationId xmlns:a16="http://schemas.microsoft.com/office/drawing/2014/main" id="{8FD0BAA6-C260-498F-AFAD-87568B44F5B9}"/>
              </a:ext>
            </a:extLst>
          </p:cNvPr>
          <p:cNvSpPr txBox="1"/>
          <p:nvPr/>
        </p:nvSpPr>
        <p:spPr>
          <a:xfrm>
            <a:off x="0" y="990664"/>
            <a:ext cx="8880361" cy="3416320"/>
          </a:xfrm>
          <a:prstGeom prst="rect">
            <a:avLst/>
          </a:prstGeom>
          <a:noFill/>
        </p:spPr>
        <p:txBody>
          <a:bodyPr wrap="square">
            <a:spAutoFit/>
          </a:bodyPr>
          <a:lstStyle/>
          <a:p>
            <a:pPr algn="just"/>
            <a:r>
              <a:rPr lang="en-GB" sz="2400" dirty="0">
                <a:effectLst/>
                <a:latin typeface="Times New Roman" panose="02020603050405020304" pitchFamily="18" charset="0"/>
                <a:ea typeface="Calibri" panose="020F0502020204030204" pitchFamily="34" charset="0"/>
              </a:rPr>
              <a:t>The block diagram defines the working of the module, When the module is turned on the finger print takes 200ms time to boot at that time the LCD display shows </a:t>
            </a:r>
            <a:r>
              <a:rPr lang="en-GB" sz="2400" b="1" dirty="0">
                <a:effectLst/>
                <a:latin typeface="Times New Roman" panose="02020603050405020304" pitchFamily="18" charset="0"/>
                <a:ea typeface="Calibri" panose="020F0502020204030204" pitchFamily="34" charset="0"/>
              </a:rPr>
              <a:t>Initializing</a:t>
            </a:r>
            <a:r>
              <a:rPr lang="en-GB" sz="2400" dirty="0">
                <a:effectLst/>
                <a:latin typeface="Times New Roman" panose="02020603050405020304" pitchFamily="18" charset="0"/>
                <a:ea typeface="Calibri" panose="020F0502020204030204" pitchFamily="34" charset="0"/>
              </a:rPr>
              <a:t>.</a:t>
            </a:r>
          </a:p>
          <a:p>
            <a:pPr algn="just"/>
            <a:endParaRPr lang="en-GB" sz="2400" dirty="0">
              <a:effectLst/>
              <a:latin typeface="Times New Roman" panose="02020603050405020304" pitchFamily="18" charset="0"/>
              <a:ea typeface="Calibri" panose="020F0502020204030204" pitchFamily="34" charset="0"/>
            </a:endParaRPr>
          </a:p>
          <a:p>
            <a:pPr algn="just"/>
            <a:r>
              <a:rPr lang="en-GB" sz="2400" dirty="0">
                <a:effectLst/>
                <a:latin typeface="Times New Roman" panose="02020603050405020304" pitchFamily="18" charset="0"/>
                <a:ea typeface="Calibri" panose="020F0502020204030204" pitchFamily="34" charset="0"/>
              </a:rPr>
              <a:t>On the next step the user gives the input and he gets two options </a:t>
            </a:r>
            <a:r>
              <a:rPr lang="en-GB" sz="2400" b="1" dirty="0">
                <a:effectLst/>
                <a:latin typeface="Times New Roman" panose="02020603050405020304" pitchFamily="18" charset="0"/>
                <a:ea typeface="Calibri" panose="020F0502020204030204" pitchFamily="34" charset="0"/>
              </a:rPr>
              <a:t>start/ </a:t>
            </a:r>
            <a:r>
              <a:rPr lang="en-GB" sz="2400" b="1" dirty="0" err="1">
                <a:effectLst/>
                <a:latin typeface="Times New Roman" panose="02020603050405020304" pitchFamily="18" charset="0"/>
                <a:ea typeface="Calibri" panose="020F0502020204030204" pitchFamily="34" charset="0"/>
              </a:rPr>
              <a:t>enroll</a:t>
            </a:r>
            <a:r>
              <a:rPr lang="en-GB" sz="2400" b="1" dirty="0">
                <a:effectLst/>
                <a:latin typeface="Times New Roman" panose="02020603050405020304" pitchFamily="18" charset="0"/>
                <a:ea typeface="Calibri" panose="020F0502020204030204" pitchFamily="34" charset="0"/>
              </a:rPr>
              <a:t>, </a:t>
            </a:r>
            <a:r>
              <a:rPr lang="en-GB" sz="2400" dirty="0">
                <a:effectLst/>
                <a:latin typeface="Times New Roman" panose="02020603050405020304" pitchFamily="18" charset="0"/>
                <a:ea typeface="Calibri" panose="020F0502020204030204" pitchFamily="34" charset="0"/>
              </a:rPr>
              <a:t>Start takes to the voting process and the </a:t>
            </a:r>
            <a:r>
              <a:rPr lang="en-GB" sz="2400" dirty="0" err="1">
                <a:effectLst/>
                <a:latin typeface="Times New Roman" panose="02020603050405020304" pitchFamily="18" charset="0"/>
                <a:ea typeface="Calibri" panose="020F0502020204030204" pitchFamily="34" charset="0"/>
              </a:rPr>
              <a:t>enroll</a:t>
            </a:r>
            <a:r>
              <a:rPr lang="en-GB" sz="2400" dirty="0">
                <a:effectLst/>
                <a:latin typeface="Times New Roman" panose="02020603050405020304" pitchFamily="18" charset="0"/>
                <a:ea typeface="Calibri" panose="020F0502020204030204" pitchFamily="34" charset="0"/>
              </a:rPr>
              <a:t> takes to the registration process. </a:t>
            </a:r>
          </a:p>
          <a:p>
            <a:pPr algn="just"/>
            <a:endParaRPr lang="en-GB" dirty="0">
              <a:ea typeface="Calibri" panose="020F0502020204030204" pitchFamily="34" charset="0"/>
            </a:endParaRPr>
          </a:p>
          <a:p>
            <a:pPr algn="just"/>
            <a:r>
              <a:rPr lang="en-GB" sz="2400" dirty="0">
                <a:effectLst/>
                <a:latin typeface="Times New Roman" panose="02020603050405020304" pitchFamily="18" charset="0"/>
                <a:ea typeface="Calibri" panose="020F0502020204030204" pitchFamily="34" charset="0"/>
              </a:rPr>
              <a:t>After </a:t>
            </a:r>
            <a:r>
              <a:rPr lang="en-GB" sz="2400" b="1" dirty="0">
                <a:effectLst/>
                <a:latin typeface="Times New Roman" panose="02020603050405020304" pitchFamily="18" charset="0"/>
                <a:ea typeface="Calibri" panose="020F0502020204030204" pitchFamily="34" charset="0"/>
              </a:rPr>
              <a:t>start </a:t>
            </a:r>
            <a:r>
              <a:rPr lang="en-GB" sz="2400" dirty="0">
                <a:effectLst/>
                <a:latin typeface="Times New Roman" panose="02020603050405020304" pitchFamily="18" charset="0"/>
                <a:ea typeface="Calibri" panose="020F0502020204030204" pitchFamily="34" charset="0"/>
              </a:rPr>
              <a:t>the user has to vote the candidate and the process is to end </a:t>
            </a:r>
            <a:endParaRPr lang="en-IN" dirty="0"/>
          </a:p>
        </p:txBody>
      </p:sp>
    </p:spTree>
    <p:extLst>
      <p:ext uri="{BB962C8B-B14F-4D97-AF65-F5344CB8AC3E}">
        <p14:creationId xmlns:p14="http://schemas.microsoft.com/office/powerpoint/2010/main" val="167007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a:extLst>
              <a:ext uri="{FF2B5EF4-FFF2-40B4-BE49-F238E27FC236}">
                <a16:creationId xmlns:a16="http://schemas.microsoft.com/office/drawing/2014/main" id="{575D705F-AEB5-4970-8E9E-D61D440C5BDE}"/>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Hardware &amp; Software Specification</a:t>
            </a:r>
          </a:p>
        </p:txBody>
      </p:sp>
      <p:sp>
        <p:nvSpPr>
          <p:cNvPr id="11267" name="Date Placeholder 1">
            <a:extLst>
              <a:ext uri="{FF2B5EF4-FFF2-40B4-BE49-F238E27FC236}">
                <a16:creationId xmlns:a16="http://schemas.microsoft.com/office/drawing/2014/main" id="{828AD601-8E43-45C8-A3A4-F8986274959E}"/>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FCD42BA0-AD56-4051-A76B-64F2BD19D1B8}" type="datetime1">
              <a:rPr lang="en-US" altLang="en-US" sz="1400" smtClean="0"/>
              <a:pPr>
                <a:buFontTx/>
                <a:buNone/>
              </a:pPr>
              <a:t>7/23/2021</a:t>
            </a:fld>
            <a:endParaRPr lang="en-US" altLang="en-US" sz="1400"/>
          </a:p>
        </p:txBody>
      </p:sp>
      <p:sp>
        <p:nvSpPr>
          <p:cNvPr id="11268" name="Slide Number Placeholder 4">
            <a:extLst>
              <a:ext uri="{FF2B5EF4-FFF2-40B4-BE49-F238E27FC236}">
                <a16:creationId xmlns:a16="http://schemas.microsoft.com/office/drawing/2014/main" id="{FA1E24A0-C977-4C4C-BF91-26F26AA4D912}"/>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E0048A44-960A-4CB4-9D76-6D5C50C450E6}" type="slidenum">
              <a:rPr lang="en-US" altLang="en-US" sz="1400"/>
              <a:pPr>
                <a:buFontTx/>
                <a:buNone/>
              </a:pPr>
              <a:t>8</a:t>
            </a:fld>
            <a:endParaRPr lang="en-US" altLang="en-US" sz="1400"/>
          </a:p>
        </p:txBody>
      </p:sp>
      <p:sp>
        <p:nvSpPr>
          <p:cNvPr id="6" name="TextBox 5">
            <a:extLst>
              <a:ext uri="{FF2B5EF4-FFF2-40B4-BE49-F238E27FC236}">
                <a16:creationId xmlns:a16="http://schemas.microsoft.com/office/drawing/2014/main" id="{701F9AEB-A1B9-4D8C-849C-B13052A13639}"/>
              </a:ext>
            </a:extLst>
          </p:cNvPr>
          <p:cNvSpPr txBox="1"/>
          <p:nvPr/>
        </p:nvSpPr>
        <p:spPr>
          <a:xfrm>
            <a:off x="-19251" y="684469"/>
            <a:ext cx="9128325" cy="3662541"/>
          </a:xfrm>
          <a:prstGeom prst="rect">
            <a:avLst/>
          </a:prstGeom>
          <a:noFill/>
        </p:spPr>
        <p:txBody>
          <a:bodyPr wrap="square">
            <a:spAutoFit/>
          </a:bodyPr>
          <a:lstStyle/>
          <a:p>
            <a:r>
              <a:rPr lang="en-US" sz="2400" b="1" dirty="0">
                <a:solidFill>
                  <a:srgbClr val="000000"/>
                </a:solidFill>
                <a:effectLst/>
                <a:latin typeface="Calibri" panose="020F0502020204030204" pitchFamily="34" charset="0"/>
                <a:ea typeface="SimSun" panose="02010600030101010101" pitchFamily="2" charset="-122"/>
              </a:rPr>
              <a:t>Software Used:</a:t>
            </a:r>
          </a:p>
          <a:p>
            <a:r>
              <a:rPr lang="en-US" sz="2400" dirty="0">
                <a:solidFill>
                  <a:srgbClr val="000000"/>
                </a:solidFill>
                <a:effectLst/>
                <a:latin typeface="Calibri" panose="020F0502020204030204" pitchFamily="34" charset="0"/>
                <a:ea typeface="SimSun" panose="02010600030101010101" pitchFamily="2" charset="-122"/>
              </a:rPr>
              <a:t>                            Arduino</a:t>
            </a:r>
          </a:p>
          <a:p>
            <a:r>
              <a:rPr lang="en-US" b="1" dirty="0">
                <a:solidFill>
                  <a:srgbClr val="000000"/>
                </a:solidFill>
                <a:latin typeface="Calibri" panose="020F0502020204030204" pitchFamily="34" charset="0"/>
                <a:ea typeface="SimSun" panose="02010600030101010101" pitchFamily="2" charset="-122"/>
              </a:rPr>
              <a:t>Hardware:</a:t>
            </a:r>
          </a:p>
          <a:p>
            <a:r>
              <a:rPr lang="en-US" b="1" dirty="0">
                <a:solidFill>
                  <a:srgbClr val="000000"/>
                </a:solidFill>
                <a:latin typeface="Calibri" panose="020F0502020204030204" pitchFamily="34" charset="0"/>
                <a:ea typeface="SimSun" panose="02010600030101010101" pitchFamily="2" charset="-122"/>
              </a:rPr>
              <a:t>                    </a:t>
            </a:r>
            <a:r>
              <a:rPr lang="en-IN" sz="2000" dirty="0">
                <a:latin typeface="Calibri" panose="020F0502020204030204" pitchFamily="34" charset="0"/>
                <a:cs typeface="Calibri" panose="020F0502020204030204" pitchFamily="34" charset="0"/>
              </a:rPr>
              <a:t>Arduino UNO MICROCONTROLLER</a:t>
            </a:r>
            <a:endParaRPr lang="en-US" sz="2000" b="1" dirty="0">
              <a:solidFill>
                <a:srgbClr val="000000"/>
              </a:solidFill>
              <a:latin typeface="Calibri" panose="020F0502020204030204" pitchFamily="34" charset="0"/>
              <a:ea typeface="SimSun" panose="02010600030101010101" pitchFamily="2" charset="-122"/>
              <a:cs typeface="Calibri" panose="020F0502020204030204" pitchFamily="34" charset="0"/>
            </a:endParaRPr>
          </a:p>
          <a:p>
            <a:r>
              <a:rPr lang="en-US" dirty="0">
                <a:effectLst/>
                <a:latin typeface="Calibri" panose="020F0502020204030204" pitchFamily="34" charset="0"/>
                <a:ea typeface="Calibri" panose="020F0502020204030204" pitchFamily="34" charset="0"/>
              </a:rPr>
              <a:t>                    </a:t>
            </a:r>
            <a:r>
              <a:rPr lang="en-US" sz="2200" dirty="0">
                <a:effectLst/>
                <a:latin typeface="Calibri" panose="020F0502020204030204" pitchFamily="34" charset="0"/>
                <a:ea typeface="Calibri" panose="020F0502020204030204" pitchFamily="34" charset="0"/>
              </a:rPr>
              <a:t>16*2 LCD DISPLAY YELLOW</a:t>
            </a:r>
          </a:p>
          <a:p>
            <a:r>
              <a:rPr lang="en-US" sz="2200" dirty="0">
                <a:effectLst/>
                <a:latin typeface="Calibri" panose="020F0502020204030204" pitchFamily="34" charset="0"/>
                <a:ea typeface="Calibri" panose="020F0502020204030204" pitchFamily="34" charset="0"/>
              </a:rPr>
              <a:t>                      PUSH BUTTON SWITCHES</a:t>
            </a:r>
          </a:p>
          <a:p>
            <a:r>
              <a:rPr lang="en-US" sz="2200" dirty="0">
                <a:effectLst/>
                <a:latin typeface="Calibri" panose="020F0502020204030204" pitchFamily="34" charset="0"/>
                <a:ea typeface="Calibri" panose="020F0502020204030204" pitchFamily="34" charset="0"/>
              </a:rPr>
              <a:t>                      12V POWER ADAPTER</a:t>
            </a:r>
          </a:p>
          <a:p>
            <a:r>
              <a:rPr lang="en-US" sz="2200" dirty="0">
                <a:effectLst/>
                <a:latin typeface="Calibri" panose="020F0502020204030204" pitchFamily="34" charset="0"/>
                <a:ea typeface="Calibri" panose="020F0502020204030204" pitchFamily="34" charset="0"/>
              </a:rPr>
              <a:t>                      R307 FINGERPRINT SENSOR</a:t>
            </a:r>
          </a:p>
          <a:p>
            <a:r>
              <a:rPr lang="en-US" sz="2200" dirty="0">
                <a:effectLst/>
                <a:latin typeface="Calibri" panose="020F0502020204030204" pitchFamily="34" charset="0"/>
                <a:ea typeface="Calibri" panose="020F0502020204030204" pitchFamily="34" charset="0"/>
              </a:rPr>
              <a:t>                      BREAD BOARD</a:t>
            </a:r>
            <a:r>
              <a:rPr lang="en-US" sz="2200" dirty="0">
                <a:latin typeface="Calibri" panose="020F0502020204030204" pitchFamily="34" charset="0"/>
                <a:ea typeface="Calibri" panose="020F0502020204030204" pitchFamily="34" charset="0"/>
              </a:rPr>
              <a:t> &amp; Jumper Cables</a:t>
            </a:r>
            <a:endParaRPr lang="en-US" sz="2200" dirty="0">
              <a:effectLst/>
              <a:latin typeface="Calibri" panose="020F0502020204030204" pitchFamily="34" charset="0"/>
              <a:ea typeface="Calibri" panose="020F0502020204030204" pitchFamily="3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a:extLst>
              <a:ext uri="{FF2B5EF4-FFF2-40B4-BE49-F238E27FC236}">
                <a16:creationId xmlns:a16="http://schemas.microsoft.com/office/drawing/2014/main" id="{E61BBEBF-0DD0-42DA-AA98-B8E89F286E0F}"/>
              </a:ext>
            </a:extLst>
          </p:cNvPr>
          <p:cNvSpPr txBox="1">
            <a:spLocks noChangeArrowheads="1"/>
          </p:cNvSpPr>
          <p:nvPr/>
        </p:nvSpPr>
        <p:spPr bwMode="auto">
          <a:xfrm>
            <a:off x="0" y="76200"/>
            <a:ext cx="9109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       Algorithm / Flow Chart</a:t>
            </a:r>
          </a:p>
        </p:txBody>
      </p:sp>
      <p:sp>
        <p:nvSpPr>
          <p:cNvPr id="13315" name="Date Placeholder 1">
            <a:extLst>
              <a:ext uri="{FF2B5EF4-FFF2-40B4-BE49-F238E27FC236}">
                <a16:creationId xmlns:a16="http://schemas.microsoft.com/office/drawing/2014/main" id="{C01EC429-AE28-4508-85EC-D3DF2E8F86F0}"/>
              </a:ext>
            </a:extLst>
          </p:cNvPr>
          <p:cNvSpPr>
            <a:spLocks noGrp="1"/>
          </p:cNvSpPr>
          <p:nvPr>
            <p:ph type="dt" sz="quarter" idx="10"/>
          </p:nvPr>
        </p:nvSpPr>
        <p:spPr>
          <a:xfrm>
            <a:off x="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7B4C8D6-BD19-4ED7-A608-4FDB0AF77B9C}" type="datetime1">
              <a:rPr lang="en-US" altLang="en-US" sz="1400" smtClean="0"/>
              <a:pPr>
                <a:buFontTx/>
                <a:buNone/>
              </a:pPr>
              <a:t>7/23/2021</a:t>
            </a:fld>
            <a:endParaRPr lang="en-US" altLang="en-US" sz="1400"/>
          </a:p>
        </p:txBody>
      </p:sp>
      <p:sp>
        <p:nvSpPr>
          <p:cNvPr id="13316" name="Slide Number Placeholder 4">
            <a:extLst>
              <a:ext uri="{FF2B5EF4-FFF2-40B4-BE49-F238E27FC236}">
                <a16:creationId xmlns:a16="http://schemas.microsoft.com/office/drawing/2014/main" id="{C4C120FB-28B4-47E9-A35E-4371BFC6B486}"/>
              </a:ext>
            </a:extLst>
          </p:cNvPr>
          <p:cNvSpPr>
            <a:spLocks noGrp="1"/>
          </p:cNvSpPr>
          <p:nvPr>
            <p:ph type="sldNum" sz="quarter" idx="12"/>
          </p:nvPr>
        </p:nvSpPr>
        <p:spPr>
          <a:xfrm>
            <a:off x="7204075"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fld id="{008FE3D9-CE02-4AA7-9760-F572EDA23A10}" type="slidenum">
              <a:rPr lang="en-US" altLang="en-US" sz="1400"/>
              <a:pPr>
                <a:buFontTx/>
                <a:buNone/>
              </a:pPr>
              <a:t>9</a:t>
            </a:fld>
            <a:endParaRPr lang="en-US" altLang="en-US" sz="1400"/>
          </a:p>
        </p:txBody>
      </p:sp>
      <p:pic>
        <p:nvPicPr>
          <p:cNvPr id="5" name="Picture 4" descr="WhatsApp Image 2021-07-02 at 9.45.27 PM">
            <a:extLst>
              <a:ext uri="{FF2B5EF4-FFF2-40B4-BE49-F238E27FC236}">
                <a16:creationId xmlns:a16="http://schemas.microsoft.com/office/drawing/2014/main" id="{E644C47B-D0F5-4E36-B86D-B7E67FB2D01C}"/>
              </a:ext>
            </a:extLst>
          </p:cNvPr>
          <p:cNvPicPr/>
          <p:nvPr/>
        </p:nvPicPr>
        <p:blipFill>
          <a:blip r:embed="rId2"/>
          <a:stretch>
            <a:fillRect/>
          </a:stretch>
        </p:blipFill>
        <p:spPr>
          <a:xfrm>
            <a:off x="1600278" y="762070"/>
            <a:ext cx="5603797" cy="5562454"/>
          </a:xfrm>
          <a:prstGeom prst="rect">
            <a:avLst/>
          </a:prstGeom>
        </p:spPr>
      </p:pic>
    </p:spTree>
  </p:cSld>
  <p:clrMapOvr>
    <a:masterClrMapping/>
  </p:clrMapOvr>
</p:sld>
</file>

<file path=ppt/theme/theme1.xml><?xml version="1.0" encoding="utf-8"?>
<a:theme xmlns:a="http://schemas.openxmlformats.org/drawingml/2006/main" name="2_Default Design">
  <a:themeElements>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1443</TotalTime>
  <Pages>0</Pages>
  <Words>786</Words>
  <Characters>0</Characters>
  <Application>Microsoft Office PowerPoint</Application>
  <DocSecurity>0</DocSecurity>
  <PresentationFormat>On-screen Show (4:3)</PresentationFormat>
  <Lines>0</Lines>
  <Paragraphs>142</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Times New Roman</vt:lpstr>
      <vt:lpstr>Wingdings</vt:lpstr>
      <vt:lpstr>2_Default Design</vt:lpstr>
      <vt:lpstr>“FingerPrint  Based Voting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asic implementation of Viterbi Decoder for Wireless applications</dc:title>
  <dc:subject>VLSI System Design - Pre Project Presentation Slides</dc:subject>
  <dc:creator>Phani.S</dc:creator>
  <cp:lastModifiedBy>VB VASU</cp:lastModifiedBy>
  <cp:revision>1363</cp:revision>
  <dcterms:created xsi:type="dcterms:W3CDTF">2006-03-21T10:54:45Z</dcterms:created>
  <dcterms:modified xsi:type="dcterms:W3CDTF">2021-07-23T04:37:33Z</dcterms:modified>
  <cp:category>VLSI - FT07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