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105" r:id="rId1"/>
  </p:sldMasterIdLst>
  <p:notesMasterIdLst>
    <p:notesMasterId r:id="rId21"/>
  </p:notesMasterIdLst>
  <p:sldIdLst>
    <p:sldId id="811" r:id="rId2"/>
    <p:sldId id="812" r:id="rId3"/>
    <p:sldId id="894" r:id="rId4"/>
    <p:sldId id="912" r:id="rId5"/>
    <p:sldId id="892" r:id="rId6"/>
    <p:sldId id="898" r:id="rId7"/>
    <p:sldId id="901" r:id="rId8"/>
    <p:sldId id="902" r:id="rId9"/>
    <p:sldId id="903" r:id="rId10"/>
    <p:sldId id="914" r:id="rId11"/>
    <p:sldId id="915" r:id="rId12"/>
    <p:sldId id="904" r:id="rId13"/>
    <p:sldId id="905" r:id="rId14"/>
    <p:sldId id="906" r:id="rId15"/>
    <p:sldId id="907" r:id="rId16"/>
    <p:sldId id="908" r:id="rId17"/>
    <p:sldId id="909" r:id="rId18"/>
    <p:sldId id="910" r:id="rId19"/>
    <p:sldId id="911" r:id="rId20"/>
  </p:sldIdLst>
  <p:sldSz cx="9144000" cy="6858000" type="screen4x3"/>
  <p:notesSz cx="7315200" cy="96012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521415D9-36F7-43E2-AB2F-B90AF26B5E84}">
      <p14:sectionLst xmlns:p14="http://schemas.microsoft.com/office/powerpoint/2010/main">
        <p14:section name="Default Section" id="{D123BF42-A22B-44C7-BD84-2E1A2B54D283}">
          <p14:sldIdLst>
            <p14:sldId id="811"/>
            <p14:sldId id="812"/>
            <p14:sldId id="894"/>
            <p14:sldId id="912"/>
            <p14:sldId id="892"/>
            <p14:sldId id="898"/>
            <p14:sldId id="901"/>
            <p14:sldId id="902"/>
            <p14:sldId id="903"/>
            <p14:sldId id="914"/>
            <p14:sldId id="915"/>
            <p14:sldId id="904"/>
            <p14:sldId id="905"/>
            <p14:sldId id="906"/>
            <p14:sldId id="907"/>
            <p14:sldId id="908"/>
            <p14:sldId id="909"/>
            <p14:sldId id="910"/>
            <p14:sldId id="91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su vb" initials="vv" lastIdx="1" clrIdx="0">
    <p:extLst>
      <p:ext uri="{19B8F6BF-5375-455C-9EA6-DF929625EA0E}">
        <p15:presenceInfo xmlns:p15="http://schemas.microsoft.com/office/powerpoint/2012/main" userId="ad2fa01181ceb95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084" autoAdjust="0"/>
    <p:restoredTop sz="91023" autoAdjust="0"/>
  </p:normalViewPr>
  <p:slideViewPr>
    <p:cSldViewPr>
      <p:cViewPr varScale="1">
        <p:scale>
          <a:sx n="100" d="100"/>
          <a:sy n="100" d="100"/>
        </p:scale>
        <p:origin x="2154" y="96"/>
      </p:cViewPr>
      <p:guideLst>
        <p:guide orient="horz" pos="2160"/>
        <p:guide pos="2880"/>
      </p:guideLst>
    </p:cSldViewPr>
  </p:slideViewPr>
  <p:notesTextViewPr>
    <p:cViewPr>
      <p:scale>
        <a:sx n="1" d="1"/>
        <a:sy n="1" d="1"/>
      </p:scale>
      <p:origin x="0" y="0"/>
    </p:cViewPr>
  </p:notesTextViewPr>
  <p:gridSpacing cx="76198" cy="7619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11-03T12:18:01.867" idx="1">
    <p:pos x="4532" y="528"/>
    <p:text/>
    <p:extLst>
      <p:ext uri="{C676402C-5697-4E1C-873F-D02D1690AC5C}">
        <p15:threadingInfo xmlns:p15="http://schemas.microsoft.com/office/powerpoint/2012/main" timeZoneBias="-33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F0987E-5E60-49D2-A7CC-FB88C882778E}" type="doc">
      <dgm:prSet loTypeId="urn:microsoft.com/office/officeart/2005/8/layout/vProcess5" loCatId="process" qsTypeId="urn:microsoft.com/office/officeart/2005/8/quickstyle/3d2" qsCatId="3D" csTypeId="urn:microsoft.com/office/officeart/2005/8/colors/accent1_2" csCatId="accent1" phldr="1"/>
      <dgm:spPr/>
      <dgm:t>
        <a:bodyPr/>
        <a:lstStyle/>
        <a:p>
          <a:endParaRPr lang="en-IN"/>
        </a:p>
      </dgm:t>
    </dgm:pt>
    <dgm:pt modelId="{F32D8FAF-9667-4F53-A606-39B4E0D3909B}">
      <dgm:prSet phldrT="[Text]"/>
      <dgm:spPr>
        <a:ln>
          <a:solidFill>
            <a:schemeClr val="tx1"/>
          </a:solidFill>
        </a:ln>
      </dgm:spPr>
      <dgm:t>
        <a:bodyPr/>
        <a:lstStyle/>
        <a:p>
          <a:r>
            <a:rPr lang="en-IN" dirty="0"/>
            <a:t>HAND MOVEMENT</a:t>
          </a:r>
        </a:p>
      </dgm:t>
    </dgm:pt>
    <dgm:pt modelId="{B9C2219A-8497-4020-8E92-FB44CB58C1BC}" type="parTrans" cxnId="{B307F9AA-A443-4527-9AC7-B11438F11F83}">
      <dgm:prSet/>
      <dgm:spPr/>
      <dgm:t>
        <a:bodyPr/>
        <a:lstStyle/>
        <a:p>
          <a:endParaRPr lang="en-IN"/>
        </a:p>
      </dgm:t>
    </dgm:pt>
    <dgm:pt modelId="{A77F4177-14C0-42AE-BD21-0816E129BACF}" type="sibTrans" cxnId="{B307F9AA-A443-4527-9AC7-B11438F11F83}">
      <dgm:prSet/>
      <dgm:spPr/>
      <dgm:t>
        <a:bodyPr/>
        <a:lstStyle/>
        <a:p>
          <a:endParaRPr lang="en-IN"/>
        </a:p>
      </dgm:t>
    </dgm:pt>
    <dgm:pt modelId="{79729126-E3E3-4A9F-8292-EC6B3F110498}">
      <dgm:prSet phldrT="[Text]"/>
      <dgm:spPr>
        <a:ln>
          <a:solidFill>
            <a:schemeClr val="tx1"/>
          </a:solidFill>
        </a:ln>
      </dgm:spPr>
      <dgm:t>
        <a:bodyPr/>
        <a:lstStyle/>
        <a:p>
          <a:r>
            <a:rPr lang="en-IN" dirty="0"/>
            <a:t>COLLECTION OF ACCELEROMETER DATA</a:t>
          </a:r>
        </a:p>
      </dgm:t>
    </dgm:pt>
    <dgm:pt modelId="{44CB0A48-A37C-4CF4-8026-06E4B83F7449}" type="parTrans" cxnId="{96504B07-E6E6-4825-87B5-89B7C7641084}">
      <dgm:prSet/>
      <dgm:spPr/>
      <dgm:t>
        <a:bodyPr/>
        <a:lstStyle/>
        <a:p>
          <a:endParaRPr lang="en-IN"/>
        </a:p>
      </dgm:t>
    </dgm:pt>
    <dgm:pt modelId="{E35A9B9F-1006-4C24-AF6B-93933779BD70}" type="sibTrans" cxnId="{96504B07-E6E6-4825-87B5-89B7C7641084}">
      <dgm:prSet/>
      <dgm:spPr/>
      <dgm:t>
        <a:bodyPr/>
        <a:lstStyle/>
        <a:p>
          <a:endParaRPr lang="en-IN"/>
        </a:p>
      </dgm:t>
    </dgm:pt>
    <dgm:pt modelId="{ECAC5025-692E-4B72-BF86-97450BA15AE2}">
      <dgm:prSet phldrT="[Text]"/>
      <dgm:spPr>
        <a:ln>
          <a:solidFill>
            <a:schemeClr val="tx1"/>
          </a:solidFill>
        </a:ln>
      </dgm:spPr>
      <dgm:t>
        <a:bodyPr/>
        <a:lstStyle/>
        <a:p>
          <a:r>
            <a:rPr lang="en-IN" dirty="0"/>
            <a:t>PROCESSING (ENCODING)</a:t>
          </a:r>
        </a:p>
      </dgm:t>
    </dgm:pt>
    <dgm:pt modelId="{6CDF7965-9925-4928-A4D1-C7CE32D54817}" type="parTrans" cxnId="{56321AC2-B6B9-456B-A89A-1133CB30DBE7}">
      <dgm:prSet/>
      <dgm:spPr/>
      <dgm:t>
        <a:bodyPr/>
        <a:lstStyle/>
        <a:p>
          <a:endParaRPr lang="en-IN"/>
        </a:p>
      </dgm:t>
    </dgm:pt>
    <dgm:pt modelId="{D3BB7C1E-C7FE-4C35-AA85-7A60819CE790}" type="sibTrans" cxnId="{56321AC2-B6B9-456B-A89A-1133CB30DBE7}">
      <dgm:prSet/>
      <dgm:spPr/>
      <dgm:t>
        <a:bodyPr/>
        <a:lstStyle/>
        <a:p>
          <a:endParaRPr lang="en-IN"/>
        </a:p>
      </dgm:t>
    </dgm:pt>
    <dgm:pt modelId="{0F595278-110F-46AB-B978-C0785BAD41F7}">
      <dgm:prSet/>
      <dgm:spPr>
        <a:ln>
          <a:solidFill>
            <a:schemeClr val="tx1"/>
          </a:solidFill>
        </a:ln>
      </dgm:spPr>
      <dgm:t>
        <a:bodyPr/>
        <a:lstStyle/>
        <a:p>
          <a:r>
            <a:rPr lang="en-IN" dirty="0"/>
            <a:t>TRANSMISSION MEDIUM (AIR)</a:t>
          </a:r>
        </a:p>
      </dgm:t>
    </dgm:pt>
    <dgm:pt modelId="{3C23606B-22F1-4797-8F6A-3FC545313698}" type="parTrans" cxnId="{AAEC1220-FD3A-4F75-A18D-06DB81EF36D3}">
      <dgm:prSet/>
      <dgm:spPr/>
      <dgm:t>
        <a:bodyPr/>
        <a:lstStyle/>
        <a:p>
          <a:endParaRPr lang="en-IN"/>
        </a:p>
      </dgm:t>
    </dgm:pt>
    <dgm:pt modelId="{FF7208E0-FB24-4581-9345-4732344832AD}" type="sibTrans" cxnId="{AAEC1220-FD3A-4F75-A18D-06DB81EF36D3}">
      <dgm:prSet/>
      <dgm:spPr/>
      <dgm:t>
        <a:bodyPr/>
        <a:lstStyle/>
        <a:p>
          <a:endParaRPr lang="en-IN"/>
        </a:p>
      </dgm:t>
    </dgm:pt>
    <dgm:pt modelId="{57401AFC-E1F8-453A-899A-E4675A7F489A}">
      <dgm:prSet/>
      <dgm:spPr>
        <a:ln>
          <a:solidFill>
            <a:schemeClr val="tx1"/>
          </a:solidFill>
        </a:ln>
      </dgm:spPr>
      <dgm:t>
        <a:bodyPr/>
        <a:lstStyle/>
        <a:p>
          <a:r>
            <a:rPr lang="en-IN" dirty="0"/>
            <a:t>RECEIVING DATA</a:t>
          </a:r>
        </a:p>
      </dgm:t>
    </dgm:pt>
    <dgm:pt modelId="{A70E415B-2BE8-4448-BF03-7A836845D1C7}" type="parTrans" cxnId="{A01285BC-71D8-488B-B4E0-1450FD920949}">
      <dgm:prSet/>
      <dgm:spPr/>
      <dgm:t>
        <a:bodyPr/>
        <a:lstStyle/>
        <a:p>
          <a:endParaRPr lang="en-IN"/>
        </a:p>
      </dgm:t>
    </dgm:pt>
    <dgm:pt modelId="{39CAE10C-DE36-4FE0-9B0A-D9B6A750AA28}" type="sibTrans" cxnId="{A01285BC-71D8-488B-B4E0-1450FD920949}">
      <dgm:prSet/>
      <dgm:spPr/>
      <dgm:t>
        <a:bodyPr/>
        <a:lstStyle/>
        <a:p>
          <a:endParaRPr lang="en-IN"/>
        </a:p>
      </dgm:t>
    </dgm:pt>
    <dgm:pt modelId="{373502C2-A800-4109-97B9-5D50E6677D3D}" type="pres">
      <dgm:prSet presAssocID="{6AF0987E-5E60-49D2-A7CC-FB88C882778E}" presName="outerComposite" presStyleCnt="0">
        <dgm:presLayoutVars>
          <dgm:chMax val="5"/>
          <dgm:dir/>
          <dgm:resizeHandles val="exact"/>
        </dgm:presLayoutVars>
      </dgm:prSet>
      <dgm:spPr/>
    </dgm:pt>
    <dgm:pt modelId="{EA5A3CC0-FB19-4D21-91AB-A8D20898C079}" type="pres">
      <dgm:prSet presAssocID="{6AF0987E-5E60-49D2-A7CC-FB88C882778E}" presName="dummyMaxCanvas" presStyleCnt="0">
        <dgm:presLayoutVars/>
      </dgm:prSet>
      <dgm:spPr/>
    </dgm:pt>
    <dgm:pt modelId="{F3733344-75F0-405F-B0A5-ACEA97213C06}" type="pres">
      <dgm:prSet presAssocID="{6AF0987E-5E60-49D2-A7CC-FB88C882778E}" presName="FiveNodes_1" presStyleLbl="node1" presStyleIdx="0" presStyleCnt="5">
        <dgm:presLayoutVars>
          <dgm:bulletEnabled val="1"/>
        </dgm:presLayoutVars>
      </dgm:prSet>
      <dgm:spPr/>
    </dgm:pt>
    <dgm:pt modelId="{50DE53D1-29D9-4B6E-B35D-832DF5241538}" type="pres">
      <dgm:prSet presAssocID="{6AF0987E-5E60-49D2-A7CC-FB88C882778E}" presName="FiveNodes_2" presStyleLbl="node1" presStyleIdx="1" presStyleCnt="5" custLinFactNeighborX="-971" custLinFactNeighborY="2906">
        <dgm:presLayoutVars>
          <dgm:bulletEnabled val="1"/>
        </dgm:presLayoutVars>
      </dgm:prSet>
      <dgm:spPr/>
    </dgm:pt>
    <dgm:pt modelId="{3D93E59B-D60A-411D-B18C-BC54B6F0930A}" type="pres">
      <dgm:prSet presAssocID="{6AF0987E-5E60-49D2-A7CC-FB88C882778E}" presName="FiveNodes_3" presStyleLbl="node1" presStyleIdx="2" presStyleCnt="5">
        <dgm:presLayoutVars>
          <dgm:bulletEnabled val="1"/>
        </dgm:presLayoutVars>
      </dgm:prSet>
      <dgm:spPr/>
    </dgm:pt>
    <dgm:pt modelId="{AEA7B704-82F1-468D-986D-9D879D03B075}" type="pres">
      <dgm:prSet presAssocID="{6AF0987E-5E60-49D2-A7CC-FB88C882778E}" presName="FiveNodes_4" presStyleLbl="node1" presStyleIdx="3" presStyleCnt="5">
        <dgm:presLayoutVars>
          <dgm:bulletEnabled val="1"/>
        </dgm:presLayoutVars>
      </dgm:prSet>
      <dgm:spPr/>
    </dgm:pt>
    <dgm:pt modelId="{D8FBF804-1A1D-4432-B974-5811B49B5EC0}" type="pres">
      <dgm:prSet presAssocID="{6AF0987E-5E60-49D2-A7CC-FB88C882778E}" presName="FiveNodes_5" presStyleLbl="node1" presStyleIdx="4" presStyleCnt="5">
        <dgm:presLayoutVars>
          <dgm:bulletEnabled val="1"/>
        </dgm:presLayoutVars>
      </dgm:prSet>
      <dgm:spPr/>
    </dgm:pt>
    <dgm:pt modelId="{4C4C0EB3-88AC-4A7E-980A-6179EADF7681}" type="pres">
      <dgm:prSet presAssocID="{6AF0987E-5E60-49D2-A7CC-FB88C882778E}" presName="FiveConn_1-2" presStyleLbl="fgAccFollowNode1" presStyleIdx="0" presStyleCnt="4">
        <dgm:presLayoutVars>
          <dgm:bulletEnabled val="1"/>
        </dgm:presLayoutVars>
      </dgm:prSet>
      <dgm:spPr/>
    </dgm:pt>
    <dgm:pt modelId="{B0F6E5A9-E30F-49BF-9D9D-C4657687E29B}" type="pres">
      <dgm:prSet presAssocID="{6AF0987E-5E60-49D2-A7CC-FB88C882778E}" presName="FiveConn_2-3" presStyleLbl="fgAccFollowNode1" presStyleIdx="1" presStyleCnt="4">
        <dgm:presLayoutVars>
          <dgm:bulletEnabled val="1"/>
        </dgm:presLayoutVars>
      </dgm:prSet>
      <dgm:spPr/>
    </dgm:pt>
    <dgm:pt modelId="{7781EBDB-0324-42B2-99DD-DE9FF68EA519}" type="pres">
      <dgm:prSet presAssocID="{6AF0987E-5E60-49D2-A7CC-FB88C882778E}" presName="FiveConn_3-4" presStyleLbl="fgAccFollowNode1" presStyleIdx="2" presStyleCnt="4">
        <dgm:presLayoutVars>
          <dgm:bulletEnabled val="1"/>
        </dgm:presLayoutVars>
      </dgm:prSet>
      <dgm:spPr/>
    </dgm:pt>
    <dgm:pt modelId="{3FB454EB-F7A7-444A-ADC0-5D867C91B6C9}" type="pres">
      <dgm:prSet presAssocID="{6AF0987E-5E60-49D2-A7CC-FB88C882778E}" presName="FiveConn_4-5" presStyleLbl="fgAccFollowNode1" presStyleIdx="3" presStyleCnt="4">
        <dgm:presLayoutVars>
          <dgm:bulletEnabled val="1"/>
        </dgm:presLayoutVars>
      </dgm:prSet>
      <dgm:spPr/>
    </dgm:pt>
    <dgm:pt modelId="{EBA3873B-A10A-411F-80DF-01C4E7480B9A}" type="pres">
      <dgm:prSet presAssocID="{6AF0987E-5E60-49D2-A7CC-FB88C882778E}" presName="FiveNodes_1_text" presStyleLbl="node1" presStyleIdx="4" presStyleCnt="5">
        <dgm:presLayoutVars>
          <dgm:bulletEnabled val="1"/>
        </dgm:presLayoutVars>
      </dgm:prSet>
      <dgm:spPr/>
    </dgm:pt>
    <dgm:pt modelId="{CE794D91-800C-44EF-A935-526033483C18}" type="pres">
      <dgm:prSet presAssocID="{6AF0987E-5E60-49D2-A7CC-FB88C882778E}" presName="FiveNodes_2_text" presStyleLbl="node1" presStyleIdx="4" presStyleCnt="5">
        <dgm:presLayoutVars>
          <dgm:bulletEnabled val="1"/>
        </dgm:presLayoutVars>
      </dgm:prSet>
      <dgm:spPr/>
    </dgm:pt>
    <dgm:pt modelId="{9D56364A-7C85-4439-BFB2-65F8DA2C7D49}" type="pres">
      <dgm:prSet presAssocID="{6AF0987E-5E60-49D2-A7CC-FB88C882778E}" presName="FiveNodes_3_text" presStyleLbl="node1" presStyleIdx="4" presStyleCnt="5">
        <dgm:presLayoutVars>
          <dgm:bulletEnabled val="1"/>
        </dgm:presLayoutVars>
      </dgm:prSet>
      <dgm:spPr/>
    </dgm:pt>
    <dgm:pt modelId="{6E3BD903-A200-4C6F-91C9-3A27CBBB59FF}" type="pres">
      <dgm:prSet presAssocID="{6AF0987E-5E60-49D2-A7CC-FB88C882778E}" presName="FiveNodes_4_text" presStyleLbl="node1" presStyleIdx="4" presStyleCnt="5">
        <dgm:presLayoutVars>
          <dgm:bulletEnabled val="1"/>
        </dgm:presLayoutVars>
      </dgm:prSet>
      <dgm:spPr/>
    </dgm:pt>
    <dgm:pt modelId="{0AA8B58A-B9C6-479C-9969-C308CD507CF0}" type="pres">
      <dgm:prSet presAssocID="{6AF0987E-5E60-49D2-A7CC-FB88C882778E}" presName="FiveNodes_5_text" presStyleLbl="node1" presStyleIdx="4" presStyleCnt="5">
        <dgm:presLayoutVars>
          <dgm:bulletEnabled val="1"/>
        </dgm:presLayoutVars>
      </dgm:prSet>
      <dgm:spPr/>
    </dgm:pt>
  </dgm:ptLst>
  <dgm:cxnLst>
    <dgm:cxn modelId="{96504B07-E6E6-4825-87B5-89B7C7641084}" srcId="{6AF0987E-5E60-49D2-A7CC-FB88C882778E}" destId="{79729126-E3E3-4A9F-8292-EC6B3F110498}" srcOrd="1" destOrd="0" parTransId="{44CB0A48-A37C-4CF4-8026-06E4B83F7449}" sibTransId="{E35A9B9F-1006-4C24-AF6B-93933779BD70}"/>
    <dgm:cxn modelId="{78EC140B-80AF-48E3-8C6E-9D92986FB766}" type="presOf" srcId="{79729126-E3E3-4A9F-8292-EC6B3F110498}" destId="{50DE53D1-29D9-4B6E-B35D-832DF5241538}" srcOrd="0" destOrd="0" presId="urn:microsoft.com/office/officeart/2005/8/layout/vProcess5"/>
    <dgm:cxn modelId="{E7A38019-F76F-4494-8D1C-0368D4066DE4}" type="presOf" srcId="{ECAC5025-692E-4B72-BF86-97450BA15AE2}" destId="{9D56364A-7C85-4439-BFB2-65F8DA2C7D49}" srcOrd="1" destOrd="0" presId="urn:microsoft.com/office/officeart/2005/8/layout/vProcess5"/>
    <dgm:cxn modelId="{C515731D-625B-4267-B60B-A4374F48F52A}" type="presOf" srcId="{6AF0987E-5E60-49D2-A7CC-FB88C882778E}" destId="{373502C2-A800-4109-97B9-5D50E6677D3D}" srcOrd="0" destOrd="0" presId="urn:microsoft.com/office/officeart/2005/8/layout/vProcess5"/>
    <dgm:cxn modelId="{AAEC1220-FD3A-4F75-A18D-06DB81EF36D3}" srcId="{6AF0987E-5E60-49D2-A7CC-FB88C882778E}" destId="{0F595278-110F-46AB-B978-C0785BAD41F7}" srcOrd="3" destOrd="0" parTransId="{3C23606B-22F1-4797-8F6A-3FC545313698}" sibTransId="{FF7208E0-FB24-4581-9345-4732344832AD}"/>
    <dgm:cxn modelId="{89C86924-E073-452B-9DD1-B54CD75248CF}" type="presOf" srcId="{FF7208E0-FB24-4581-9345-4732344832AD}" destId="{3FB454EB-F7A7-444A-ADC0-5D867C91B6C9}" srcOrd="0" destOrd="0" presId="urn:microsoft.com/office/officeart/2005/8/layout/vProcess5"/>
    <dgm:cxn modelId="{7DC19E30-D44A-47D7-80C6-3CAFE4A5ACC0}" type="presOf" srcId="{D3BB7C1E-C7FE-4C35-AA85-7A60819CE790}" destId="{7781EBDB-0324-42B2-99DD-DE9FF68EA519}" srcOrd="0" destOrd="0" presId="urn:microsoft.com/office/officeart/2005/8/layout/vProcess5"/>
    <dgm:cxn modelId="{05011A4F-252C-4D82-81B3-F264D7BE40CB}" type="presOf" srcId="{57401AFC-E1F8-453A-899A-E4675A7F489A}" destId="{D8FBF804-1A1D-4432-B974-5811B49B5EC0}" srcOrd="0" destOrd="0" presId="urn:microsoft.com/office/officeart/2005/8/layout/vProcess5"/>
    <dgm:cxn modelId="{C638306F-1ABE-4B83-BEC7-3EFF9DCE00EF}" type="presOf" srcId="{57401AFC-E1F8-453A-899A-E4675A7F489A}" destId="{0AA8B58A-B9C6-479C-9969-C308CD507CF0}" srcOrd="1" destOrd="0" presId="urn:microsoft.com/office/officeart/2005/8/layout/vProcess5"/>
    <dgm:cxn modelId="{C8D7AE74-3558-44E0-8D94-58842893492F}" type="presOf" srcId="{79729126-E3E3-4A9F-8292-EC6B3F110498}" destId="{CE794D91-800C-44EF-A935-526033483C18}" srcOrd="1" destOrd="0" presId="urn:microsoft.com/office/officeart/2005/8/layout/vProcess5"/>
    <dgm:cxn modelId="{09167475-B119-45AE-AD52-E62E29ADBD75}" type="presOf" srcId="{F32D8FAF-9667-4F53-A606-39B4E0D3909B}" destId="{F3733344-75F0-405F-B0A5-ACEA97213C06}" srcOrd="0" destOrd="0" presId="urn:microsoft.com/office/officeart/2005/8/layout/vProcess5"/>
    <dgm:cxn modelId="{DA186E96-077E-4CD6-8796-171387996596}" type="presOf" srcId="{F32D8FAF-9667-4F53-A606-39B4E0D3909B}" destId="{EBA3873B-A10A-411F-80DF-01C4E7480B9A}" srcOrd="1" destOrd="0" presId="urn:microsoft.com/office/officeart/2005/8/layout/vProcess5"/>
    <dgm:cxn modelId="{B307F9AA-A443-4527-9AC7-B11438F11F83}" srcId="{6AF0987E-5E60-49D2-A7CC-FB88C882778E}" destId="{F32D8FAF-9667-4F53-A606-39B4E0D3909B}" srcOrd="0" destOrd="0" parTransId="{B9C2219A-8497-4020-8E92-FB44CB58C1BC}" sibTransId="{A77F4177-14C0-42AE-BD21-0816E129BACF}"/>
    <dgm:cxn modelId="{A01285BC-71D8-488B-B4E0-1450FD920949}" srcId="{6AF0987E-5E60-49D2-A7CC-FB88C882778E}" destId="{57401AFC-E1F8-453A-899A-E4675A7F489A}" srcOrd="4" destOrd="0" parTransId="{A70E415B-2BE8-4448-BF03-7A836845D1C7}" sibTransId="{39CAE10C-DE36-4FE0-9B0A-D9B6A750AA28}"/>
    <dgm:cxn modelId="{56321AC2-B6B9-456B-A89A-1133CB30DBE7}" srcId="{6AF0987E-5E60-49D2-A7CC-FB88C882778E}" destId="{ECAC5025-692E-4B72-BF86-97450BA15AE2}" srcOrd="2" destOrd="0" parTransId="{6CDF7965-9925-4928-A4D1-C7CE32D54817}" sibTransId="{D3BB7C1E-C7FE-4C35-AA85-7A60819CE790}"/>
    <dgm:cxn modelId="{4B2DC5C6-21B0-4018-98C7-43747BB8117A}" type="presOf" srcId="{0F595278-110F-46AB-B978-C0785BAD41F7}" destId="{AEA7B704-82F1-468D-986D-9D879D03B075}" srcOrd="0" destOrd="0" presId="urn:microsoft.com/office/officeart/2005/8/layout/vProcess5"/>
    <dgm:cxn modelId="{BA996FCC-AE0E-4016-BCCA-3F847645EC18}" type="presOf" srcId="{A77F4177-14C0-42AE-BD21-0816E129BACF}" destId="{4C4C0EB3-88AC-4A7E-980A-6179EADF7681}" srcOrd="0" destOrd="0" presId="urn:microsoft.com/office/officeart/2005/8/layout/vProcess5"/>
    <dgm:cxn modelId="{3B14BDD0-C20D-4946-B954-92F9C2DF1029}" type="presOf" srcId="{0F595278-110F-46AB-B978-C0785BAD41F7}" destId="{6E3BD903-A200-4C6F-91C9-3A27CBBB59FF}" srcOrd="1" destOrd="0" presId="urn:microsoft.com/office/officeart/2005/8/layout/vProcess5"/>
    <dgm:cxn modelId="{827D23D7-2621-4FCD-B5A8-4C61EE5AA2D9}" type="presOf" srcId="{E35A9B9F-1006-4C24-AF6B-93933779BD70}" destId="{B0F6E5A9-E30F-49BF-9D9D-C4657687E29B}" srcOrd="0" destOrd="0" presId="urn:microsoft.com/office/officeart/2005/8/layout/vProcess5"/>
    <dgm:cxn modelId="{E38863FC-5CD8-4361-8FAE-A048E3234B14}" type="presOf" srcId="{ECAC5025-692E-4B72-BF86-97450BA15AE2}" destId="{3D93E59B-D60A-411D-B18C-BC54B6F0930A}" srcOrd="0" destOrd="0" presId="urn:microsoft.com/office/officeart/2005/8/layout/vProcess5"/>
    <dgm:cxn modelId="{A9BA73B2-D59B-444B-B404-9CDE2D5E96BF}" type="presParOf" srcId="{373502C2-A800-4109-97B9-5D50E6677D3D}" destId="{EA5A3CC0-FB19-4D21-91AB-A8D20898C079}" srcOrd="0" destOrd="0" presId="urn:microsoft.com/office/officeart/2005/8/layout/vProcess5"/>
    <dgm:cxn modelId="{2AAC275A-0FAA-4DE7-A29B-F7B08D60C4E2}" type="presParOf" srcId="{373502C2-A800-4109-97B9-5D50E6677D3D}" destId="{F3733344-75F0-405F-B0A5-ACEA97213C06}" srcOrd="1" destOrd="0" presId="urn:microsoft.com/office/officeart/2005/8/layout/vProcess5"/>
    <dgm:cxn modelId="{58297345-C497-4D08-8FF2-73BF2D76C096}" type="presParOf" srcId="{373502C2-A800-4109-97B9-5D50E6677D3D}" destId="{50DE53D1-29D9-4B6E-B35D-832DF5241538}" srcOrd="2" destOrd="0" presId="urn:microsoft.com/office/officeart/2005/8/layout/vProcess5"/>
    <dgm:cxn modelId="{209F3CEE-8154-4D27-9D31-CCC9D75A1069}" type="presParOf" srcId="{373502C2-A800-4109-97B9-5D50E6677D3D}" destId="{3D93E59B-D60A-411D-B18C-BC54B6F0930A}" srcOrd="3" destOrd="0" presId="urn:microsoft.com/office/officeart/2005/8/layout/vProcess5"/>
    <dgm:cxn modelId="{40D7BCC1-5826-4405-AF8E-AE110015096A}" type="presParOf" srcId="{373502C2-A800-4109-97B9-5D50E6677D3D}" destId="{AEA7B704-82F1-468D-986D-9D879D03B075}" srcOrd="4" destOrd="0" presId="urn:microsoft.com/office/officeart/2005/8/layout/vProcess5"/>
    <dgm:cxn modelId="{877B47EA-0BD9-4893-BBD1-90D42A2EF56F}" type="presParOf" srcId="{373502C2-A800-4109-97B9-5D50E6677D3D}" destId="{D8FBF804-1A1D-4432-B974-5811B49B5EC0}" srcOrd="5" destOrd="0" presId="urn:microsoft.com/office/officeart/2005/8/layout/vProcess5"/>
    <dgm:cxn modelId="{46A78E02-7765-46D6-ADD3-2368535D65E3}" type="presParOf" srcId="{373502C2-A800-4109-97B9-5D50E6677D3D}" destId="{4C4C0EB3-88AC-4A7E-980A-6179EADF7681}" srcOrd="6" destOrd="0" presId="urn:microsoft.com/office/officeart/2005/8/layout/vProcess5"/>
    <dgm:cxn modelId="{2DCFABFA-2BDE-4214-BD4B-D5E7AA71A86B}" type="presParOf" srcId="{373502C2-A800-4109-97B9-5D50E6677D3D}" destId="{B0F6E5A9-E30F-49BF-9D9D-C4657687E29B}" srcOrd="7" destOrd="0" presId="urn:microsoft.com/office/officeart/2005/8/layout/vProcess5"/>
    <dgm:cxn modelId="{FD4DBBE4-F45B-400A-AD28-149ECB35A36B}" type="presParOf" srcId="{373502C2-A800-4109-97B9-5D50E6677D3D}" destId="{7781EBDB-0324-42B2-99DD-DE9FF68EA519}" srcOrd="8" destOrd="0" presId="urn:microsoft.com/office/officeart/2005/8/layout/vProcess5"/>
    <dgm:cxn modelId="{4352D1FF-0EC4-4EE5-878E-FE623AAB0F8A}" type="presParOf" srcId="{373502C2-A800-4109-97B9-5D50E6677D3D}" destId="{3FB454EB-F7A7-444A-ADC0-5D867C91B6C9}" srcOrd="9" destOrd="0" presId="urn:microsoft.com/office/officeart/2005/8/layout/vProcess5"/>
    <dgm:cxn modelId="{2FB1B9D8-1ACE-4CEB-9374-FE570FA18C3E}" type="presParOf" srcId="{373502C2-A800-4109-97B9-5D50E6677D3D}" destId="{EBA3873B-A10A-411F-80DF-01C4E7480B9A}" srcOrd="10" destOrd="0" presId="urn:microsoft.com/office/officeart/2005/8/layout/vProcess5"/>
    <dgm:cxn modelId="{221E6ADA-3FF9-49E7-8E50-8ACE5447FE81}" type="presParOf" srcId="{373502C2-A800-4109-97B9-5D50E6677D3D}" destId="{CE794D91-800C-44EF-A935-526033483C18}" srcOrd="11" destOrd="0" presId="urn:microsoft.com/office/officeart/2005/8/layout/vProcess5"/>
    <dgm:cxn modelId="{067314B2-C856-4FBF-80D1-0B7967381B3D}" type="presParOf" srcId="{373502C2-A800-4109-97B9-5D50E6677D3D}" destId="{9D56364A-7C85-4439-BFB2-65F8DA2C7D49}" srcOrd="12" destOrd="0" presId="urn:microsoft.com/office/officeart/2005/8/layout/vProcess5"/>
    <dgm:cxn modelId="{4CB9B915-C313-46CC-AF54-B998EACCAD33}" type="presParOf" srcId="{373502C2-A800-4109-97B9-5D50E6677D3D}" destId="{6E3BD903-A200-4C6F-91C9-3A27CBBB59FF}" srcOrd="13" destOrd="0" presId="urn:microsoft.com/office/officeart/2005/8/layout/vProcess5"/>
    <dgm:cxn modelId="{C6B6B086-542A-493C-84DD-049281FB074F}" type="presParOf" srcId="{373502C2-A800-4109-97B9-5D50E6677D3D}" destId="{0AA8B58A-B9C6-479C-9969-C308CD507CF0}"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4315E01-152B-4337-A043-9C4BCD75AAE0}" type="doc">
      <dgm:prSet loTypeId="urn:microsoft.com/office/officeart/2005/8/layout/vProcess5" loCatId="process" qsTypeId="urn:microsoft.com/office/officeart/2005/8/quickstyle/3d2" qsCatId="3D" csTypeId="urn:microsoft.com/office/officeart/2005/8/colors/accent1_2" csCatId="accent1" phldr="1"/>
      <dgm:spPr/>
      <dgm:t>
        <a:bodyPr/>
        <a:lstStyle/>
        <a:p>
          <a:endParaRPr lang="en-IN"/>
        </a:p>
      </dgm:t>
    </dgm:pt>
    <dgm:pt modelId="{42348675-2AAE-4259-80E5-81F1C507F9BF}">
      <dgm:prSet phldrT="[Text]" custT="1"/>
      <dgm:spPr>
        <a:ln>
          <a:solidFill>
            <a:schemeClr val="tx1"/>
          </a:solidFill>
        </a:ln>
      </dgm:spPr>
      <dgm:t>
        <a:bodyPr/>
        <a:lstStyle/>
        <a:p>
          <a:r>
            <a:rPr lang="en-IN" sz="1400" dirty="0"/>
            <a:t>PROCESSING</a:t>
          </a:r>
          <a:r>
            <a:rPr lang="en-IN" sz="1500" dirty="0"/>
            <a:t> (DECODING)</a:t>
          </a:r>
        </a:p>
      </dgm:t>
    </dgm:pt>
    <dgm:pt modelId="{85D1870E-ABB0-4287-9633-5047A9CD2E8B}" type="parTrans" cxnId="{ACA22DB5-F516-4CCA-AB6B-5ACEE08004A4}">
      <dgm:prSet/>
      <dgm:spPr/>
      <dgm:t>
        <a:bodyPr/>
        <a:lstStyle/>
        <a:p>
          <a:endParaRPr lang="en-IN"/>
        </a:p>
      </dgm:t>
    </dgm:pt>
    <dgm:pt modelId="{44990ED1-842E-4C9E-9030-09F13DCCE9CE}" type="sibTrans" cxnId="{ACA22DB5-F516-4CCA-AB6B-5ACEE08004A4}">
      <dgm:prSet/>
      <dgm:spPr/>
      <dgm:t>
        <a:bodyPr/>
        <a:lstStyle/>
        <a:p>
          <a:endParaRPr lang="en-IN"/>
        </a:p>
      </dgm:t>
    </dgm:pt>
    <dgm:pt modelId="{9C0D2C75-2155-4C78-A757-E79715232BBD}">
      <dgm:prSet phldrT="[Text]" custT="1"/>
      <dgm:spPr>
        <a:ln>
          <a:solidFill>
            <a:schemeClr val="tx1"/>
          </a:solidFill>
        </a:ln>
      </dgm:spPr>
      <dgm:t>
        <a:bodyPr/>
        <a:lstStyle/>
        <a:p>
          <a:r>
            <a:rPr lang="en-IN" sz="1400" dirty="0"/>
            <a:t>MICROCONTROLLER(ARDUINO</a:t>
          </a:r>
          <a:r>
            <a:rPr lang="en-IN" sz="1500" dirty="0"/>
            <a:t> </a:t>
          </a:r>
          <a:r>
            <a:rPr lang="en-IN" sz="1400" dirty="0"/>
            <a:t>NANO</a:t>
          </a:r>
          <a:r>
            <a:rPr lang="en-IN" sz="1500" dirty="0"/>
            <a:t>)</a:t>
          </a:r>
        </a:p>
      </dgm:t>
    </dgm:pt>
    <dgm:pt modelId="{D238D51F-9FB5-4EED-A3D7-E84F602330EC}" type="parTrans" cxnId="{D0AF3B54-A8FA-4A3C-BB4D-1EDB35354D5F}">
      <dgm:prSet/>
      <dgm:spPr/>
      <dgm:t>
        <a:bodyPr/>
        <a:lstStyle/>
        <a:p>
          <a:endParaRPr lang="en-IN"/>
        </a:p>
      </dgm:t>
    </dgm:pt>
    <dgm:pt modelId="{95DC68C0-157E-4068-95C3-3F224CA9989E}" type="sibTrans" cxnId="{D0AF3B54-A8FA-4A3C-BB4D-1EDB35354D5F}">
      <dgm:prSet/>
      <dgm:spPr/>
      <dgm:t>
        <a:bodyPr/>
        <a:lstStyle/>
        <a:p>
          <a:endParaRPr lang="en-IN"/>
        </a:p>
      </dgm:t>
    </dgm:pt>
    <dgm:pt modelId="{6063F821-EDD0-411D-8C3F-AC481D32A4EE}">
      <dgm:prSet phldrT="[Text]" custT="1"/>
      <dgm:spPr>
        <a:ln>
          <a:solidFill>
            <a:schemeClr val="tx1"/>
          </a:solidFill>
        </a:ln>
      </dgm:spPr>
      <dgm:t>
        <a:bodyPr/>
        <a:lstStyle/>
        <a:p>
          <a:r>
            <a:rPr lang="en-IN" sz="1600" dirty="0"/>
            <a:t>MOTOR</a:t>
          </a:r>
          <a:r>
            <a:rPr lang="en-IN" sz="2200" dirty="0"/>
            <a:t> </a:t>
          </a:r>
          <a:r>
            <a:rPr lang="en-IN" sz="1600" dirty="0"/>
            <a:t>DRIVER</a:t>
          </a:r>
          <a:endParaRPr lang="en-IN" sz="2200" dirty="0"/>
        </a:p>
      </dgm:t>
    </dgm:pt>
    <dgm:pt modelId="{E4A123B9-406D-45A0-8550-F7C4720B30FB}" type="parTrans" cxnId="{D719308A-F8DC-411B-B12E-4A2AE5656E3F}">
      <dgm:prSet/>
      <dgm:spPr/>
      <dgm:t>
        <a:bodyPr/>
        <a:lstStyle/>
        <a:p>
          <a:endParaRPr lang="en-IN"/>
        </a:p>
      </dgm:t>
    </dgm:pt>
    <dgm:pt modelId="{7D113D88-4C72-47A3-8911-A6A40D2BA1A5}" type="sibTrans" cxnId="{D719308A-F8DC-411B-B12E-4A2AE5656E3F}">
      <dgm:prSet/>
      <dgm:spPr/>
      <dgm:t>
        <a:bodyPr/>
        <a:lstStyle/>
        <a:p>
          <a:endParaRPr lang="en-IN"/>
        </a:p>
      </dgm:t>
    </dgm:pt>
    <dgm:pt modelId="{3AAFBCF4-105D-4746-9CB4-395CDBCB7647}">
      <dgm:prSet custT="1"/>
      <dgm:spPr>
        <a:ln>
          <a:solidFill>
            <a:schemeClr val="tx1"/>
          </a:solidFill>
        </a:ln>
      </dgm:spPr>
      <dgm:t>
        <a:bodyPr/>
        <a:lstStyle/>
        <a:p>
          <a:r>
            <a:rPr lang="en-IN" sz="1600" dirty="0"/>
            <a:t>MOTOR</a:t>
          </a:r>
          <a:r>
            <a:rPr lang="en-IN" sz="2200" dirty="0"/>
            <a:t> </a:t>
          </a:r>
        </a:p>
      </dgm:t>
    </dgm:pt>
    <dgm:pt modelId="{9CCB6D04-4E7E-4130-B122-662B155F8088}" type="parTrans" cxnId="{DCB44406-5353-47CB-BE28-CA2DC28123A5}">
      <dgm:prSet/>
      <dgm:spPr/>
      <dgm:t>
        <a:bodyPr/>
        <a:lstStyle/>
        <a:p>
          <a:endParaRPr lang="en-IN"/>
        </a:p>
      </dgm:t>
    </dgm:pt>
    <dgm:pt modelId="{5A75A2DB-F759-4B51-A473-ED508E2513FC}" type="sibTrans" cxnId="{DCB44406-5353-47CB-BE28-CA2DC28123A5}">
      <dgm:prSet/>
      <dgm:spPr/>
      <dgm:t>
        <a:bodyPr/>
        <a:lstStyle/>
        <a:p>
          <a:endParaRPr lang="en-IN"/>
        </a:p>
      </dgm:t>
    </dgm:pt>
    <dgm:pt modelId="{CD7250B1-5832-405A-93EA-138432768307}">
      <dgm:prSet custT="1"/>
      <dgm:spPr>
        <a:ln>
          <a:solidFill>
            <a:schemeClr val="tx1"/>
          </a:solidFill>
        </a:ln>
      </dgm:spPr>
      <dgm:t>
        <a:bodyPr/>
        <a:lstStyle/>
        <a:p>
          <a:r>
            <a:rPr lang="en-IN" sz="1800" dirty="0"/>
            <a:t>MOVEMENT</a:t>
          </a:r>
          <a:r>
            <a:rPr lang="en-IN" sz="2200" dirty="0"/>
            <a:t> </a:t>
          </a:r>
          <a:r>
            <a:rPr lang="en-IN" sz="1800" dirty="0"/>
            <a:t>OF</a:t>
          </a:r>
          <a:r>
            <a:rPr lang="en-IN" sz="2200" dirty="0"/>
            <a:t> </a:t>
          </a:r>
          <a:r>
            <a:rPr lang="en-IN" sz="1800" dirty="0"/>
            <a:t>VEHICLE</a:t>
          </a:r>
          <a:endParaRPr lang="en-IN" sz="2200" dirty="0"/>
        </a:p>
      </dgm:t>
    </dgm:pt>
    <dgm:pt modelId="{60680378-0C04-4165-A627-1D2725B0FA23}" type="parTrans" cxnId="{8845B178-9E52-4A15-86C7-DEECE94C7F64}">
      <dgm:prSet/>
      <dgm:spPr/>
      <dgm:t>
        <a:bodyPr/>
        <a:lstStyle/>
        <a:p>
          <a:endParaRPr lang="en-IN"/>
        </a:p>
      </dgm:t>
    </dgm:pt>
    <dgm:pt modelId="{1939A4FB-4A0C-4B97-8BBF-E59734A876BA}" type="sibTrans" cxnId="{8845B178-9E52-4A15-86C7-DEECE94C7F64}">
      <dgm:prSet/>
      <dgm:spPr/>
      <dgm:t>
        <a:bodyPr/>
        <a:lstStyle/>
        <a:p>
          <a:endParaRPr lang="en-IN"/>
        </a:p>
      </dgm:t>
    </dgm:pt>
    <dgm:pt modelId="{BC6008B4-E7B4-46EE-9724-CFB8772E5CF8}" type="pres">
      <dgm:prSet presAssocID="{74315E01-152B-4337-A043-9C4BCD75AAE0}" presName="outerComposite" presStyleCnt="0">
        <dgm:presLayoutVars>
          <dgm:chMax val="5"/>
          <dgm:dir/>
          <dgm:resizeHandles val="exact"/>
        </dgm:presLayoutVars>
      </dgm:prSet>
      <dgm:spPr/>
    </dgm:pt>
    <dgm:pt modelId="{76CA003F-797D-4D07-A8B5-E260FCAA73B2}" type="pres">
      <dgm:prSet presAssocID="{74315E01-152B-4337-A043-9C4BCD75AAE0}" presName="dummyMaxCanvas" presStyleCnt="0">
        <dgm:presLayoutVars/>
      </dgm:prSet>
      <dgm:spPr/>
    </dgm:pt>
    <dgm:pt modelId="{AA271FC6-8256-497E-A3D5-7E584749E2B4}" type="pres">
      <dgm:prSet presAssocID="{74315E01-152B-4337-A043-9C4BCD75AAE0}" presName="FiveNodes_1" presStyleLbl="node1" presStyleIdx="0" presStyleCnt="5" custLinFactNeighborX="-2093" custLinFactNeighborY="-15417">
        <dgm:presLayoutVars>
          <dgm:bulletEnabled val="1"/>
        </dgm:presLayoutVars>
      </dgm:prSet>
      <dgm:spPr/>
    </dgm:pt>
    <dgm:pt modelId="{182A0AC6-5C62-45C5-B418-F2C18C284D5F}" type="pres">
      <dgm:prSet presAssocID="{74315E01-152B-4337-A043-9C4BCD75AAE0}" presName="FiveNodes_2" presStyleLbl="node1" presStyleIdx="1" presStyleCnt="5">
        <dgm:presLayoutVars>
          <dgm:bulletEnabled val="1"/>
        </dgm:presLayoutVars>
      </dgm:prSet>
      <dgm:spPr/>
    </dgm:pt>
    <dgm:pt modelId="{A66E7926-06EF-4C68-B672-170E58942992}" type="pres">
      <dgm:prSet presAssocID="{74315E01-152B-4337-A043-9C4BCD75AAE0}" presName="FiveNodes_3" presStyleLbl="node1" presStyleIdx="2" presStyleCnt="5">
        <dgm:presLayoutVars>
          <dgm:bulletEnabled val="1"/>
        </dgm:presLayoutVars>
      </dgm:prSet>
      <dgm:spPr/>
    </dgm:pt>
    <dgm:pt modelId="{12F4A1AB-DA77-43C9-8755-9482DD941702}" type="pres">
      <dgm:prSet presAssocID="{74315E01-152B-4337-A043-9C4BCD75AAE0}" presName="FiveNodes_4" presStyleLbl="node1" presStyleIdx="3" presStyleCnt="5">
        <dgm:presLayoutVars>
          <dgm:bulletEnabled val="1"/>
        </dgm:presLayoutVars>
      </dgm:prSet>
      <dgm:spPr/>
    </dgm:pt>
    <dgm:pt modelId="{B58D1A14-8D99-46D1-AA12-19CAAEA1980C}" type="pres">
      <dgm:prSet presAssocID="{74315E01-152B-4337-A043-9C4BCD75AAE0}" presName="FiveNodes_5" presStyleLbl="node1" presStyleIdx="4" presStyleCnt="5">
        <dgm:presLayoutVars>
          <dgm:bulletEnabled val="1"/>
        </dgm:presLayoutVars>
      </dgm:prSet>
      <dgm:spPr/>
    </dgm:pt>
    <dgm:pt modelId="{94D9BA0E-C69D-48B3-B246-716F82A57407}" type="pres">
      <dgm:prSet presAssocID="{74315E01-152B-4337-A043-9C4BCD75AAE0}" presName="FiveConn_1-2" presStyleLbl="fgAccFollowNode1" presStyleIdx="0" presStyleCnt="4">
        <dgm:presLayoutVars>
          <dgm:bulletEnabled val="1"/>
        </dgm:presLayoutVars>
      </dgm:prSet>
      <dgm:spPr/>
    </dgm:pt>
    <dgm:pt modelId="{90155BA8-DB77-4D69-ACAF-526443D28B25}" type="pres">
      <dgm:prSet presAssocID="{74315E01-152B-4337-A043-9C4BCD75AAE0}" presName="FiveConn_2-3" presStyleLbl="fgAccFollowNode1" presStyleIdx="1" presStyleCnt="4">
        <dgm:presLayoutVars>
          <dgm:bulletEnabled val="1"/>
        </dgm:presLayoutVars>
      </dgm:prSet>
      <dgm:spPr/>
    </dgm:pt>
    <dgm:pt modelId="{7B621D92-351D-4ACE-B2DF-311F5B8427D9}" type="pres">
      <dgm:prSet presAssocID="{74315E01-152B-4337-A043-9C4BCD75AAE0}" presName="FiveConn_3-4" presStyleLbl="fgAccFollowNode1" presStyleIdx="2" presStyleCnt="4">
        <dgm:presLayoutVars>
          <dgm:bulletEnabled val="1"/>
        </dgm:presLayoutVars>
      </dgm:prSet>
      <dgm:spPr/>
    </dgm:pt>
    <dgm:pt modelId="{FE2E6931-163B-49D5-B756-5F9ABE5F81D7}" type="pres">
      <dgm:prSet presAssocID="{74315E01-152B-4337-A043-9C4BCD75AAE0}" presName="FiveConn_4-5" presStyleLbl="fgAccFollowNode1" presStyleIdx="3" presStyleCnt="4">
        <dgm:presLayoutVars>
          <dgm:bulletEnabled val="1"/>
        </dgm:presLayoutVars>
      </dgm:prSet>
      <dgm:spPr/>
    </dgm:pt>
    <dgm:pt modelId="{3A5FBA56-22E9-416A-8B68-37D1429360B1}" type="pres">
      <dgm:prSet presAssocID="{74315E01-152B-4337-A043-9C4BCD75AAE0}" presName="FiveNodes_1_text" presStyleLbl="node1" presStyleIdx="4" presStyleCnt="5">
        <dgm:presLayoutVars>
          <dgm:bulletEnabled val="1"/>
        </dgm:presLayoutVars>
      </dgm:prSet>
      <dgm:spPr/>
    </dgm:pt>
    <dgm:pt modelId="{13851A8A-BE50-4B64-9237-AF878127BFA5}" type="pres">
      <dgm:prSet presAssocID="{74315E01-152B-4337-A043-9C4BCD75AAE0}" presName="FiveNodes_2_text" presStyleLbl="node1" presStyleIdx="4" presStyleCnt="5">
        <dgm:presLayoutVars>
          <dgm:bulletEnabled val="1"/>
        </dgm:presLayoutVars>
      </dgm:prSet>
      <dgm:spPr/>
    </dgm:pt>
    <dgm:pt modelId="{FCA5CBC8-52D1-4086-BE94-42EA4FD68800}" type="pres">
      <dgm:prSet presAssocID="{74315E01-152B-4337-A043-9C4BCD75AAE0}" presName="FiveNodes_3_text" presStyleLbl="node1" presStyleIdx="4" presStyleCnt="5">
        <dgm:presLayoutVars>
          <dgm:bulletEnabled val="1"/>
        </dgm:presLayoutVars>
      </dgm:prSet>
      <dgm:spPr/>
    </dgm:pt>
    <dgm:pt modelId="{8745FAFF-B96E-490E-9715-950DD6976D13}" type="pres">
      <dgm:prSet presAssocID="{74315E01-152B-4337-A043-9C4BCD75AAE0}" presName="FiveNodes_4_text" presStyleLbl="node1" presStyleIdx="4" presStyleCnt="5">
        <dgm:presLayoutVars>
          <dgm:bulletEnabled val="1"/>
        </dgm:presLayoutVars>
      </dgm:prSet>
      <dgm:spPr/>
    </dgm:pt>
    <dgm:pt modelId="{36DA178B-5CCA-404B-96EF-978670FB02A0}" type="pres">
      <dgm:prSet presAssocID="{74315E01-152B-4337-A043-9C4BCD75AAE0}" presName="FiveNodes_5_text" presStyleLbl="node1" presStyleIdx="4" presStyleCnt="5">
        <dgm:presLayoutVars>
          <dgm:bulletEnabled val="1"/>
        </dgm:presLayoutVars>
      </dgm:prSet>
      <dgm:spPr/>
    </dgm:pt>
  </dgm:ptLst>
  <dgm:cxnLst>
    <dgm:cxn modelId="{DCB44406-5353-47CB-BE28-CA2DC28123A5}" srcId="{74315E01-152B-4337-A043-9C4BCD75AAE0}" destId="{3AAFBCF4-105D-4746-9CB4-395CDBCB7647}" srcOrd="3" destOrd="0" parTransId="{9CCB6D04-4E7E-4130-B122-662B155F8088}" sibTransId="{5A75A2DB-F759-4B51-A473-ED508E2513FC}"/>
    <dgm:cxn modelId="{04E45211-FEEC-4494-99D1-34C236A4D991}" type="presOf" srcId="{6063F821-EDD0-411D-8C3F-AC481D32A4EE}" destId="{A66E7926-06EF-4C68-B672-170E58942992}" srcOrd="0" destOrd="0" presId="urn:microsoft.com/office/officeart/2005/8/layout/vProcess5"/>
    <dgm:cxn modelId="{405D0517-BAD4-4BEF-9CF0-E374C854055F}" type="presOf" srcId="{9C0D2C75-2155-4C78-A757-E79715232BBD}" destId="{13851A8A-BE50-4B64-9237-AF878127BFA5}" srcOrd="1" destOrd="0" presId="urn:microsoft.com/office/officeart/2005/8/layout/vProcess5"/>
    <dgm:cxn modelId="{B222BB1C-7A7C-47C3-9475-37DFD651FF69}" type="presOf" srcId="{74315E01-152B-4337-A043-9C4BCD75AAE0}" destId="{BC6008B4-E7B4-46EE-9724-CFB8772E5CF8}" srcOrd="0" destOrd="0" presId="urn:microsoft.com/office/officeart/2005/8/layout/vProcess5"/>
    <dgm:cxn modelId="{075F733F-B105-40AD-A81A-F2A43730EFC3}" type="presOf" srcId="{6063F821-EDD0-411D-8C3F-AC481D32A4EE}" destId="{FCA5CBC8-52D1-4086-BE94-42EA4FD68800}" srcOrd="1" destOrd="0" presId="urn:microsoft.com/office/officeart/2005/8/layout/vProcess5"/>
    <dgm:cxn modelId="{5D040543-5779-4C00-8729-F1C796779707}" type="presOf" srcId="{3AAFBCF4-105D-4746-9CB4-395CDBCB7647}" destId="{8745FAFF-B96E-490E-9715-950DD6976D13}" srcOrd="1" destOrd="0" presId="urn:microsoft.com/office/officeart/2005/8/layout/vProcess5"/>
    <dgm:cxn modelId="{FE45DF46-28B4-48CC-AA21-94F1C61C209D}" type="presOf" srcId="{CD7250B1-5832-405A-93EA-138432768307}" destId="{36DA178B-5CCA-404B-96EF-978670FB02A0}" srcOrd="1" destOrd="0" presId="urn:microsoft.com/office/officeart/2005/8/layout/vProcess5"/>
    <dgm:cxn modelId="{D0AF3B54-A8FA-4A3C-BB4D-1EDB35354D5F}" srcId="{74315E01-152B-4337-A043-9C4BCD75AAE0}" destId="{9C0D2C75-2155-4C78-A757-E79715232BBD}" srcOrd="1" destOrd="0" parTransId="{D238D51F-9FB5-4EED-A3D7-E84F602330EC}" sibTransId="{95DC68C0-157E-4068-95C3-3F224CA9989E}"/>
    <dgm:cxn modelId="{C13FEF75-B9A6-4283-98B8-11F09263A724}" type="presOf" srcId="{3AAFBCF4-105D-4746-9CB4-395CDBCB7647}" destId="{12F4A1AB-DA77-43C9-8755-9482DD941702}" srcOrd="0" destOrd="0" presId="urn:microsoft.com/office/officeart/2005/8/layout/vProcess5"/>
    <dgm:cxn modelId="{8845B178-9E52-4A15-86C7-DEECE94C7F64}" srcId="{74315E01-152B-4337-A043-9C4BCD75AAE0}" destId="{CD7250B1-5832-405A-93EA-138432768307}" srcOrd="4" destOrd="0" parTransId="{60680378-0C04-4165-A627-1D2725B0FA23}" sibTransId="{1939A4FB-4A0C-4B97-8BBF-E59734A876BA}"/>
    <dgm:cxn modelId="{B026175A-8207-4421-A0F3-BFF1B4A09644}" type="presOf" srcId="{7D113D88-4C72-47A3-8911-A6A40D2BA1A5}" destId="{7B621D92-351D-4ACE-B2DF-311F5B8427D9}" srcOrd="0" destOrd="0" presId="urn:microsoft.com/office/officeart/2005/8/layout/vProcess5"/>
    <dgm:cxn modelId="{6B581283-BB93-4C18-967B-13EDB2FB42E1}" type="presOf" srcId="{95DC68C0-157E-4068-95C3-3F224CA9989E}" destId="{90155BA8-DB77-4D69-ACAF-526443D28B25}" srcOrd="0" destOrd="0" presId="urn:microsoft.com/office/officeart/2005/8/layout/vProcess5"/>
    <dgm:cxn modelId="{D719308A-F8DC-411B-B12E-4A2AE5656E3F}" srcId="{74315E01-152B-4337-A043-9C4BCD75AAE0}" destId="{6063F821-EDD0-411D-8C3F-AC481D32A4EE}" srcOrd="2" destOrd="0" parTransId="{E4A123B9-406D-45A0-8550-F7C4720B30FB}" sibTransId="{7D113D88-4C72-47A3-8911-A6A40D2BA1A5}"/>
    <dgm:cxn modelId="{ACA22DB5-F516-4CCA-AB6B-5ACEE08004A4}" srcId="{74315E01-152B-4337-A043-9C4BCD75AAE0}" destId="{42348675-2AAE-4259-80E5-81F1C507F9BF}" srcOrd="0" destOrd="0" parTransId="{85D1870E-ABB0-4287-9633-5047A9CD2E8B}" sibTransId="{44990ED1-842E-4C9E-9030-09F13DCCE9CE}"/>
    <dgm:cxn modelId="{32E014BC-1545-47FD-8C6A-32DDDBC4F079}" type="presOf" srcId="{44990ED1-842E-4C9E-9030-09F13DCCE9CE}" destId="{94D9BA0E-C69D-48B3-B246-716F82A57407}" srcOrd="0" destOrd="0" presId="urn:microsoft.com/office/officeart/2005/8/layout/vProcess5"/>
    <dgm:cxn modelId="{231CE8C9-D030-4338-875B-657F7620129D}" type="presOf" srcId="{42348675-2AAE-4259-80E5-81F1C507F9BF}" destId="{3A5FBA56-22E9-416A-8B68-37D1429360B1}" srcOrd="1" destOrd="0" presId="urn:microsoft.com/office/officeart/2005/8/layout/vProcess5"/>
    <dgm:cxn modelId="{AC06DDD9-414A-4753-9186-63C46BD36987}" type="presOf" srcId="{CD7250B1-5832-405A-93EA-138432768307}" destId="{B58D1A14-8D99-46D1-AA12-19CAAEA1980C}" srcOrd="0" destOrd="0" presId="urn:microsoft.com/office/officeart/2005/8/layout/vProcess5"/>
    <dgm:cxn modelId="{F0494BE3-F07B-484F-9A95-4AC9DB2FCED7}" type="presOf" srcId="{42348675-2AAE-4259-80E5-81F1C507F9BF}" destId="{AA271FC6-8256-497E-A3D5-7E584749E2B4}" srcOrd="0" destOrd="0" presId="urn:microsoft.com/office/officeart/2005/8/layout/vProcess5"/>
    <dgm:cxn modelId="{716075EA-D844-4535-8CDB-18B9DD10E6D7}" type="presOf" srcId="{9C0D2C75-2155-4C78-A757-E79715232BBD}" destId="{182A0AC6-5C62-45C5-B418-F2C18C284D5F}" srcOrd="0" destOrd="0" presId="urn:microsoft.com/office/officeart/2005/8/layout/vProcess5"/>
    <dgm:cxn modelId="{F12B16F8-DC36-463D-8F6A-A9A10ACE2EC5}" type="presOf" srcId="{5A75A2DB-F759-4B51-A473-ED508E2513FC}" destId="{FE2E6931-163B-49D5-B756-5F9ABE5F81D7}" srcOrd="0" destOrd="0" presId="urn:microsoft.com/office/officeart/2005/8/layout/vProcess5"/>
    <dgm:cxn modelId="{0D026AC2-C2CE-44F5-BA9E-A4F9681EB761}" type="presParOf" srcId="{BC6008B4-E7B4-46EE-9724-CFB8772E5CF8}" destId="{76CA003F-797D-4D07-A8B5-E260FCAA73B2}" srcOrd="0" destOrd="0" presId="urn:microsoft.com/office/officeart/2005/8/layout/vProcess5"/>
    <dgm:cxn modelId="{F31331F0-8A67-4BC2-8236-DB1160E83AF4}" type="presParOf" srcId="{BC6008B4-E7B4-46EE-9724-CFB8772E5CF8}" destId="{AA271FC6-8256-497E-A3D5-7E584749E2B4}" srcOrd="1" destOrd="0" presId="urn:microsoft.com/office/officeart/2005/8/layout/vProcess5"/>
    <dgm:cxn modelId="{FCE8931B-37DE-4A4D-BEC5-4AD2F8017CAE}" type="presParOf" srcId="{BC6008B4-E7B4-46EE-9724-CFB8772E5CF8}" destId="{182A0AC6-5C62-45C5-B418-F2C18C284D5F}" srcOrd="2" destOrd="0" presId="urn:microsoft.com/office/officeart/2005/8/layout/vProcess5"/>
    <dgm:cxn modelId="{482A3EDE-3687-4D92-B37C-2DE7DBDA51E6}" type="presParOf" srcId="{BC6008B4-E7B4-46EE-9724-CFB8772E5CF8}" destId="{A66E7926-06EF-4C68-B672-170E58942992}" srcOrd="3" destOrd="0" presId="urn:microsoft.com/office/officeart/2005/8/layout/vProcess5"/>
    <dgm:cxn modelId="{98499EF2-3E23-49B2-A321-AABB36EF97B3}" type="presParOf" srcId="{BC6008B4-E7B4-46EE-9724-CFB8772E5CF8}" destId="{12F4A1AB-DA77-43C9-8755-9482DD941702}" srcOrd="4" destOrd="0" presId="urn:microsoft.com/office/officeart/2005/8/layout/vProcess5"/>
    <dgm:cxn modelId="{EA046C6F-F4F1-40BA-BCAE-16F1C114A36B}" type="presParOf" srcId="{BC6008B4-E7B4-46EE-9724-CFB8772E5CF8}" destId="{B58D1A14-8D99-46D1-AA12-19CAAEA1980C}" srcOrd="5" destOrd="0" presId="urn:microsoft.com/office/officeart/2005/8/layout/vProcess5"/>
    <dgm:cxn modelId="{14398766-C725-4A78-82F0-85F355A371DB}" type="presParOf" srcId="{BC6008B4-E7B4-46EE-9724-CFB8772E5CF8}" destId="{94D9BA0E-C69D-48B3-B246-716F82A57407}" srcOrd="6" destOrd="0" presId="urn:microsoft.com/office/officeart/2005/8/layout/vProcess5"/>
    <dgm:cxn modelId="{93BB4B92-5D6A-4E7F-B1D6-FD1176F84344}" type="presParOf" srcId="{BC6008B4-E7B4-46EE-9724-CFB8772E5CF8}" destId="{90155BA8-DB77-4D69-ACAF-526443D28B25}" srcOrd="7" destOrd="0" presId="urn:microsoft.com/office/officeart/2005/8/layout/vProcess5"/>
    <dgm:cxn modelId="{AACE0945-AB1D-4D46-A0D8-B3008861013B}" type="presParOf" srcId="{BC6008B4-E7B4-46EE-9724-CFB8772E5CF8}" destId="{7B621D92-351D-4ACE-B2DF-311F5B8427D9}" srcOrd="8" destOrd="0" presId="urn:microsoft.com/office/officeart/2005/8/layout/vProcess5"/>
    <dgm:cxn modelId="{AF9C397F-7583-473A-8FE2-2ACDB62DB30C}" type="presParOf" srcId="{BC6008B4-E7B4-46EE-9724-CFB8772E5CF8}" destId="{FE2E6931-163B-49D5-B756-5F9ABE5F81D7}" srcOrd="9" destOrd="0" presId="urn:microsoft.com/office/officeart/2005/8/layout/vProcess5"/>
    <dgm:cxn modelId="{4FED6D24-771C-4434-BA39-5050779B6D74}" type="presParOf" srcId="{BC6008B4-E7B4-46EE-9724-CFB8772E5CF8}" destId="{3A5FBA56-22E9-416A-8B68-37D1429360B1}" srcOrd="10" destOrd="0" presId="urn:microsoft.com/office/officeart/2005/8/layout/vProcess5"/>
    <dgm:cxn modelId="{12B82F40-DFC6-47CA-AA50-34AE894143D2}" type="presParOf" srcId="{BC6008B4-E7B4-46EE-9724-CFB8772E5CF8}" destId="{13851A8A-BE50-4B64-9237-AF878127BFA5}" srcOrd="11" destOrd="0" presId="urn:microsoft.com/office/officeart/2005/8/layout/vProcess5"/>
    <dgm:cxn modelId="{9F5AABC7-924C-4985-9A96-2863AF714519}" type="presParOf" srcId="{BC6008B4-E7B4-46EE-9724-CFB8772E5CF8}" destId="{FCA5CBC8-52D1-4086-BE94-42EA4FD68800}" srcOrd="12" destOrd="0" presId="urn:microsoft.com/office/officeart/2005/8/layout/vProcess5"/>
    <dgm:cxn modelId="{40EEA359-BDE9-4750-8FF5-73FE9BC1AF9F}" type="presParOf" srcId="{BC6008B4-E7B4-46EE-9724-CFB8772E5CF8}" destId="{8745FAFF-B96E-490E-9715-950DD6976D13}" srcOrd="13" destOrd="0" presId="urn:microsoft.com/office/officeart/2005/8/layout/vProcess5"/>
    <dgm:cxn modelId="{4FF07C5B-34D6-45DD-9927-4B70458F107A}" type="presParOf" srcId="{BC6008B4-E7B4-46EE-9724-CFB8772E5CF8}" destId="{36DA178B-5CCA-404B-96EF-978670FB02A0}" srcOrd="14" destOrd="0" presId="urn:microsoft.com/office/officeart/2005/8/layout/vProcess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733344-75F0-405F-B0A5-ACEA97213C06}">
      <dsp:nvSpPr>
        <dsp:cNvPr id="0" name=""/>
        <dsp:cNvSpPr/>
      </dsp:nvSpPr>
      <dsp:spPr>
        <a:xfrm>
          <a:off x="0" y="0"/>
          <a:ext cx="3192363" cy="441201"/>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solidFill>
            <a:schemeClr val="tx1"/>
          </a:solid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IN" sz="1200" kern="1200" dirty="0"/>
            <a:t>HAND MOVEMENT</a:t>
          </a:r>
        </a:p>
      </dsp:txBody>
      <dsp:txXfrm>
        <a:off x="12922" y="12922"/>
        <a:ext cx="2664651" cy="415357"/>
      </dsp:txXfrm>
    </dsp:sp>
    <dsp:sp modelId="{50DE53D1-29D9-4B6E-B35D-832DF5241538}">
      <dsp:nvSpPr>
        <dsp:cNvPr id="0" name=""/>
        <dsp:cNvSpPr/>
      </dsp:nvSpPr>
      <dsp:spPr>
        <a:xfrm>
          <a:off x="207392" y="515301"/>
          <a:ext cx="3192363" cy="441201"/>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solidFill>
            <a:schemeClr val="tx1"/>
          </a:solid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IN" sz="1200" kern="1200" dirty="0"/>
            <a:t>COLLECTION OF ACCELEROMETER DATA</a:t>
          </a:r>
        </a:p>
      </dsp:txBody>
      <dsp:txXfrm>
        <a:off x="220314" y="528223"/>
        <a:ext cx="2641347" cy="415357"/>
      </dsp:txXfrm>
    </dsp:sp>
    <dsp:sp modelId="{3D93E59B-D60A-411D-B18C-BC54B6F0930A}">
      <dsp:nvSpPr>
        <dsp:cNvPr id="0" name=""/>
        <dsp:cNvSpPr/>
      </dsp:nvSpPr>
      <dsp:spPr>
        <a:xfrm>
          <a:off x="476781" y="1004959"/>
          <a:ext cx="3192363" cy="441201"/>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solidFill>
            <a:schemeClr val="tx1"/>
          </a:solid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IN" sz="1200" kern="1200" dirty="0"/>
            <a:t>PROCESSING (ENCODING)</a:t>
          </a:r>
        </a:p>
      </dsp:txBody>
      <dsp:txXfrm>
        <a:off x="489703" y="1017881"/>
        <a:ext cx="2641347" cy="415357"/>
      </dsp:txXfrm>
    </dsp:sp>
    <dsp:sp modelId="{AEA7B704-82F1-468D-986D-9D879D03B075}">
      <dsp:nvSpPr>
        <dsp:cNvPr id="0" name=""/>
        <dsp:cNvSpPr/>
      </dsp:nvSpPr>
      <dsp:spPr>
        <a:xfrm>
          <a:off x="715172" y="1507439"/>
          <a:ext cx="3192363" cy="441201"/>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solidFill>
            <a:schemeClr val="tx1"/>
          </a:solid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IN" sz="1200" kern="1200" dirty="0"/>
            <a:t>TRANSMISSION MEDIUM (AIR)</a:t>
          </a:r>
        </a:p>
      </dsp:txBody>
      <dsp:txXfrm>
        <a:off x="728094" y="1520361"/>
        <a:ext cx="2641347" cy="415357"/>
      </dsp:txXfrm>
    </dsp:sp>
    <dsp:sp modelId="{D8FBF804-1A1D-4432-B974-5811B49B5EC0}">
      <dsp:nvSpPr>
        <dsp:cNvPr id="0" name=""/>
        <dsp:cNvSpPr/>
      </dsp:nvSpPr>
      <dsp:spPr>
        <a:xfrm>
          <a:off x="953562" y="2009919"/>
          <a:ext cx="3192363" cy="441201"/>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solidFill>
            <a:schemeClr val="tx1"/>
          </a:solid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IN" sz="1200" kern="1200" dirty="0"/>
            <a:t>RECEIVING DATA</a:t>
          </a:r>
        </a:p>
      </dsp:txBody>
      <dsp:txXfrm>
        <a:off x="966484" y="2022841"/>
        <a:ext cx="2641347" cy="415357"/>
      </dsp:txXfrm>
    </dsp:sp>
    <dsp:sp modelId="{4C4C0EB3-88AC-4A7E-980A-6179EADF7681}">
      <dsp:nvSpPr>
        <dsp:cNvPr id="0" name=""/>
        <dsp:cNvSpPr/>
      </dsp:nvSpPr>
      <dsp:spPr>
        <a:xfrm>
          <a:off x="2905581" y="322322"/>
          <a:ext cx="286781" cy="286781"/>
        </a:xfrm>
        <a:prstGeom prst="downArrow">
          <a:avLst>
            <a:gd name="adj1" fmla="val 55000"/>
            <a:gd name="adj2" fmla="val 45000"/>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endParaRPr lang="en-IN" sz="1300" kern="1200"/>
        </a:p>
      </dsp:txBody>
      <dsp:txXfrm>
        <a:off x="2970107" y="322322"/>
        <a:ext cx="157729" cy="215803"/>
      </dsp:txXfrm>
    </dsp:sp>
    <dsp:sp modelId="{B0F6E5A9-E30F-49BF-9D9D-C4657687E29B}">
      <dsp:nvSpPr>
        <dsp:cNvPr id="0" name=""/>
        <dsp:cNvSpPr/>
      </dsp:nvSpPr>
      <dsp:spPr>
        <a:xfrm>
          <a:off x="3143972" y="824802"/>
          <a:ext cx="286781" cy="286781"/>
        </a:xfrm>
        <a:prstGeom prst="downArrow">
          <a:avLst>
            <a:gd name="adj1" fmla="val 55000"/>
            <a:gd name="adj2" fmla="val 45000"/>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endParaRPr lang="en-IN" sz="1300" kern="1200"/>
        </a:p>
      </dsp:txBody>
      <dsp:txXfrm>
        <a:off x="3208498" y="824802"/>
        <a:ext cx="157729" cy="215803"/>
      </dsp:txXfrm>
    </dsp:sp>
    <dsp:sp modelId="{7781EBDB-0324-42B2-99DD-DE9FF68EA519}">
      <dsp:nvSpPr>
        <dsp:cNvPr id="0" name=""/>
        <dsp:cNvSpPr/>
      </dsp:nvSpPr>
      <dsp:spPr>
        <a:xfrm>
          <a:off x="3382363" y="1319928"/>
          <a:ext cx="286781" cy="286781"/>
        </a:xfrm>
        <a:prstGeom prst="downArrow">
          <a:avLst>
            <a:gd name="adj1" fmla="val 55000"/>
            <a:gd name="adj2" fmla="val 45000"/>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endParaRPr lang="en-IN" sz="1300" kern="1200"/>
        </a:p>
      </dsp:txBody>
      <dsp:txXfrm>
        <a:off x="3446889" y="1319928"/>
        <a:ext cx="157729" cy="215803"/>
      </dsp:txXfrm>
    </dsp:sp>
    <dsp:sp modelId="{3FB454EB-F7A7-444A-ADC0-5D867C91B6C9}">
      <dsp:nvSpPr>
        <dsp:cNvPr id="0" name=""/>
        <dsp:cNvSpPr/>
      </dsp:nvSpPr>
      <dsp:spPr>
        <a:xfrm>
          <a:off x="3620754" y="1827310"/>
          <a:ext cx="286781" cy="286781"/>
        </a:xfrm>
        <a:prstGeom prst="downArrow">
          <a:avLst>
            <a:gd name="adj1" fmla="val 55000"/>
            <a:gd name="adj2" fmla="val 45000"/>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endParaRPr lang="en-IN" sz="1300" kern="1200"/>
        </a:p>
      </dsp:txBody>
      <dsp:txXfrm>
        <a:off x="3685280" y="1827310"/>
        <a:ext cx="157729" cy="2158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271FC6-8256-497E-A3D5-7E584749E2B4}">
      <dsp:nvSpPr>
        <dsp:cNvPr id="0" name=""/>
        <dsp:cNvSpPr/>
      </dsp:nvSpPr>
      <dsp:spPr>
        <a:xfrm>
          <a:off x="0" y="0"/>
          <a:ext cx="3637787" cy="493778"/>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solidFill>
            <a:schemeClr val="tx1"/>
          </a:solid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IN" sz="1400" kern="1200" dirty="0"/>
            <a:t>PROCESSING</a:t>
          </a:r>
          <a:r>
            <a:rPr lang="en-IN" sz="1500" kern="1200" dirty="0"/>
            <a:t> (DECODING)</a:t>
          </a:r>
        </a:p>
      </dsp:txBody>
      <dsp:txXfrm>
        <a:off x="14462" y="14462"/>
        <a:ext cx="3047190" cy="464854"/>
      </dsp:txXfrm>
    </dsp:sp>
    <dsp:sp modelId="{182A0AC6-5C62-45C5-B418-F2C18C284D5F}">
      <dsp:nvSpPr>
        <dsp:cNvPr id="0" name=""/>
        <dsp:cNvSpPr/>
      </dsp:nvSpPr>
      <dsp:spPr>
        <a:xfrm>
          <a:off x="271653" y="562358"/>
          <a:ext cx="3637787" cy="493778"/>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solidFill>
            <a:schemeClr val="tx1"/>
          </a:solid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IN" sz="1400" kern="1200" dirty="0"/>
            <a:t>MICROCONTROLLER(ARDUINO</a:t>
          </a:r>
          <a:r>
            <a:rPr lang="en-IN" sz="1500" kern="1200" dirty="0"/>
            <a:t> </a:t>
          </a:r>
          <a:r>
            <a:rPr lang="en-IN" sz="1400" kern="1200" dirty="0"/>
            <a:t>NANO</a:t>
          </a:r>
          <a:r>
            <a:rPr lang="en-IN" sz="1500" kern="1200" dirty="0"/>
            <a:t>)</a:t>
          </a:r>
        </a:p>
      </dsp:txBody>
      <dsp:txXfrm>
        <a:off x="286115" y="576820"/>
        <a:ext cx="3016254" cy="464854"/>
      </dsp:txXfrm>
    </dsp:sp>
    <dsp:sp modelId="{A66E7926-06EF-4C68-B672-170E58942992}">
      <dsp:nvSpPr>
        <dsp:cNvPr id="0" name=""/>
        <dsp:cNvSpPr/>
      </dsp:nvSpPr>
      <dsp:spPr>
        <a:xfrm>
          <a:off x="543306" y="1124717"/>
          <a:ext cx="3637787" cy="493778"/>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solidFill>
            <a:schemeClr val="tx1"/>
          </a:solid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kern="1200" dirty="0"/>
            <a:t>MOTOR</a:t>
          </a:r>
          <a:r>
            <a:rPr lang="en-IN" sz="2200" kern="1200" dirty="0"/>
            <a:t> </a:t>
          </a:r>
          <a:r>
            <a:rPr lang="en-IN" sz="1600" kern="1200" dirty="0"/>
            <a:t>DRIVER</a:t>
          </a:r>
          <a:endParaRPr lang="en-IN" sz="2200" kern="1200" dirty="0"/>
        </a:p>
      </dsp:txBody>
      <dsp:txXfrm>
        <a:off x="557768" y="1139179"/>
        <a:ext cx="3016254" cy="464854"/>
      </dsp:txXfrm>
    </dsp:sp>
    <dsp:sp modelId="{12F4A1AB-DA77-43C9-8755-9482DD941702}">
      <dsp:nvSpPr>
        <dsp:cNvPr id="0" name=""/>
        <dsp:cNvSpPr/>
      </dsp:nvSpPr>
      <dsp:spPr>
        <a:xfrm>
          <a:off x="814959" y="1687076"/>
          <a:ext cx="3637787" cy="493778"/>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solidFill>
            <a:schemeClr val="tx1"/>
          </a:solid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kern="1200" dirty="0"/>
            <a:t>MOTOR</a:t>
          </a:r>
          <a:r>
            <a:rPr lang="en-IN" sz="2200" kern="1200" dirty="0"/>
            <a:t> </a:t>
          </a:r>
        </a:p>
      </dsp:txBody>
      <dsp:txXfrm>
        <a:off x="829421" y="1701538"/>
        <a:ext cx="3016254" cy="464854"/>
      </dsp:txXfrm>
    </dsp:sp>
    <dsp:sp modelId="{B58D1A14-8D99-46D1-AA12-19CAAEA1980C}">
      <dsp:nvSpPr>
        <dsp:cNvPr id="0" name=""/>
        <dsp:cNvSpPr/>
      </dsp:nvSpPr>
      <dsp:spPr>
        <a:xfrm>
          <a:off x="1086612" y="2249435"/>
          <a:ext cx="3637787" cy="493778"/>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solidFill>
            <a:schemeClr val="tx1"/>
          </a:solid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dirty="0"/>
            <a:t>MOVEMENT</a:t>
          </a:r>
          <a:r>
            <a:rPr lang="en-IN" sz="2200" kern="1200" dirty="0"/>
            <a:t> </a:t>
          </a:r>
          <a:r>
            <a:rPr lang="en-IN" sz="1800" kern="1200" dirty="0"/>
            <a:t>OF</a:t>
          </a:r>
          <a:r>
            <a:rPr lang="en-IN" sz="2200" kern="1200" dirty="0"/>
            <a:t> </a:t>
          </a:r>
          <a:r>
            <a:rPr lang="en-IN" sz="1800" kern="1200" dirty="0"/>
            <a:t>VEHICLE</a:t>
          </a:r>
          <a:endParaRPr lang="en-IN" sz="2200" kern="1200" dirty="0"/>
        </a:p>
      </dsp:txBody>
      <dsp:txXfrm>
        <a:off x="1101074" y="2263897"/>
        <a:ext cx="3016254" cy="464854"/>
      </dsp:txXfrm>
    </dsp:sp>
    <dsp:sp modelId="{94D9BA0E-C69D-48B3-B246-716F82A57407}">
      <dsp:nvSpPr>
        <dsp:cNvPr id="0" name=""/>
        <dsp:cNvSpPr/>
      </dsp:nvSpPr>
      <dsp:spPr>
        <a:xfrm>
          <a:off x="3316831" y="360732"/>
          <a:ext cx="320956" cy="320956"/>
        </a:xfrm>
        <a:prstGeom prst="downArrow">
          <a:avLst>
            <a:gd name="adj1" fmla="val 55000"/>
            <a:gd name="adj2" fmla="val 45000"/>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endParaRPr lang="en-IN" sz="1500" kern="1200"/>
        </a:p>
      </dsp:txBody>
      <dsp:txXfrm>
        <a:off x="3389046" y="360732"/>
        <a:ext cx="176526" cy="241519"/>
      </dsp:txXfrm>
    </dsp:sp>
    <dsp:sp modelId="{90155BA8-DB77-4D69-ACAF-526443D28B25}">
      <dsp:nvSpPr>
        <dsp:cNvPr id="0" name=""/>
        <dsp:cNvSpPr/>
      </dsp:nvSpPr>
      <dsp:spPr>
        <a:xfrm>
          <a:off x="3588484" y="923091"/>
          <a:ext cx="320956" cy="320956"/>
        </a:xfrm>
        <a:prstGeom prst="downArrow">
          <a:avLst>
            <a:gd name="adj1" fmla="val 55000"/>
            <a:gd name="adj2" fmla="val 45000"/>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endParaRPr lang="en-IN" sz="1500" kern="1200"/>
        </a:p>
      </dsp:txBody>
      <dsp:txXfrm>
        <a:off x="3660699" y="923091"/>
        <a:ext cx="176526" cy="241519"/>
      </dsp:txXfrm>
    </dsp:sp>
    <dsp:sp modelId="{7B621D92-351D-4ACE-B2DF-311F5B8427D9}">
      <dsp:nvSpPr>
        <dsp:cNvPr id="0" name=""/>
        <dsp:cNvSpPr/>
      </dsp:nvSpPr>
      <dsp:spPr>
        <a:xfrm>
          <a:off x="3860137" y="1477220"/>
          <a:ext cx="320956" cy="320956"/>
        </a:xfrm>
        <a:prstGeom prst="downArrow">
          <a:avLst>
            <a:gd name="adj1" fmla="val 55000"/>
            <a:gd name="adj2" fmla="val 45000"/>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endParaRPr lang="en-IN" sz="1500" kern="1200"/>
        </a:p>
      </dsp:txBody>
      <dsp:txXfrm>
        <a:off x="3932352" y="1477220"/>
        <a:ext cx="176526" cy="241519"/>
      </dsp:txXfrm>
    </dsp:sp>
    <dsp:sp modelId="{FE2E6931-163B-49D5-B756-5F9ABE5F81D7}">
      <dsp:nvSpPr>
        <dsp:cNvPr id="0" name=""/>
        <dsp:cNvSpPr/>
      </dsp:nvSpPr>
      <dsp:spPr>
        <a:xfrm>
          <a:off x="4131790" y="2045066"/>
          <a:ext cx="320956" cy="320956"/>
        </a:xfrm>
        <a:prstGeom prst="downArrow">
          <a:avLst>
            <a:gd name="adj1" fmla="val 55000"/>
            <a:gd name="adj2" fmla="val 45000"/>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endParaRPr lang="en-IN" sz="1500" kern="1200"/>
        </a:p>
      </dsp:txBody>
      <dsp:txXfrm>
        <a:off x="4204005" y="2045066"/>
        <a:ext cx="176526" cy="241519"/>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ED2290C2-4EF4-41D3-A508-42B260BB0710}"/>
              </a:ext>
            </a:extLst>
          </p:cNvPr>
          <p:cNvSpPr>
            <a:spLocks noGrp="1" noChangeArrowheads="1"/>
          </p:cNvSpPr>
          <p:nvPr>
            <p:ph type="hdr" sz="quarter"/>
          </p:nvPr>
        </p:nvSpPr>
        <p:spPr bwMode="auto">
          <a:xfrm>
            <a:off x="0" y="0"/>
            <a:ext cx="3168650" cy="477838"/>
          </a:xfrm>
          <a:prstGeom prst="rect">
            <a:avLst/>
          </a:prstGeom>
          <a:noFill/>
          <a:ln>
            <a:noFill/>
          </a:ln>
        </p:spPr>
        <p:txBody>
          <a:bodyPr vert="horz" wrap="square" lIns="96661" tIns="48331" rIns="96661" bIns="48331" numCol="1" anchor="t" anchorCtr="0" compatLnSpc="1">
            <a:prstTxWarp prst="textNoShape">
              <a:avLst/>
            </a:prstTxWarp>
          </a:bodyPr>
          <a:lstStyle>
            <a:lvl1pPr defTabSz="966788" eaLnBrk="1" hangingPunct="1">
              <a:buFont typeface="Arial" panose="020B0604020202020204" pitchFamily="34" charset="0"/>
              <a:buNone/>
              <a:defRPr sz="1300"/>
            </a:lvl1pPr>
          </a:lstStyle>
          <a:p>
            <a:pPr>
              <a:defRPr/>
            </a:pPr>
            <a:endParaRPr lang="en-US"/>
          </a:p>
        </p:txBody>
      </p:sp>
      <p:sp>
        <p:nvSpPr>
          <p:cNvPr id="6147" name="Rectangle 3">
            <a:extLst>
              <a:ext uri="{FF2B5EF4-FFF2-40B4-BE49-F238E27FC236}">
                <a16:creationId xmlns:a16="http://schemas.microsoft.com/office/drawing/2014/main" id="{BA081BC3-AC18-48DA-BE09-B2B13243C7EB}"/>
              </a:ext>
            </a:extLst>
          </p:cNvPr>
          <p:cNvSpPr>
            <a:spLocks noGrp="1" noChangeArrowheads="1"/>
          </p:cNvSpPr>
          <p:nvPr>
            <p:ph type="dt" idx="1"/>
          </p:nvPr>
        </p:nvSpPr>
        <p:spPr bwMode="auto">
          <a:xfrm>
            <a:off x="4143375" y="0"/>
            <a:ext cx="3170238" cy="477838"/>
          </a:xfrm>
          <a:prstGeom prst="rect">
            <a:avLst/>
          </a:prstGeom>
          <a:noFill/>
          <a:ln>
            <a:noFill/>
          </a:ln>
        </p:spPr>
        <p:txBody>
          <a:bodyPr vert="horz" wrap="square" lIns="96661" tIns="48331" rIns="96661" bIns="48331" numCol="1" anchor="t" anchorCtr="0" compatLnSpc="1">
            <a:prstTxWarp prst="textNoShape">
              <a:avLst/>
            </a:prstTxWarp>
          </a:bodyPr>
          <a:lstStyle>
            <a:lvl1pPr algn="r" defTabSz="966788" eaLnBrk="1" hangingPunct="1">
              <a:buFont typeface="Arial" panose="020B0604020202020204" pitchFamily="34" charset="0"/>
              <a:buNone/>
              <a:defRPr sz="1300"/>
            </a:lvl1pPr>
          </a:lstStyle>
          <a:p>
            <a:pPr>
              <a:defRPr/>
            </a:pPr>
            <a:endParaRPr lang="en-US"/>
          </a:p>
        </p:txBody>
      </p:sp>
      <p:sp>
        <p:nvSpPr>
          <p:cNvPr id="21508" name="Rectangle 4">
            <a:extLst>
              <a:ext uri="{FF2B5EF4-FFF2-40B4-BE49-F238E27FC236}">
                <a16:creationId xmlns:a16="http://schemas.microsoft.com/office/drawing/2014/main" id="{24ACD142-47E5-4939-A7AE-E4CDFD11F8B9}"/>
              </a:ext>
            </a:extLst>
          </p:cNvPr>
          <p:cNvSpPr>
            <a:spLocks noGrp="1" noRot="1" noChangeAspect="1" noChangeArrowheads="1"/>
          </p:cNvSpPr>
          <p:nvPr>
            <p:ph type="sldImg" idx="2"/>
          </p:nvPr>
        </p:nvSpPr>
        <p:spPr bwMode="auto">
          <a:xfrm>
            <a:off x="1255713" y="719138"/>
            <a:ext cx="4802187"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6149" name="Rectangle 5">
            <a:extLst>
              <a:ext uri="{FF2B5EF4-FFF2-40B4-BE49-F238E27FC236}">
                <a16:creationId xmlns:a16="http://schemas.microsoft.com/office/drawing/2014/main" id="{D8BFCE44-FC7A-4251-9160-873A2CFAFEC4}"/>
              </a:ext>
            </a:extLst>
          </p:cNvPr>
          <p:cNvSpPr>
            <a:spLocks noGrp="1" noChangeArrowheads="1"/>
          </p:cNvSpPr>
          <p:nvPr>
            <p:ph type="body" sz="quarter" idx="3"/>
          </p:nvPr>
        </p:nvSpPr>
        <p:spPr bwMode="auto">
          <a:xfrm>
            <a:off x="730250" y="4559300"/>
            <a:ext cx="5853113" cy="4321175"/>
          </a:xfrm>
          <a:prstGeom prst="rect">
            <a:avLst/>
          </a:prstGeom>
          <a:noFill/>
          <a:ln>
            <a:noFill/>
          </a:ln>
        </p:spPr>
        <p:txBody>
          <a:bodyPr vert="horz" wrap="square" lIns="96661" tIns="48331" rIns="96661" bIns="48331"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5A8282D0-BE58-4F86-B0FB-80EBFBE8DE7A}"/>
              </a:ext>
            </a:extLst>
          </p:cNvPr>
          <p:cNvSpPr>
            <a:spLocks noGrp="1" noChangeArrowheads="1"/>
          </p:cNvSpPr>
          <p:nvPr>
            <p:ph type="ftr" sz="quarter" idx="4"/>
          </p:nvPr>
        </p:nvSpPr>
        <p:spPr bwMode="auto">
          <a:xfrm>
            <a:off x="0" y="9118600"/>
            <a:ext cx="3168650" cy="481013"/>
          </a:xfrm>
          <a:prstGeom prst="rect">
            <a:avLst/>
          </a:prstGeom>
          <a:noFill/>
          <a:ln>
            <a:noFill/>
          </a:ln>
        </p:spPr>
        <p:txBody>
          <a:bodyPr vert="horz" wrap="square" lIns="96661" tIns="48331" rIns="96661" bIns="48331" numCol="1" anchor="b" anchorCtr="0" compatLnSpc="1">
            <a:prstTxWarp prst="textNoShape">
              <a:avLst/>
            </a:prstTxWarp>
          </a:bodyPr>
          <a:lstStyle>
            <a:lvl1pPr defTabSz="966788" eaLnBrk="1" hangingPunct="1">
              <a:buFont typeface="Arial" panose="020B0604020202020204" pitchFamily="34" charset="0"/>
              <a:buNone/>
              <a:defRPr sz="1300"/>
            </a:lvl1pPr>
          </a:lstStyle>
          <a:p>
            <a:pPr>
              <a:defRPr/>
            </a:pPr>
            <a:endParaRPr lang="en-US"/>
          </a:p>
        </p:txBody>
      </p:sp>
      <p:sp>
        <p:nvSpPr>
          <p:cNvPr id="6151" name="Rectangle 7">
            <a:extLst>
              <a:ext uri="{FF2B5EF4-FFF2-40B4-BE49-F238E27FC236}">
                <a16:creationId xmlns:a16="http://schemas.microsoft.com/office/drawing/2014/main" id="{3E1BD85C-9DC0-4594-876D-8DE4CE9E10CF}"/>
              </a:ext>
            </a:extLst>
          </p:cNvPr>
          <p:cNvSpPr>
            <a:spLocks noGrp="1" noChangeArrowheads="1"/>
          </p:cNvSpPr>
          <p:nvPr>
            <p:ph type="sldNum" sz="quarter" idx="5"/>
          </p:nvPr>
        </p:nvSpPr>
        <p:spPr bwMode="auto">
          <a:xfrm>
            <a:off x="4143375" y="9118600"/>
            <a:ext cx="3170238" cy="481013"/>
          </a:xfrm>
          <a:prstGeom prst="rect">
            <a:avLst/>
          </a:prstGeom>
          <a:noFill/>
          <a:ln>
            <a:noFill/>
          </a:ln>
        </p:spPr>
        <p:txBody>
          <a:bodyPr vert="horz" wrap="square" lIns="96661" tIns="48331" rIns="96661" bIns="48331" numCol="1" anchor="b" anchorCtr="0" compatLnSpc="1">
            <a:prstTxWarp prst="textNoShape">
              <a:avLst/>
            </a:prstTxWarp>
          </a:bodyPr>
          <a:lstStyle>
            <a:lvl1pPr algn="r" defTabSz="966788" eaLnBrk="1" hangingPunct="1">
              <a:buFont typeface="Arial" panose="020B0604020202020204" pitchFamily="34" charset="0"/>
              <a:buNone/>
              <a:defRPr sz="1300"/>
            </a:lvl1pPr>
          </a:lstStyle>
          <a:p>
            <a:fld id="{CFB51A7B-190D-41A2-8F4F-A888C06EAB44}"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a:extLst>
              <a:ext uri="{FF2B5EF4-FFF2-40B4-BE49-F238E27FC236}">
                <a16:creationId xmlns:a16="http://schemas.microsoft.com/office/drawing/2014/main" id="{F87E3E95-A6E2-4DB6-9703-D691D3E99DE1}"/>
              </a:ext>
            </a:extLst>
          </p:cNvPr>
          <p:cNvSpPr>
            <a:spLocks noGrp="1" noRot="1" noChangeAspect="1" noTextEdit="1"/>
          </p:cNvSpPr>
          <p:nvPr>
            <p:ph type="sldImg"/>
          </p:nvPr>
        </p:nvSpPr>
        <p:spPr>
          <a:ln>
            <a:solidFill>
              <a:srgbClr val="000000"/>
            </a:solidFill>
            <a:miter lim="800000"/>
            <a:headEnd/>
            <a:tailEnd/>
          </a:ln>
        </p:spPr>
      </p:sp>
      <p:sp>
        <p:nvSpPr>
          <p:cNvPr id="22531" name="Notes Placeholder 2">
            <a:extLst>
              <a:ext uri="{FF2B5EF4-FFF2-40B4-BE49-F238E27FC236}">
                <a16:creationId xmlns:a16="http://schemas.microsoft.com/office/drawing/2014/main" id="{EA20049E-0BDB-46BA-90C5-54D42D4C52BF}"/>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endParaRPr lang="en-US" altLang="en-US" dirty="0"/>
          </a:p>
        </p:txBody>
      </p:sp>
      <p:sp>
        <p:nvSpPr>
          <p:cNvPr id="22532" name="Slide Number Placeholder 3">
            <a:extLst>
              <a:ext uri="{FF2B5EF4-FFF2-40B4-BE49-F238E27FC236}">
                <a16:creationId xmlns:a16="http://schemas.microsoft.com/office/drawing/2014/main" id="{9EB22125-B6F5-4184-9391-64A1B2C8340A}"/>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a:buFontTx/>
              <a:buNone/>
            </a:pPr>
            <a:fld id="{E97E88D4-494B-4C50-B560-68CBF43434FC}" type="slidenum">
              <a:rPr lang="en-US" altLang="en-US" sz="1300">
                <a:latin typeface="Calibri" panose="020F0502020204030204" pitchFamily="34" charset="0"/>
                <a:cs typeface="Arial" panose="020B0604020202020204" pitchFamily="34" charset="0"/>
              </a:rPr>
              <a:pPr>
                <a:buFontTx/>
                <a:buNone/>
              </a:pPr>
              <a:t>1</a:t>
            </a:fld>
            <a:endParaRPr lang="en-US" altLang="en-US" sz="1300">
              <a:latin typeface="Calibri" panose="020F0502020204030204" pitchFamily="34" charset="0"/>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Rectangle 10">
            <a:extLst>
              <a:ext uri="{FF2B5EF4-FFF2-40B4-BE49-F238E27FC236}">
                <a16:creationId xmlns:a16="http://schemas.microsoft.com/office/drawing/2014/main" id="{11EDC801-DD7E-4521-A257-8AEB82BABF16}"/>
              </a:ext>
            </a:extLst>
          </p:cNvPr>
          <p:cNvSpPr>
            <a:spLocks noGrp="1" noChangeArrowheads="1"/>
          </p:cNvSpPr>
          <p:nvPr>
            <p:ph type="dt" sz="half" idx="10"/>
          </p:nvPr>
        </p:nvSpPr>
        <p:spPr>
          <a:xfrm>
            <a:off x="0" y="6400800"/>
            <a:ext cx="1905000" cy="457200"/>
          </a:xfrm>
        </p:spPr>
        <p:txBody>
          <a:bodyPr/>
          <a:lstStyle>
            <a:lvl1pPr>
              <a:defRPr/>
            </a:lvl1pPr>
          </a:lstStyle>
          <a:p>
            <a:pPr>
              <a:defRPr/>
            </a:pPr>
            <a:fld id="{92EE5DC1-6DEC-4AA0-A1CE-0CF34200632A}" type="datetime1">
              <a:rPr lang="en-US"/>
              <a:pPr>
                <a:defRPr/>
              </a:pPr>
              <a:t>11/6/2020</a:t>
            </a:fld>
            <a:endParaRPr lang="en-US"/>
          </a:p>
        </p:txBody>
      </p:sp>
      <p:sp>
        <p:nvSpPr>
          <p:cNvPr id="5" name="Rectangle 11">
            <a:extLst>
              <a:ext uri="{FF2B5EF4-FFF2-40B4-BE49-F238E27FC236}">
                <a16:creationId xmlns:a16="http://schemas.microsoft.com/office/drawing/2014/main" id="{ACABB7BF-DAB9-4BBA-A3B8-52DE0B713AAB}"/>
              </a:ext>
            </a:extLst>
          </p:cNvPr>
          <p:cNvSpPr>
            <a:spLocks noGrp="1" noChangeArrowheads="1"/>
          </p:cNvSpPr>
          <p:nvPr>
            <p:ph type="ftr" sz="quarter" idx="11"/>
          </p:nvPr>
        </p:nvSpPr>
        <p:spPr>
          <a:xfrm>
            <a:off x="3048000" y="5835650"/>
            <a:ext cx="2895600" cy="457200"/>
          </a:xfrm>
        </p:spPr>
        <p:txBody>
          <a:bodyPr/>
          <a:lstStyle>
            <a:lvl1pPr>
              <a:defRPr/>
            </a:lvl1pPr>
          </a:lstStyle>
          <a:p>
            <a:pPr>
              <a:defRPr/>
            </a:pPr>
            <a:endParaRPr lang="en-US"/>
          </a:p>
        </p:txBody>
      </p:sp>
      <p:sp>
        <p:nvSpPr>
          <p:cNvPr id="6" name="Rectangle 12">
            <a:extLst>
              <a:ext uri="{FF2B5EF4-FFF2-40B4-BE49-F238E27FC236}">
                <a16:creationId xmlns:a16="http://schemas.microsoft.com/office/drawing/2014/main" id="{9A3315A6-A9D9-4307-B855-C59003A523D7}"/>
              </a:ext>
            </a:extLst>
          </p:cNvPr>
          <p:cNvSpPr>
            <a:spLocks noGrp="1" noChangeArrowheads="1"/>
          </p:cNvSpPr>
          <p:nvPr>
            <p:ph type="sldNum" sz="quarter" idx="12"/>
          </p:nvPr>
        </p:nvSpPr>
        <p:spPr/>
        <p:txBody>
          <a:bodyPr/>
          <a:lstStyle>
            <a:lvl1pPr>
              <a:defRPr/>
            </a:lvl1pPr>
          </a:lstStyle>
          <a:p>
            <a:fld id="{92FB42D2-BCFF-430A-B839-639E647AA8BA}" type="slidenum">
              <a:rPr lang="en-US" altLang="en-US"/>
              <a:pPr/>
              <a:t>‹#›</a:t>
            </a:fld>
            <a:endParaRPr lang="en-US" altLang="en-US"/>
          </a:p>
        </p:txBody>
      </p:sp>
    </p:spTree>
    <p:extLst>
      <p:ext uri="{BB962C8B-B14F-4D97-AF65-F5344CB8AC3E}">
        <p14:creationId xmlns:p14="http://schemas.microsoft.com/office/powerpoint/2010/main" val="3963100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10">
            <a:extLst>
              <a:ext uri="{FF2B5EF4-FFF2-40B4-BE49-F238E27FC236}">
                <a16:creationId xmlns:a16="http://schemas.microsoft.com/office/drawing/2014/main" id="{FE9A67D9-8902-46DC-8EC4-87042DC6F3C1}"/>
              </a:ext>
            </a:extLst>
          </p:cNvPr>
          <p:cNvSpPr>
            <a:spLocks noGrp="1" noChangeArrowheads="1"/>
          </p:cNvSpPr>
          <p:nvPr>
            <p:ph type="dt" sz="half" idx="10"/>
          </p:nvPr>
        </p:nvSpPr>
        <p:spPr>
          <a:ln/>
        </p:spPr>
        <p:txBody>
          <a:bodyPr/>
          <a:lstStyle>
            <a:lvl1pPr>
              <a:defRPr/>
            </a:lvl1pPr>
          </a:lstStyle>
          <a:p>
            <a:pPr>
              <a:defRPr/>
            </a:pPr>
            <a:fld id="{119A7F60-B1BA-4AAF-81DE-8B60262359E4}" type="datetime1">
              <a:rPr lang="en-US"/>
              <a:pPr>
                <a:defRPr/>
              </a:pPr>
              <a:t>11/6/2020</a:t>
            </a:fld>
            <a:endParaRPr lang="en-US"/>
          </a:p>
        </p:txBody>
      </p:sp>
      <p:sp>
        <p:nvSpPr>
          <p:cNvPr id="5" name="Rectangle 11">
            <a:extLst>
              <a:ext uri="{FF2B5EF4-FFF2-40B4-BE49-F238E27FC236}">
                <a16:creationId xmlns:a16="http://schemas.microsoft.com/office/drawing/2014/main" id="{9EFAA686-28C9-409E-8EED-01093B5A601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2">
            <a:extLst>
              <a:ext uri="{FF2B5EF4-FFF2-40B4-BE49-F238E27FC236}">
                <a16:creationId xmlns:a16="http://schemas.microsoft.com/office/drawing/2014/main" id="{3FA5CEC9-FE3D-433F-AA7B-0868D6A8FDBC}"/>
              </a:ext>
            </a:extLst>
          </p:cNvPr>
          <p:cNvSpPr>
            <a:spLocks noGrp="1" noChangeArrowheads="1"/>
          </p:cNvSpPr>
          <p:nvPr>
            <p:ph type="sldNum" sz="quarter" idx="12"/>
          </p:nvPr>
        </p:nvSpPr>
        <p:spPr>
          <a:ln/>
        </p:spPr>
        <p:txBody>
          <a:bodyPr/>
          <a:lstStyle>
            <a:lvl1pPr>
              <a:defRPr/>
            </a:lvl1pPr>
          </a:lstStyle>
          <a:p>
            <a:fld id="{3A5C56E1-E4C1-49AD-ACCA-3DFBBA1E83DB}" type="slidenum">
              <a:rPr lang="en-US" altLang="en-US"/>
              <a:pPr/>
              <a:t>‹#›</a:t>
            </a:fld>
            <a:endParaRPr lang="en-US" altLang="en-US"/>
          </a:p>
        </p:txBody>
      </p:sp>
    </p:spTree>
    <p:extLst>
      <p:ext uri="{BB962C8B-B14F-4D97-AF65-F5344CB8AC3E}">
        <p14:creationId xmlns:p14="http://schemas.microsoft.com/office/powerpoint/2010/main" val="3736619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10">
            <a:extLst>
              <a:ext uri="{FF2B5EF4-FFF2-40B4-BE49-F238E27FC236}">
                <a16:creationId xmlns:a16="http://schemas.microsoft.com/office/drawing/2014/main" id="{C254805D-F765-4879-A923-44C83DFB631D}"/>
              </a:ext>
            </a:extLst>
          </p:cNvPr>
          <p:cNvSpPr>
            <a:spLocks noGrp="1" noChangeArrowheads="1"/>
          </p:cNvSpPr>
          <p:nvPr>
            <p:ph type="dt" sz="half" idx="10"/>
          </p:nvPr>
        </p:nvSpPr>
        <p:spPr>
          <a:ln/>
        </p:spPr>
        <p:txBody>
          <a:bodyPr/>
          <a:lstStyle>
            <a:lvl1pPr>
              <a:defRPr/>
            </a:lvl1pPr>
          </a:lstStyle>
          <a:p>
            <a:pPr>
              <a:defRPr/>
            </a:pPr>
            <a:fld id="{2D054B01-351F-4B79-B9EB-5A5697D83B16}" type="datetime1">
              <a:rPr lang="en-US"/>
              <a:pPr>
                <a:defRPr/>
              </a:pPr>
              <a:t>11/6/2020</a:t>
            </a:fld>
            <a:endParaRPr lang="en-US"/>
          </a:p>
        </p:txBody>
      </p:sp>
      <p:sp>
        <p:nvSpPr>
          <p:cNvPr id="5" name="Rectangle 11">
            <a:extLst>
              <a:ext uri="{FF2B5EF4-FFF2-40B4-BE49-F238E27FC236}">
                <a16:creationId xmlns:a16="http://schemas.microsoft.com/office/drawing/2014/main" id="{0A262EB6-6DEC-494E-9236-C939D6AB441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2">
            <a:extLst>
              <a:ext uri="{FF2B5EF4-FFF2-40B4-BE49-F238E27FC236}">
                <a16:creationId xmlns:a16="http://schemas.microsoft.com/office/drawing/2014/main" id="{0FA72593-9980-44E6-85F7-8EA1BF15FCC4}"/>
              </a:ext>
            </a:extLst>
          </p:cNvPr>
          <p:cNvSpPr>
            <a:spLocks noGrp="1" noChangeArrowheads="1"/>
          </p:cNvSpPr>
          <p:nvPr>
            <p:ph type="sldNum" sz="quarter" idx="12"/>
          </p:nvPr>
        </p:nvSpPr>
        <p:spPr>
          <a:ln/>
        </p:spPr>
        <p:txBody>
          <a:bodyPr/>
          <a:lstStyle>
            <a:lvl1pPr>
              <a:defRPr/>
            </a:lvl1pPr>
          </a:lstStyle>
          <a:p>
            <a:fld id="{2465AFCB-6460-4E17-A77A-87894221214C}" type="slidenum">
              <a:rPr lang="en-US" altLang="en-US"/>
              <a:pPr/>
              <a:t>‹#›</a:t>
            </a:fld>
            <a:endParaRPr lang="en-US" altLang="en-US"/>
          </a:p>
        </p:txBody>
      </p:sp>
    </p:spTree>
    <p:extLst>
      <p:ext uri="{BB962C8B-B14F-4D97-AF65-F5344CB8AC3E}">
        <p14:creationId xmlns:p14="http://schemas.microsoft.com/office/powerpoint/2010/main" val="26895796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10">
            <a:extLst>
              <a:ext uri="{FF2B5EF4-FFF2-40B4-BE49-F238E27FC236}">
                <a16:creationId xmlns:a16="http://schemas.microsoft.com/office/drawing/2014/main" id="{8D685355-B88C-4F64-B04C-BC0989AC0DA3}"/>
              </a:ext>
            </a:extLst>
          </p:cNvPr>
          <p:cNvSpPr>
            <a:spLocks noGrp="1" noChangeArrowheads="1"/>
          </p:cNvSpPr>
          <p:nvPr>
            <p:ph type="dt" sz="half" idx="10"/>
          </p:nvPr>
        </p:nvSpPr>
        <p:spPr>
          <a:ln/>
        </p:spPr>
        <p:txBody>
          <a:bodyPr/>
          <a:lstStyle>
            <a:lvl1pPr>
              <a:defRPr/>
            </a:lvl1pPr>
          </a:lstStyle>
          <a:p>
            <a:pPr>
              <a:defRPr/>
            </a:pPr>
            <a:fld id="{F76556A0-C71F-43FA-A616-FC5BD3168E9E}" type="datetime1">
              <a:rPr lang="en-US"/>
              <a:pPr>
                <a:defRPr/>
              </a:pPr>
              <a:t>11/6/2020</a:t>
            </a:fld>
            <a:endParaRPr lang="en-US"/>
          </a:p>
        </p:txBody>
      </p:sp>
      <p:sp>
        <p:nvSpPr>
          <p:cNvPr id="6" name="Rectangle 11">
            <a:extLst>
              <a:ext uri="{FF2B5EF4-FFF2-40B4-BE49-F238E27FC236}">
                <a16:creationId xmlns:a16="http://schemas.microsoft.com/office/drawing/2014/main" id="{AF930FC8-8E78-47F0-ABCC-F8BBB1E2CAE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2">
            <a:extLst>
              <a:ext uri="{FF2B5EF4-FFF2-40B4-BE49-F238E27FC236}">
                <a16:creationId xmlns:a16="http://schemas.microsoft.com/office/drawing/2014/main" id="{181EBDC9-F6D5-406B-A802-3A6DE4D654F5}"/>
              </a:ext>
            </a:extLst>
          </p:cNvPr>
          <p:cNvSpPr>
            <a:spLocks noGrp="1" noChangeArrowheads="1"/>
          </p:cNvSpPr>
          <p:nvPr>
            <p:ph type="sldNum" sz="quarter" idx="12"/>
          </p:nvPr>
        </p:nvSpPr>
        <p:spPr>
          <a:ln/>
        </p:spPr>
        <p:txBody>
          <a:bodyPr/>
          <a:lstStyle>
            <a:lvl1pPr>
              <a:defRPr/>
            </a:lvl1pPr>
          </a:lstStyle>
          <a:p>
            <a:fld id="{98502C51-37E4-46A0-8A7C-2B562AED05A7}" type="slidenum">
              <a:rPr lang="en-US" altLang="en-US"/>
              <a:pPr/>
              <a:t>‹#›</a:t>
            </a:fld>
            <a:endParaRPr lang="en-US" altLang="en-US"/>
          </a:p>
        </p:txBody>
      </p:sp>
    </p:spTree>
    <p:extLst>
      <p:ext uri="{BB962C8B-B14F-4D97-AF65-F5344CB8AC3E}">
        <p14:creationId xmlns:p14="http://schemas.microsoft.com/office/powerpoint/2010/main" val="2279899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quarter" idx="2"/>
          </p:nvPr>
        </p:nvSpPr>
        <p:spPr>
          <a:xfrm>
            <a:off x="4648200" y="19812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Content Placeholder 4"/>
          <p:cNvSpPr>
            <a:spLocks noGrp="1"/>
          </p:cNvSpPr>
          <p:nvPr>
            <p:ph sz="quarter" idx="3"/>
          </p:nvPr>
        </p:nvSpPr>
        <p:spPr>
          <a:xfrm>
            <a:off x="4648200" y="41148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Rectangle 10">
            <a:extLst>
              <a:ext uri="{FF2B5EF4-FFF2-40B4-BE49-F238E27FC236}">
                <a16:creationId xmlns:a16="http://schemas.microsoft.com/office/drawing/2014/main" id="{FE82127E-E44C-45EB-8560-67289FF45D41}"/>
              </a:ext>
            </a:extLst>
          </p:cNvPr>
          <p:cNvSpPr>
            <a:spLocks noGrp="1" noChangeArrowheads="1"/>
          </p:cNvSpPr>
          <p:nvPr>
            <p:ph type="dt" sz="half" idx="10"/>
          </p:nvPr>
        </p:nvSpPr>
        <p:spPr>
          <a:ln/>
        </p:spPr>
        <p:txBody>
          <a:bodyPr/>
          <a:lstStyle>
            <a:lvl1pPr>
              <a:defRPr/>
            </a:lvl1pPr>
          </a:lstStyle>
          <a:p>
            <a:pPr>
              <a:defRPr/>
            </a:pPr>
            <a:fld id="{81FBFABF-9FAA-4AC1-8014-2F8889CA2BDD}" type="datetime1">
              <a:rPr lang="en-US"/>
              <a:pPr>
                <a:defRPr/>
              </a:pPr>
              <a:t>11/6/2020</a:t>
            </a:fld>
            <a:endParaRPr lang="en-US"/>
          </a:p>
        </p:txBody>
      </p:sp>
      <p:sp>
        <p:nvSpPr>
          <p:cNvPr id="7" name="Rectangle 11">
            <a:extLst>
              <a:ext uri="{FF2B5EF4-FFF2-40B4-BE49-F238E27FC236}">
                <a16:creationId xmlns:a16="http://schemas.microsoft.com/office/drawing/2014/main" id="{A199C5EA-BA16-4DB6-AE4F-DA570E7D0AC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8" name="Rectangle 12">
            <a:extLst>
              <a:ext uri="{FF2B5EF4-FFF2-40B4-BE49-F238E27FC236}">
                <a16:creationId xmlns:a16="http://schemas.microsoft.com/office/drawing/2014/main" id="{AB6EFDE1-41CD-4766-9F04-A18C6B1F061D}"/>
              </a:ext>
            </a:extLst>
          </p:cNvPr>
          <p:cNvSpPr>
            <a:spLocks noGrp="1" noChangeArrowheads="1"/>
          </p:cNvSpPr>
          <p:nvPr>
            <p:ph type="sldNum" sz="quarter" idx="12"/>
          </p:nvPr>
        </p:nvSpPr>
        <p:spPr>
          <a:ln/>
        </p:spPr>
        <p:txBody>
          <a:bodyPr/>
          <a:lstStyle>
            <a:lvl1pPr>
              <a:defRPr/>
            </a:lvl1pPr>
          </a:lstStyle>
          <a:p>
            <a:fld id="{C7802265-1C28-4356-BBD6-B3257464A2C4}" type="slidenum">
              <a:rPr lang="en-US" altLang="en-US"/>
              <a:pPr/>
              <a:t>‹#›</a:t>
            </a:fld>
            <a:endParaRPr lang="en-US" altLang="en-US"/>
          </a:p>
        </p:txBody>
      </p:sp>
    </p:spTree>
    <p:extLst>
      <p:ext uri="{BB962C8B-B14F-4D97-AF65-F5344CB8AC3E}">
        <p14:creationId xmlns:p14="http://schemas.microsoft.com/office/powerpoint/2010/main" val="1825903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10">
            <a:extLst>
              <a:ext uri="{FF2B5EF4-FFF2-40B4-BE49-F238E27FC236}">
                <a16:creationId xmlns:a16="http://schemas.microsoft.com/office/drawing/2014/main" id="{A8CFAC03-CC12-47B6-B505-0B64A82A219F}"/>
              </a:ext>
            </a:extLst>
          </p:cNvPr>
          <p:cNvSpPr>
            <a:spLocks noGrp="1" noChangeArrowheads="1"/>
          </p:cNvSpPr>
          <p:nvPr>
            <p:ph type="dt" sz="half" idx="10"/>
          </p:nvPr>
        </p:nvSpPr>
        <p:spPr>
          <a:ln/>
        </p:spPr>
        <p:txBody>
          <a:bodyPr/>
          <a:lstStyle>
            <a:lvl1pPr>
              <a:defRPr/>
            </a:lvl1pPr>
          </a:lstStyle>
          <a:p>
            <a:pPr>
              <a:defRPr/>
            </a:pPr>
            <a:fld id="{71AE8A72-209B-44F3-A563-1513500C5F6F}" type="datetime1">
              <a:rPr lang="en-US"/>
              <a:pPr>
                <a:defRPr/>
              </a:pPr>
              <a:t>11/6/2020</a:t>
            </a:fld>
            <a:endParaRPr lang="en-US"/>
          </a:p>
        </p:txBody>
      </p:sp>
      <p:sp>
        <p:nvSpPr>
          <p:cNvPr id="5" name="Rectangle 11">
            <a:extLst>
              <a:ext uri="{FF2B5EF4-FFF2-40B4-BE49-F238E27FC236}">
                <a16:creationId xmlns:a16="http://schemas.microsoft.com/office/drawing/2014/main" id="{85B493DC-182A-43A3-98BB-6235C9949D9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2">
            <a:extLst>
              <a:ext uri="{FF2B5EF4-FFF2-40B4-BE49-F238E27FC236}">
                <a16:creationId xmlns:a16="http://schemas.microsoft.com/office/drawing/2014/main" id="{5E0B08D8-3CB5-4D48-A9D3-813CB473B7ED}"/>
              </a:ext>
            </a:extLst>
          </p:cNvPr>
          <p:cNvSpPr>
            <a:spLocks noGrp="1" noChangeArrowheads="1"/>
          </p:cNvSpPr>
          <p:nvPr>
            <p:ph type="sldNum" sz="quarter" idx="12"/>
          </p:nvPr>
        </p:nvSpPr>
        <p:spPr>
          <a:ln/>
        </p:spPr>
        <p:txBody>
          <a:bodyPr/>
          <a:lstStyle>
            <a:lvl1pPr>
              <a:defRPr/>
            </a:lvl1pPr>
          </a:lstStyle>
          <a:p>
            <a:fld id="{B8A50D94-3702-47E9-AC56-53159C9A6F44}" type="slidenum">
              <a:rPr lang="en-US" altLang="en-US"/>
              <a:pPr/>
              <a:t>‹#›</a:t>
            </a:fld>
            <a:endParaRPr lang="en-US" altLang="en-US"/>
          </a:p>
        </p:txBody>
      </p:sp>
    </p:spTree>
    <p:extLst>
      <p:ext uri="{BB962C8B-B14F-4D97-AF65-F5344CB8AC3E}">
        <p14:creationId xmlns:p14="http://schemas.microsoft.com/office/powerpoint/2010/main" val="1168951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10">
            <a:extLst>
              <a:ext uri="{FF2B5EF4-FFF2-40B4-BE49-F238E27FC236}">
                <a16:creationId xmlns:a16="http://schemas.microsoft.com/office/drawing/2014/main" id="{0E367C28-A83A-4FB3-BA79-C8C14EF1359F}"/>
              </a:ext>
            </a:extLst>
          </p:cNvPr>
          <p:cNvSpPr>
            <a:spLocks noGrp="1" noChangeArrowheads="1"/>
          </p:cNvSpPr>
          <p:nvPr>
            <p:ph type="dt" sz="half" idx="10"/>
          </p:nvPr>
        </p:nvSpPr>
        <p:spPr>
          <a:ln/>
        </p:spPr>
        <p:txBody>
          <a:bodyPr/>
          <a:lstStyle>
            <a:lvl1pPr>
              <a:defRPr/>
            </a:lvl1pPr>
          </a:lstStyle>
          <a:p>
            <a:pPr>
              <a:defRPr/>
            </a:pPr>
            <a:fld id="{4F23BDF8-3CAB-434D-A37E-6E0D58DCD026}" type="datetime1">
              <a:rPr lang="en-US"/>
              <a:pPr>
                <a:defRPr/>
              </a:pPr>
              <a:t>11/6/2020</a:t>
            </a:fld>
            <a:endParaRPr lang="en-US"/>
          </a:p>
        </p:txBody>
      </p:sp>
      <p:sp>
        <p:nvSpPr>
          <p:cNvPr id="5" name="Rectangle 11">
            <a:extLst>
              <a:ext uri="{FF2B5EF4-FFF2-40B4-BE49-F238E27FC236}">
                <a16:creationId xmlns:a16="http://schemas.microsoft.com/office/drawing/2014/main" id="{CDD312FF-FD96-4A0F-8C46-6092A894704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2">
            <a:extLst>
              <a:ext uri="{FF2B5EF4-FFF2-40B4-BE49-F238E27FC236}">
                <a16:creationId xmlns:a16="http://schemas.microsoft.com/office/drawing/2014/main" id="{F094D895-4366-431D-80EE-C3616AF3398A}"/>
              </a:ext>
            </a:extLst>
          </p:cNvPr>
          <p:cNvSpPr>
            <a:spLocks noGrp="1" noChangeArrowheads="1"/>
          </p:cNvSpPr>
          <p:nvPr>
            <p:ph type="sldNum" sz="quarter" idx="12"/>
          </p:nvPr>
        </p:nvSpPr>
        <p:spPr>
          <a:ln/>
        </p:spPr>
        <p:txBody>
          <a:bodyPr/>
          <a:lstStyle>
            <a:lvl1pPr>
              <a:defRPr/>
            </a:lvl1pPr>
          </a:lstStyle>
          <a:p>
            <a:fld id="{EC2F83B9-349A-49F7-8D51-5BD13E1B0D59}" type="slidenum">
              <a:rPr lang="en-US" altLang="en-US"/>
              <a:pPr/>
              <a:t>‹#›</a:t>
            </a:fld>
            <a:endParaRPr lang="en-US" altLang="en-US"/>
          </a:p>
        </p:txBody>
      </p:sp>
    </p:spTree>
    <p:extLst>
      <p:ext uri="{BB962C8B-B14F-4D97-AF65-F5344CB8AC3E}">
        <p14:creationId xmlns:p14="http://schemas.microsoft.com/office/powerpoint/2010/main" val="4290651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10">
            <a:extLst>
              <a:ext uri="{FF2B5EF4-FFF2-40B4-BE49-F238E27FC236}">
                <a16:creationId xmlns:a16="http://schemas.microsoft.com/office/drawing/2014/main" id="{8BA6FD9B-884F-4623-87A5-7B76CF5F157F}"/>
              </a:ext>
            </a:extLst>
          </p:cNvPr>
          <p:cNvSpPr>
            <a:spLocks noGrp="1" noChangeArrowheads="1"/>
          </p:cNvSpPr>
          <p:nvPr>
            <p:ph type="dt" sz="half" idx="10"/>
          </p:nvPr>
        </p:nvSpPr>
        <p:spPr>
          <a:ln/>
        </p:spPr>
        <p:txBody>
          <a:bodyPr/>
          <a:lstStyle>
            <a:lvl1pPr>
              <a:defRPr/>
            </a:lvl1pPr>
          </a:lstStyle>
          <a:p>
            <a:pPr>
              <a:defRPr/>
            </a:pPr>
            <a:fld id="{82C5DF36-564E-4A11-8ED1-8D9D75079639}" type="datetime1">
              <a:rPr lang="en-US"/>
              <a:pPr>
                <a:defRPr/>
              </a:pPr>
              <a:t>11/6/2020</a:t>
            </a:fld>
            <a:endParaRPr lang="en-US"/>
          </a:p>
        </p:txBody>
      </p:sp>
      <p:sp>
        <p:nvSpPr>
          <p:cNvPr id="6" name="Rectangle 11">
            <a:extLst>
              <a:ext uri="{FF2B5EF4-FFF2-40B4-BE49-F238E27FC236}">
                <a16:creationId xmlns:a16="http://schemas.microsoft.com/office/drawing/2014/main" id="{1BD7ECB9-D2BB-4736-8041-2A6D5A735F3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2">
            <a:extLst>
              <a:ext uri="{FF2B5EF4-FFF2-40B4-BE49-F238E27FC236}">
                <a16:creationId xmlns:a16="http://schemas.microsoft.com/office/drawing/2014/main" id="{8B230D50-BE73-426A-BD2B-03EF1468CD4A}"/>
              </a:ext>
            </a:extLst>
          </p:cNvPr>
          <p:cNvSpPr>
            <a:spLocks noGrp="1" noChangeArrowheads="1"/>
          </p:cNvSpPr>
          <p:nvPr>
            <p:ph type="sldNum" sz="quarter" idx="12"/>
          </p:nvPr>
        </p:nvSpPr>
        <p:spPr>
          <a:ln/>
        </p:spPr>
        <p:txBody>
          <a:bodyPr/>
          <a:lstStyle>
            <a:lvl1pPr>
              <a:defRPr/>
            </a:lvl1pPr>
          </a:lstStyle>
          <a:p>
            <a:fld id="{F595C7A1-06E0-474A-9670-E38EA0D630B4}" type="slidenum">
              <a:rPr lang="en-US" altLang="en-US"/>
              <a:pPr/>
              <a:t>‹#›</a:t>
            </a:fld>
            <a:endParaRPr lang="en-US" altLang="en-US"/>
          </a:p>
        </p:txBody>
      </p:sp>
    </p:spTree>
    <p:extLst>
      <p:ext uri="{BB962C8B-B14F-4D97-AF65-F5344CB8AC3E}">
        <p14:creationId xmlns:p14="http://schemas.microsoft.com/office/powerpoint/2010/main" val="2315654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10">
            <a:extLst>
              <a:ext uri="{FF2B5EF4-FFF2-40B4-BE49-F238E27FC236}">
                <a16:creationId xmlns:a16="http://schemas.microsoft.com/office/drawing/2014/main" id="{7C7EAE84-0F85-401C-B16A-C909639EAD0E}"/>
              </a:ext>
            </a:extLst>
          </p:cNvPr>
          <p:cNvSpPr>
            <a:spLocks noGrp="1" noChangeArrowheads="1"/>
          </p:cNvSpPr>
          <p:nvPr>
            <p:ph type="dt" sz="half" idx="10"/>
          </p:nvPr>
        </p:nvSpPr>
        <p:spPr>
          <a:ln/>
        </p:spPr>
        <p:txBody>
          <a:bodyPr/>
          <a:lstStyle>
            <a:lvl1pPr>
              <a:defRPr/>
            </a:lvl1pPr>
          </a:lstStyle>
          <a:p>
            <a:pPr>
              <a:defRPr/>
            </a:pPr>
            <a:fld id="{DBFD68AE-2B41-4176-8FE0-50324C5CAE54}" type="datetime1">
              <a:rPr lang="en-US"/>
              <a:pPr>
                <a:defRPr/>
              </a:pPr>
              <a:t>11/6/2020</a:t>
            </a:fld>
            <a:endParaRPr lang="en-US"/>
          </a:p>
        </p:txBody>
      </p:sp>
      <p:sp>
        <p:nvSpPr>
          <p:cNvPr id="8" name="Rectangle 11">
            <a:extLst>
              <a:ext uri="{FF2B5EF4-FFF2-40B4-BE49-F238E27FC236}">
                <a16:creationId xmlns:a16="http://schemas.microsoft.com/office/drawing/2014/main" id="{18666B9A-BBE1-46AA-A852-97482A815E7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12">
            <a:extLst>
              <a:ext uri="{FF2B5EF4-FFF2-40B4-BE49-F238E27FC236}">
                <a16:creationId xmlns:a16="http://schemas.microsoft.com/office/drawing/2014/main" id="{E54CC5BB-F854-4FFE-B5E4-B0FC07838ADC}"/>
              </a:ext>
            </a:extLst>
          </p:cNvPr>
          <p:cNvSpPr>
            <a:spLocks noGrp="1" noChangeArrowheads="1"/>
          </p:cNvSpPr>
          <p:nvPr>
            <p:ph type="sldNum" sz="quarter" idx="12"/>
          </p:nvPr>
        </p:nvSpPr>
        <p:spPr>
          <a:ln/>
        </p:spPr>
        <p:txBody>
          <a:bodyPr/>
          <a:lstStyle>
            <a:lvl1pPr>
              <a:defRPr/>
            </a:lvl1pPr>
          </a:lstStyle>
          <a:p>
            <a:fld id="{5E9A6A48-1030-4FC2-842F-193A6BBB90A2}" type="slidenum">
              <a:rPr lang="en-US" altLang="en-US"/>
              <a:pPr/>
              <a:t>‹#›</a:t>
            </a:fld>
            <a:endParaRPr lang="en-US" altLang="en-US"/>
          </a:p>
        </p:txBody>
      </p:sp>
    </p:spTree>
    <p:extLst>
      <p:ext uri="{BB962C8B-B14F-4D97-AF65-F5344CB8AC3E}">
        <p14:creationId xmlns:p14="http://schemas.microsoft.com/office/powerpoint/2010/main" val="4236617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10">
            <a:extLst>
              <a:ext uri="{FF2B5EF4-FFF2-40B4-BE49-F238E27FC236}">
                <a16:creationId xmlns:a16="http://schemas.microsoft.com/office/drawing/2014/main" id="{5BDC2E55-005A-4690-9567-7651E0770CA9}"/>
              </a:ext>
            </a:extLst>
          </p:cNvPr>
          <p:cNvSpPr>
            <a:spLocks noGrp="1" noChangeArrowheads="1"/>
          </p:cNvSpPr>
          <p:nvPr>
            <p:ph type="dt" sz="half" idx="10"/>
          </p:nvPr>
        </p:nvSpPr>
        <p:spPr>
          <a:ln/>
        </p:spPr>
        <p:txBody>
          <a:bodyPr/>
          <a:lstStyle>
            <a:lvl1pPr>
              <a:defRPr/>
            </a:lvl1pPr>
          </a:lstStyle>
          <a:p>
            <a:pPr>
              <a:defRPr/>
            </a:pPr>
            <a:fld id="{7D36E729-FD7D-4E11-BDB6-B5217BDAFB04}" type="datetime1">
              <a:rPr lang="en-US"/>
              <a:pPr>
                <a:defRPr/>
              </a:pPr>
              <a:t>11/6/2020</a:t>
            </a:fld>
            <a:endParaRPr lang="en-US"/>
          </a:p>
        </p:txBody>
      </p:sp>
      <p:sp>
        <p:nvSpPr>
          <p:cNvPr id="4" name="Rectangle 11">
            <a:extLst>
              <a:ext uri="{FF2B5EF4-FFF2-40B4-BE49-F238E27FC236}">
                <a16:creationId xmlns:a16="http://schemas.microsoft.com/office/drawing/2014/main" id="{931C1D16-634E-4390-8E5A-16AD0AEF0F9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12">
            <a:extLst>
              <a:ext uri="{FF2B5EF4-FFF2-40B4-BE49-F238E27FC236}">
                <a16:creationId xmlns:a16="http://schemas.microsoft.com/office/drawing/2014/main" id="{5949A2F9-A5C8-41BC-849B-2FD6186CC000}"/>
              </a:ext>
            </a:extLst>
          </p:cNvPr>
          <p:cNvSpPr>
            <a:spLocks noGrp="1" noChangeArrowheads="1"/>
          </p:cNvSpPr>
          <p:nvPr>
            <p:ph type="sldNum" sz="quarter" idx="12"/>
          </p:nvPr>
        </p:nvSpPr>
        <p:spPr>
          <a:ln/>
        </p:spPr>
        <p:txBody>
          <a:bodyPr/>
          <a:lstStyle>
            <a:lvl1pPr>
              <a:defRPr/>
            </a:lvl1pPr>
          </a:lstStyle>
          <a:p>
            <a:fld id="{EEBC8692-236C-4E09-B08E-AB7A742825C8}" type="slidenum">
              <a:rPr lang="en-US" altLang="en-US"/>
              <a:pPr/>
              <a:t>‹#›</a:t>
            </a:fld>
            <a:endParaRPr lang="en-US" altLang="en-US"/>
          </a:p>
        </p:txBody>
      </p:sp>
    </p:spTree>
    <p:extLst>
      <p:ext uri="{BB962C8B-B14F-4D97-AF65-F5344CB8AC3E}">
        <p14:creationId xmlns:p14="http://schemas.microsoft.com/office/powerpoint/2010/main" val="2469169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
            <a:extLst>
              <a:ext uri="{FF2B5EF4-FFF2-40B4-BE49-F238E27FC236}">
                <a16:creationId xmlns:a16="http://schemas.microsoft.com/office/drawing/2014/main" id="{481F0B73-5ECF-4892-91E9-44468203A69E}"/>
              </a:ext>
            </a:extLst>
          </p:cNvPr>
          <p:cNvSpPr>
            <a:spLocks noGrp="1" noChangeArrowheads="1"/>
          </p:cNvSpPr>
          <p:nvPr>
            <p:ph type="dt" sz="half" idx="10"/>
          </p:nvPr>
        </p:nvSpPr>
        <p:spPr>
          <a:ln/>
        </p:spPr>
        <p:txBody>
          <a:bodyPr/>
          <a:lstStyle>
            <a:lvl1pPr>
              <a:defRPr/>
            </a:lvl1pPr>
          </a:lstStyle>
          <a:p>
            <a:pPr>
              <a:defRPr/>
            </a:pPr>
            <a:fld id="{CB7AD124-E07C-4C90-AA95-9ED8E54CBCCC}" type="datetime1">
              <a:rPr lang="en-US"/>
              <a:pPr>
                <a:defRPr/>
              </a:pPr>
              <a:t>11/6/2020</a:t>
            </a:fld>
            <a:endParaRPr lang="en-US"/>
          </a:p>
        </p:txBody>
      </p:sp>
      <p:sp>
        <p:nvSpPr>
          <p:cNvPr id="3" name="Rectangle 11">
            <a:extLst>
              <a:ext uri="{FF2B5EF4-FFF2-40B4-BE49-F238E27FC236}">
                <a16:creationId xmlns:a16="http://schemas.microsoft.com/office/drawing/2014/main" id="{040CAD3B-18E5-49ED-9BA7-374446527DB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12">
            <a:extLst>
              <a:ext uri="{FF2B5EF4-FFF2-40B4-BE49-F238E27FC236}">
                <a16:creationId xmlns:a16="http://schemas.microsoft.com/office/drawing/2014/main" id="{963BB375-5FE4-4AB7-A786-3E7D76098903}"/>
              </a:ext>
            </a:extLst>
          </p:cNvPr>
          <p:cNvSpPr>
            <a:spLocks noGrp="1" noChangeArrowheads="1"/>
          </p:cNvSpPr>
          <p:nvPr>
            <p:ph type="sldNum" sz="quarter" idx="12"/>
          </p:nvPr>
        </p:nvSpPr>
        <p:spPr>
          <a:ln/>
        </p:spPr>
        <p:txBody>
          <a:bodyPr/>
          <a:lstStyle>
            <a:lvl1pPr>
              <a:defRPr/>
            </a:lvl1pPr>
          </a:lstStyle>
          <a:p>
            <a:fld id="{5ABBBBC6-E3C4-4442-B919-9DC2CAC93387}" type="slidenum">
              <a:rPr lang="en-US" altLang="en-US"/>
              <a:pPr/>
              <a:t>‹#›</a:t>
            </a:fld>
            <a:endParaRPr lang="en-US" altLang="en-US"/>
          </a:p>
        </p:txBody>
      </p:sp>
    </p:spTree>
    <p:extLst>
      <p:ext uri="{BB962C8B-B14F-4D97-AF65-F5344CB8AC3E}">
        <p14:creationId xmlns:p14="http://schemas.microsoft.com/office/powerpoint/2010/main" val="961886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10">
            <a:extLst>
              <a:ext uri="{FF2B5EF4-FFF2-40B4-BE49-F238E27FC236}">
                <a16:creationId xmlns:a16="http://schemas.microsoft.com/office/drawing/2014/main" id="{6A3A2FC4-090F-422D-8AAF-358B22B2D8CC}"/>
              </a:ext>
            </a:extLst>
          </p:cNvPr>
          <p:cNvSpPr>
            <a:spLocks noGrp="1" noChangeArrowheads="1"/>
          </p:cNvSpPr>
          <p:nvPr>
            <p:ph type="dt" sz="half" idx="10"/>
          </p:nvPr>
        </p:nvSpPr>
        <p:spPr>
          <a:ln/>
        </p:spPr>
        <p:txBody>
          <a:bodyPr/>
          <a:lstStyle>
            <a:lvl1pPr>
              <a:defRPr/>
            </a:lvl1pPr>
          </a:lstStyle>
          <a:p>
            <a:pPr>
              <a:defRPr/>
            </a:pPr>
            <a:fld id="{D8BAE181-8C5F-4AD8-B2ED-00CA1AB6D0BA}" type="datetime1">
              <a:rPr lang="en-US"/>
              <a:pPr>
                <a:defRPr/>
              </a:pPr>
              <a:t>11/6/2020</a:t>
            </a:fld>
            <a:endParaRPr lang="en-US"/>
          </a:p>
        </p:txBody>
      </p:sp>
      <p:sp>
        <p:nvSpPr>
          <p:cNvPr id="6" name="Rectangle 11">
            <a:extLst>
              <a:ext uri="{FF2B5EF4-FFF2-40B4-BE49-F238E27FC236}">
                <a16:creationId xmlns:a16="http://schemas.microsoft.com/office/drawing/2014/main" id="{7E65F1D4-1C15-4F4D-828E-1FAC373F804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2">
            <a:extLst>
              <a:ext uri="{FF2B5EF4-FFF2-40B4-BE49-F238E27FC236}">
                <a16:creationId xmlns:a16="http://schemas.microsoft.com/office/drawing/2014/main" id="{91C44E90-FD17-443E-A7E1-24D7353EAF81}"/>
              </a:ext>
            </a:extLst>
          </p:cNvPr>
          <p:cNvSpPr>
            <a:spLocks noGrp="1" noChangeArrowheads="1"/>
          </p:cNvSpPr>
          <p:nvPr>
            <p:ph type="sldNum" sz="quarter" idx="12"/>
          </p:nvPr>
        </p:nvSpPr>
        <p:spPr>
          <a:ln/>
        </p:spPr>
        <p:txBody>
          <a:bodyPr/>
          <a:lstStyle>
            <a:lvl1pPr>
              <a:defRPr/>
            </a:lvl1pPr>
          </a:lstStyle>
          <a:p>
            <a:fld id="{6900C31D-9694-453E-9434-DDBB30EA1256}" type="slidenum">
              <a:rPr lang="en-US" altLang="en-US"/>
              <a:pPr/>
              <a:t>‹#›</a:t>
            </a:fld>
            <a:endParaRPr lang="en-US" altLang="en-US"/>
          </a:p>
        </p:txBody>
      </p:sp>
    </p:spTree>
    <p:extLst>
      <p:ext uri="{BB962C8B-B14F-4D97-AF65-F5344CB8AC3E}">
        <p14:creationId xmlns:p14="http://schemas.microsoft.com/office/powerpoint/2010/main" val="2059626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10">
            <a:extLst>
              <a:ext uri="{FF2B5EF4-FFF2-40B4-BE49-F238E27FC236}">
                <a16:creationId xmlns:a16="http://schemas.microsoft.com/office/drawing/2014/main" id="{B35F4B69-147C-4A93-8A16-34CFF00FA6DA}"/>
              </a:ext>
            </a:extLst>
          </p:cNvPr>
          <p:cNvSpPr>
            <a:spLocks noGrp="1" noChangeArrowheads="1"/>
          </p:cNvSpPr>
          <p:nvPr>
            <p:ph type="dt" sz="half" idx="10"/>
          </p:nvPr>
        </p:nvSpPr>
        <p:spPr>
          <a:ln/>
        </p:spPr>
        <p:txBody>
          <a:bodyPr/>
          <a:lstStyle>
            <a:lvl1pPr>
              <a:defRPr/>
            </a:lvl1pPr>
          </a:lstStyle>
          <a:p>
            <a:pPr>
              <a:defRPr/>
            </a:pPr>
            <a:fld id="{9B148A73-906C-4B06-AD53-1251E34051B6}" type="datetime1">
              <a:rPr lang="en-US"/>
              <a:pPr>
                <a:defRPr/>
              </a:pPr>
              <a:t>11/6/2020</a:t>
            </a:fld>
            <a:endParaRPr lang="en-US"/>
          </a:p>
        </p:txBody>
      </p:sp>
      <p:sp>
        <p:nvSpPr>
          <p:cNvPr id="6" name="Rectangle 11">
            <a:extLst>
              <a:ext uri="{FF2B5EF4-FFF2-40B4-BE49-F238E27FC236}">
                <a16:creationId xmlns:a16="http://schemas.microsoft.com/office/drawing/2014/main" id="{D77194F9-9844-4975-95F7-C911C3A8E13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2">
            <a:extLst>
              <a:ext uri="{FF2B5EF4-FFF2-40B4-BE49-F238E27FC236}">
                <a16:creationId xmlns:a16="http://schemas.microsoft.com/office/drawing/2014/main" id="{B0F684D6-B655-46FB-855E-20B488963B61}"/>
              </a:ext>
            </a:extLst>
          </p:cNvPr>
          <p:cNvSpPr>
            <a:spLocks noGrp="1" noChangeArrowheads="1"/>
          </p:cNvSpPr>
          <p:nvPr>
            <p:ph type="sldNum" sz="quarter" idx="12"/>
          </p:nvPr>
        </p:nvSpPr>
        <p:spPr>
          <a:ln/>
        </p:spPr>
        <p:txBody>
          <a:bodyPr/>
          <a:lstStyle>
            <a:lvl1pPr>
              <a:defRPr/>
            </a:lvl1pPr>
          </a:lstStyle>
          <a:p>
            <a:fld id="{1811603A-8B75-40A3-AEE1-7A471AA7F543}" type="slidenum">
              <a:rPr lang="en-US" altLang="en-US"/>
              <a:pPr/>
              <a:t>‹#›</a:t>
            </a:fld>
            <a:endParaRPr lang="en-US" altLang="en-US"/>
          </a:p>
        </p:txBody>
      </p:sp>
    </p:spTree>
    <p:extLst>
      <p:ext uri="{BB962C8B-B14F-4D97-AF65-F5344CB8AC3E}">
        <p14:creationId xmlns:p14="http://schemas.microsoft.com/office/powerpoint/2010/main" val="2386512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7">
            <a:extLst>
              <a:ext uri="{FF2B5EF4-FFF2-40B4-BE49-F238E27FC236}">
                <a16:creationId xmlns:a16="http://schemas.microsoft.com/office/drawing/2014/main" id="{CC26A554-E875-4620-B115-9495D9EE32BB}"/>
              </a:ext>
            </a:extLst>
          </p:cNvPr>
          <p:cNvSpPr>
            <a:spLocks noChangeArrowheads="1"/>
          </p:cNvSpPr>
          <p:nvPr userDrawn="1"/>
        </p:nvSpPr>
        <p:spPr bwMode="auto">
          <a:xfrm>
            <a:off x="0" y="0"/>
            <a:ext cx="9144000" cy="685800"/>
          </a:xfrm>
          <a:prstGeom prst="rect">
            <a:avLst/>
          </a:prstGeom>
          <a:gradFill rotWithShape="0">
            <a:gsLst>
              <a:gs pos="0">
                <a:srgbClr val="8488C4"/>
              </a:gs>
              <a:gs pos="53000">
                <a:srgbClr val="D4DEFF"/>
              </a:gs>
              <a:gs pos="83000">
                <a:srgbClr val="D4DEFF"/>
              </a:gs>
              <a:gs pos="100000">
                <a:srgbClr val="96AB94"/>
              </a:gs>
            </a:gsLst>
            <a:lin ang="5400000" scaled="1"/>
          </a:gradFill>
          <a:ln w="9525" cmpd="sng">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eaLnBrk="1" hangingPunct="1">
              <a:buFont typeface="Arial" panose="020B0604020202020204" pitchFamily="34" charset="0"/>
              <a:buNone/>
              <a:defRPr/>
            </a:pPr>
            <a:endParaRPr lang="en-US"/>
          </a:p>
        </p:txBody>
      </p:sp>
      <p:sp>
        <p:nvSpPr>
          <p:cNvPr id="1027" name="Line 13">
            <a:extLst>
              <a:ext uri="{FF2B5EF4-FFF2-40B4-BE49-F238E27FC236}">
                <a16:creationId xmlns:a16="http://schemas.microsoft.com/office/drawing/2014/main" id="{37534731-C2AA-4E44-91AF-E0B148E8F4DF}"/>
              </a:ext>
            </a:extLst>
          </p:cNvPr>
          <p:cNvSpPr>
            <a:spLocks noChangeShapeType="1"/>
          </p:cNvSpPr>
          <p:nvPr userDrawn="1"/>
        </p:nvSpPr>
        <p:spPr bwMode="auto">
          <a:xfrm>
            <a:off x="0" y="696913"/>
            <a:ext cx="9144000" cy="0"/>
          </a:xfrm>
          <a:prstGeom prst="line">
            <a:avLst/>
          </a:prstGeom>
          <a:noFill/>
          <a:ln w="28575">
            <a:solidFill>
              <a:srgbClr val="FF0000"/>
            </a:solidFill>
            <a:round/>
            <a:headEnd/>
            <a:tailEnd/>
          </a:ln>
        </p:spPr>
        <p:txBody>
          <a:bodyPr/>
          <a:lstStyle/>
          <a:p>
            <a:pPr>
              <a:defRPr/>
            </a:pPr>
            <a:endParaRPr lang="en-US"/>
          </a:p>
        </p:txBody>
      </p:sp>
      <p:sp>
        <p:nvSpPr>
          <p:cNvPr id="1028" name="Text Box 14">
            <a:extLst>
              <a:ext uri="{FF2B5EF4-FFF2-40B4-BE49-F238E27FC236}">
                <a16:creationId xmlns:a16="http://schemas.microsoft.com/office/drawing/2014/main" id="{472FEFB3-02A6-44B0-9AB4-CAB0B454D2A4}"/>
              </a:ext>
            </a:extLst>
          </p:cNvPr>
          <p:cNvSpPr txBox="1">
            <a:spLocks noChangeArrowheads="1"/>
          </p:cNvSpPr>
          <p:nvPr userDrawn="1"/>
        </p:nvSpPr>
        <p:spPr bwMode="auto">
          <a:xfrm>
            <a:off x="1524000" y="6324600"/>
            <a:ext cx="6477000" cy="304800"/>
          </a:xfrm>
          <a:prstGeom prst="rect">
            <a:avLst/>
          </a:prstGeom>
          <a:noFill/>
          <a:ln>
            <a:noFill/>
          </a:ln>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ctr" eaLnBrk="1" hangingPunct="1">
              <a:spcBef>
                <a:spcPct val="50000"/>
              </a:spcBef>
              <a:buFont typeface="Arial" panose="020B0604020202020204" pitchFamily="34" charset="0"/>
              <a:buNone/>
              <a:defRPr/>
            </a:pPr>
            <a:r>
              <a:rPr lang="en-US" sz="1400" dirty="0">
                <a:solidFill>
                  <a:srgbClr val="0000FF"/>
                </a:solidFill>
              </a:rPr>
              <a:t>  Dept. of ECE, New Horizon College of Engineering, Bengaluru</a:t>
            </a:r>
          </a:p>
        </p:txBody>
      </p:sp>
      <p:sp>
        <p:nvSpPr>
          <p:cNvPr id="1029" name="Rectangle 15">
            <a:extLst>
              <a:ext uri="{FF2B5EF4-FFF2-40B4-BE49-F238E27FC236}">
                <a16:creationId xmlns:a16="http://schemas.microsoft.com/office/drawing/2014/main" id="{A74E6C99-C06D-4284-9B69-79B9C707C636}"/>
              </a:ext>
            </a:extLst>
          </p:cNvPr>
          <p:cNvSpPr>
            <a:spLocks noChangeArrowheads="1"/>
          </p:cNvSpPr>
          <p:nvPr userDrawn="1"/>
        </p:nvSpPr>
        <p:spPr bwMode="auto">
          <a:xfrm>
            <a:off x="4003675" y="3033713"/>
            <a:ext cx="127000" cy="457200"/>
          </a:xfrm>
          <a:prstGeom prst="rect">
            <a:avLst/>
          </a:prstGeom>
          <a:noFill/>
          <a:ln>
            <a:noFill/>
          </a:ln>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eaLnBrk="1" hangingPunct="1">
              <a:buFont typeface="Arial" panose="020B0604020202020204" pitchFamily="34" charset="0"/>
              <a:buNone/>
              <a:defRPr/>
            </a:pPr>
            <a:endParaRPr lang="en-US"/>
          </a:p>
        </p:txBody>
      </p:sp>
      <p:sp>
        <p:nvSpPr>
          <p:cNvPr id="1030" name="Rectangle 17">
            <a:extLst>
              <a:ext uri="{FF2B5EF4-FFF2-40B4-BE49-F238E27FC236}">
                <a16:creationId xmlns:a16="http://schemas.microsoft.com/office/drawing/2014/main" id="{D8D5E263-C3DF-4604-9A50-3D166A8BC516}"/>
              </a:ext>
            </a:extLst>
          </p:cNvPr>
          <p:cNvSpPr>
            <a:spLocks noChangeArrowheads="1"/>
          </p:cNvSpPr>
          <p:nvPr userDrawn="1"/>
        </p:nvSpPr>
        <p:spPr bwMode="auto">
          <a:xfrm>
            <a:off x="4279900" y="3024188"/>
            <a:ext cx="127000" cy="457200"/>
          </a:xfrm>
          <a:prstGeom prst="rect">
            <a:avLst/>
          </a:prstGeom>
          <a:noFill/>
          <a:ln>
            <a:noFill/>
          </a:ln>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eaLnBrk="1" hangingPunct="1">
              <a:buFont typeface="Arial" panose="020B0604020202020204" pitchFamily="34" charset="0"/>
              <a:buNone/>
              <a:defRPr/>
            </a:pPr>
            <a:endParaRPr lang="en-US"/>
          </a:p>
        </p:txBody>
      </p:sp>
      <p:sp>
        <p:nvSpPr>
          <p:cNvPr id="1031" name="Line 18">
            <a:extLst>
              <a:ext uri="{FF2B5EF4-FFF2-40B4-BE49-F238E27FC236}">
                <a16:creationId xmlns:a16="http://schemas.microsoft.com/office/drawing/2014/main" id="{F42E262F-A867-4A0A-A927-614B3848A0A3}"/>
              </a:ext>
            </a:extLst>
          </p:cNvPr>
          <p:cNvSpPr>
            <a:spLocks noChangeShapeType="1"/>
          </p:cNvSpPr>
          <p:nvPr userDrawn="1"/>
        </p:nvSpPr>
        <p:spPr bwMode="auto">
          <a:xfrm>
            <a:off x="0" y="6389688"/>
            <a:ext cx="9144000" cy="0"/>
          </a:xfrm>
          <a:prstGeom prst="line">
            <a:avLst/>
          </a:prstGeom>
          <a:noFill/>
          <a:ln w="19050">
            <a:solidFill>
              <a:srgbClr val="FF0000"/>
            </a:solidFill>
            <a:round/>
            <a:headEnd/>
            <a:tailEnd/>
          </a:ln>
        </p:spPr>
        <p:txBody>
          <a:bodyPr/>
          <a:lstStyle/>
          <a:p>
            <a:pPr>
              <a:defRPr/>
            </a:pPr>
            <a:endParaRPr lang="en-US"/>
          </a:p>
        </p:txBody>
      </p:sp>
      <p:sp>
        <p:nvSpPr>
          <p:cNvPr id="1032" name="Rectangle 8">
            <a:extLst>
              <a:ext uri="{FF2B5EF4-FFF2-40B4-BE49-F238E27FC236}">
                <a16:creationId xmlns:a16="http://schemas.microsoft.com/office/drawing/2014/main" id="{61490EA0-0199-4C56-8D0E-A45730E1590F}"/>
              </a:ext>
            </a:extLst>
          </p:cNvPr>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33" name="Rectangle 9">
            <a:extLst>
              <a:ext uri="{FF2B5EF4-FFF2-40B4-BE49-F238E27FC236}">
                <a16:creationId xmlns:a16="http://schemas.microsoft.com/office/drawing/2014/main" id="{7FD5DC44-CDF7-40E7-99D0-5E51AFF6974E}"/>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4" name="Rectangle 10">
            <a:extLst>
              <a:ext uri="{FF2B5EF4-FFF2-40B4-BE49-F238E27FC236}">
                <a16:creationId xmlns:a16="http://schemas.microsoft.com/office/drawing/2014/main" id="{6B1B548C-3BEB-4A95-B429-6BBD1693641E}"/>
              </a:ext>
            </a:extLst>
          </p:cNvPr>
          <p:cNvSpPr>
            <a:spLocks noGrp="1" noChangeArrowheads="1"/>
          </p:cNvSpPr>
          <p:nvPr>
            <p:ph type="dt" sz="half" idx="2"/>
          </p:nvPr>
        </p:nvSpPr>
        <p:spPr bwMode="auto">
          <a:xfrm>
            <a:off x="0" y="6315075"/>
            <a:ext cx="1905000" cy="457200"/>
          </a:xfrm>
          <a:prstGeom prst="rect">
            <a:avLst/>
          </a:prstGeom>
          <a:noFill/>
          <a:ln>
            <a:noFill/>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400"/>
            </a:lvl1pPr>
          </a:lstStyle>
          <a:p>
            <a:pPr>
              <a:defRPr/>
            </a:pPr>
            <a:fld id="{D5DDA985-A66E-4F00-818C-179DD900382C}" type="datetime1">
              <a:rPr lang="en-US"/>
              <a:pPr>
                <a:defRPr/>
              </a:pPr>
              <a:t>11/6/2020</a:t>
            </a:fld>
            <a:endParaRPr lang="en-US"/>
          </a:p>
        </p:txBody>
      </p:sp>
      <p:sp>
        <p:nvSpPr>
          <p:cNvPr id="1035" name="Rectangle 11">
            <a:extLst>
              <a:ext uri="{FF2B5EF4-FFF2-40B4-BE49-F238E27FC236}">
                <a16:creationId xmlns:a16="http://schemas.microsoft.com/office/drawing/2014/main" id="{3F57B3EF-EDA2-451E-9FF0-AC2360BA9025}"/>
              </a:ext>
            </a:extLst>
          </p:cNvPr>
          <p:cNvSpPr>
            <a:spLocks noGrp="1" noChangeArrowheads="1"/>
          </p:cNvSpPr>
          <p:nvPr>
            <p:ph type="ftr" sz="quarter" idx="3"/>
          </p:nvPr>
        </p:nvSpPr>
        <p:spPr bwMode="auto">
          <a:xfrm>
            <a:off x="2959100" y="5437188"/>
            <a:ext cx="2895600" cy="457200"/>
          </a:xfrm>
          <a:prstGeom prst="rect">
            <a:avLst/>
          </a:prstGeom>
          <a:noFill/>
          <a:ln>
            <a:noFill/>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a:lvl1pPr>
          </a:lstStyle>
          <a:p>
            <a:pPr>
              <a:defRPr/>
            </a:pPr>
            <a:endParaRPr lang="en-US"/>
          </a:p>
        </p:txBody>
      </p:sp>
      <p:sp>
        <p:nvSpPr>
          <p:cNvPr id="1036" name="Rectangle 12">
            <a:extLst>
              <a:ext uri="{FF2B5EF4-FFF2-40B4-BE49-F238E27FC236}">
                <a16:creationId xmlns:a16="http://schemas.microsoft.com/office/drawing/2014/main" id="{7160B1D8-CD9D-4B9D-BE81-FB368584C8B9}"/>
              </a:ext>
            </a:extLst>
          </p:cNvPr>
          <p:cNvSpPr>
            <a:spLocks noGrp="1" noChangeArrowheads="1"/>
          </p:cNvSpPr>
          <p:nvPr>
            <p:ph type="sldNum" sz="quarter" idx="4"/>
          </p:nvPr>
        </p:nvSpPr>
        <p:spPr bwMode="auto">
          <a:xfrm>
            <a:off x="7204075" y="6362700"/>
            <a:ext cx="19050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400"/>
            </a:lvl1pPr>
          </a:lstStyle>
          <a:p>
            <a:fld id="{4ADC3BFC-F41D-4583-9512-A59C32945912}" type="slidenum">
              <a:rPr lang="en-US" altLang="en-US"/>
              <a:pPr/>
              <a:t>‹#›</a:t>
            </a:fld>
            <a:endParaRPr lang="en-US" altLang="en-US"/>
          </a:p>
        </p:txBody>
      </p:sp>
      <p:pic>
        <p:nvPicPr>
          <p:cNvPr id="1037" name="Picture 12" descr="new horizon college of engineering logo க்கான பட முடிவு">
            <a:extLst>
              <a:ext uri="{FF2B5EF4-FFF2-40B4-BE49-F238E27FC236}">
                <a16:creationId xmlns:a16="http://schemas.microsoft.com/office/drawing/2014/main" id="{57D14133-E65E-4263-A075-E108116D3F3F}"/>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0"/>
            <a:ext cx="1905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70" r:id="rId1"/>
    <p:sldLayoutId id="2147484258" r:id="rId2"/>
    <p:sldLayoutId id="2147484259" r:id="rId3"/>
    <p:sldLayoutId id="2147484260" r:id="rId4"/>
    <p:sldLayoutId id="2147484261" r:id="rId5"/>
    <p:sldLayoutId id="2147484262" r:id="rId6"/>
    <p:sldLayoutId id="2147484263" r:id="rId7"/>
    <p:sldLayoutId id="2147484264" r:id="rId8"/>
    <p:sldLayoutId id="2147484265" r:id="rId9"/>
    <p:sldLayoutId id="2147484266" r:id="rId10"/>
    <p:sldLayoutId id="2147484267" r:id="rId11"/>
    <p:sldLayoutId id="2147484268" r:id="rId12"/>
    <p:sldLayoutId id="2147484269" r:id="rId13"/>
  </p:sldLayoutIdLst>
  <p:hf hdr="0" ftr="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11260DA5-E9F6-4A26-AE8C-6D3722A46580}"/>
              </a:ext>
            </a:extLst>
          </p:cNvPr>
          <p:cNvSpPr>
            <a:spLocks noGrp="1"/>
          </p:cNvSpPr>
          <p:nvPr>
            <p:ph type="ctrTitle"/>
          </p:nvPr>
        </p:nvSpPr>
        <p:spPr>
          <a:xfrm>
            <a:off x="228600" y="971550"/>
            <a:ext cx="8686800" cy="781050"/>
          </a:xfrm>
        </p:spPr>
        <p:txBody>
          <a:bodyPr/>
          <a:lstStyle/>
          <a:p>
            <a:r>
              <a:rPr lang="en-US" altLang="en-US" sz="2800" b="1" dirty="0">
                <a:cs typeface="Times New Roman" panose="02020603050405020304" pitchFamily="18" charset="0"/>
              </a:rPr>
              <a:t>“</a:t>
            </a:r>
            <a:r>
              <a:rPr lang="en-IN" altLang="en-US" sz="2800" b="1" dirty="0">
                <a:solidFill>
                  <a:schemeClr val="accent2"/>
                </a:solidFill>
                <a:cs typeface="Times New Roman" panose="02020603050405020304" pitchFamily="18" charset="0"/>
              </a:rPr>
              <a:t>Gesture Control Automated Vehicle</a:t>
            </a:r>
            <a:r>
              <a:rPr lang="en-US" altLang="en-US" sz="2800" b="1" dirty="0">
                <a:cs typeface="Times New Roman" panose="02020603050405020304" pitchFamily="18" charset="0"/>
              </a:rPr>
              <a:t>”</a:t>
            </a:r>
            <a:endParaRPr lang="en-US" altLang="en-US" sz="2800" dirty="0">
              <a:cs typeface="Times New Roman" panose="02020603050405020304" pitchFamily="18" charset="0"/>
            </a:endParaRPr>
          </a:p>
        </p:txBody>
      </p:sp>
      <p:sp>
        <p:nvSpPr>
          <p:cNvPr id="3075" name="Date Placeholder 3">
            <a:extLst>
              <a:ext uri="{FF2B5EF4-FFF2-40B4-BE49-F238E27FC236}">
                <a16:creationId xmlns:a16="http://schemas.microsoft.com/office/drawing/2014/main" id="{F8406601-5D18-4F1F-B304-76F58B14474E}"/>
              </a:ext>
            </a:extLst>
          </p:cNvPr>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None/>
            </a:pPr>
            <a:fld id="{E5A983BB-81DC-4168-B0EE-0E368BEB8A18}" type="datetime1">
              <a:rPr lang="en-US" altLang="en-US" sz="1400" smtClean="0"/>
              <a:pPr>
                <a:buFontTx/>
                <a:buNone/>
              </a:pPr>
              <a:t>11/6/2020</a:t>
            </a:fld>
            <a:endParaRPr lang="en-US" altLang="en-US" sz="1400"/>
          </a:p>
        </p:txBody>
      </p:sp>
      <p:sp>
        <p:nvSpPr>
          <p:cNvPr id="3076" name="Slide Number Placeholder 4">
            <a:extLst>
              <a:ext uri="{FF2B5EF4-FFF2-40B4-BE49-F238E27FC236}">
                <a16:creationId xmlns:a16="http://schemas.microsoft.com/office/drawing/2014/main" id="{05361BDD-10FC-4B97-94E5-6E473D003A22}"/>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None/>
            </a:pPr>
            <a:fld id="{8519FA0F-4118-418A-BC3F-8157FAB475BA}" type="slidenum">
              <a:rPr lang="en-US" altLang="en-US" sz="1400"/>
              <a:pPr>
                <a:buFontTx/>
                <a:buNone/>
              </a:pPr>
              <a:t>1</a:t>
            </a:fld>
            <a:endParaRPr lang="en-US" altLang="en-US" sz="1400"/>
          </a:p>
        </p:txBody>
      </p:sp>
      <p:sp>
        <p:nvSpPr>
          <p:cNvPr id="3077" name="Rectangle 4">
            <a:extLst>
              <a:ext uri="{FF2B5EF4-FFF2-40B4-BE49-F238E27FC236}">
                <a16:creationId xmlns:a16="http://schemas.microsoft.com/office/drawing/2014/main" id="{B6A9FF2C-004E-4F97-BEDA-2699641A0D57}"/>
              </a:ext>
            </a:extLst>
          </p:cNvPr>
          <p:cNvSpPr>
            <a:spLocks noChangeArrowheads="1"/>
          </p:cNvSpPr>
          <p:nvPr/>
        </p:nvSpPr>
        <p:spPr bwMode="auto">
          <a:xfrm>
            <a:off x="1295400" y="4343376"/>
            <a:ext cx="738187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dirty="0"/>
              <a:t>Mr.Anush G R </a:t>
            </a:r>
          </a:p>
          <a:p>
            <a:pPr algn="r"/>
            <a:r>
              <a:rPr lang="en-US" altLang="en-US" dirty="0"/>
              <a:t>Assistant Professor</a:t>
            </a:r>
          </a:p>
          <a:p>
            <a:pPr algn="r"/>
            <a:r>
              <a:rPr lang="en-US" altLang="en-US" dirty="0"/>
              <a:t>Dept. of ECE</a:t>
            </a:r>
          </a:p>
          <a:p>
            <a:pPr algn="r"/>
            <a:r>
              <a:rPr lang="en-US" altLang="en-US" dirty="0"/>
              <a:t>New Horizon College of Engineering, Bengaluru</a:t>
            </a:r>
            <a:endParaRPr lang="en-IN" altLang="en-US" dirty="0"/>
          </a:p>
        </p:txBody>
      </p:sp>
      <p:sp>
        <p:nvSpPr>
          <p:cNvPr id="3078" name="Rectangle 5">
            <a:extLst>
              <a:ext uri="{FF2B5EF4-FFF2-40B4-BE49-F238E27FC236}">
                <a16:creationId xmlns:a16="http://schemas.microsoft.com/office/drawing/2014/main" id="{0B71C9B2-CF67-4EB1-8A24-C7DD139B29E1}"/>
              </a:ext>
            </a:extLst>
          </p:cNvPr>
          <p:cNvSpPr>
            <a:spLocks noChangeArrowheads="1"/>
          </p:cNvSpPr>
          <p:nvPr/>
        </p:nvSpPr>
        <p:spPr bwMode="auto">
          <a:xfrm>
            <a:off x="7150100" y="4017963"/>
            <a:ext cx="15271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a:t>Guided By</a:t>
            </a:r>
            <a:endParaRPr lang="en-IN" altLang="en-US"/>
          </a:p>
        </p:txBody>
      </p:sp>
      <p:sp>
        <p:nvSpPr>
          <p:cNvPr id="3079" name="TextBox 1">
            <a:extLst>
              <a:ext uri="{FF2B5EF4-FFF2-40B4-BE49-F238E27FC236}">
                <a16:creationId xmlns:a16="http://schemas.microsoft.com/office/drawing/2014/main" id="{3EB98DCC-B16F-4C9D-9E1F-EBABB524D1C7}"/>
              </a:ext>
            </a:extLst>
          </p:cNvPr>
          <p:cNvSpPr txBox="1">
            <a:spLocks noChangeArrowheads="1"/>
          </p:cNvSpPr>
          <p:nvPr/>
        </p:nvSpPr>
        <p:spPr bwMode="auto">
          <a:xfrm>
            <a:off x="2819400" y="2438400"/>
            <a:ext cx="38100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t>Risheek D S    1NH19EC412</a:t>
            </a:r>
          </a:p>
          <a:p>
            <a:r>
              <a:rPr lang="en-US" altLang="en-US" dirty="0"/>
              <a:t>Prashanth B     1NH18EC088</a:t>
            </a:r>
          </a:p>
          <a:p>
            <a:r>
              <a:rPr lang="en-US" altLang="en-US" dirty="0"/>
              <a:t>VB </a:t>
            </a:r>
            <a:r>
              <a:rPr lang="en-US" altLang="en-US"/>
              <a:t>Vasu         1NH18EC115</a:t>
            </a:r>
            <a:endParaRPr lang="en-US" altLang="en-US" dirty="0"/>
          </a:p>
          <a:p>
            <a:r>
              <a:rPr lang="en-US" altLang="en-US" dirty="0"/>
              <a:t>M Rishi           1NH18EC070</a:t>
            </a:r>
          </a:p>
        </p:txBody>
      </p:sp>
      <p:sp>
        <p:nvSpPr>
          <p:cNvPr id="3080" name="TextBox 3">
            <a:extLst>
              <a:ext uri="{FF2B5EF4-FFF2-40B4-BE49-F238E27FC236}">
                <a16:creationId xmlns:a16="http://schemas.microsoft.com/office/drawing/2014/main" id="{48353D80-8F80-41C6-8F4D-06C1353BC49A}"/>
              </a:ext>
            </a:extLst>
          </p:cNvPr>
          <p:cNvSpPr txBox="1">
            <a:spLocks noChangeArrowheads="1"/>
          </p:cNvSpPr>
          <p:nvPr/>
        </p:nvSpPr>
        <p:spPr bwMode="auto">
          <a:xfrm>
            <a:off x="466725" y="76200"/>
            <a:ext cx="84486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3200">
                <a:cs typeface="Times New Roman" panose="02020603050405020304" pitchFamily="18" charset="0"/>
              </a:rPr>
              <a:t>Mini Project – I</a:t>
            </a: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7E63C3-ABA7-4009-B672-F65698A0BA66}"/>
              </a:ext>
            </a:extLst>
          </p:cNvPr>
          <p:cNvSpPr>
            <a:spLocks noGrp="1"/>
          </p:cNvSpPr>
          <p:nvPr>
            <p:ph type="dt" sz="half" idx="10"/>
          </p:nvPr>
        </p:nvSpPr>
        <p:spPr/>
        <p:txBody>
          <a:bodyPr/>
          <a:lstStyle/>
          <a:p>
            <a:pPr>
              <a:defRPr/>
            </a:pPr>
            <a:fld id="{CB7AD124-E07C-4C90-AA95-9ED8E54CBCCC}" type="datetime1">
              <a:rPr lang="en-US" smtClean="0"/>
              <a:pPr>
                <a:defRPr/>
              </a:pPr>
              <a:t>11/6/2020</a:t>
            </a:fld>
            <a:endParaRPr lang="en-US"/>
          </a:p>
        </p:txBody>
      </p:sp>
      <p:sp>
        <p:nvSpPr>
          <p:cNvPr id="3" name="Slide Number Placeholder 2">
            <a:extLst>
              <a:ext uri="{FF2B5EF4-FFF2-40B4-BE49-F238E27FC236}">
                <a16:creationId xmlns:a16="http://schemas.microsoft.com/office/drawing/2014/main" id="{9287ED93-034E-4BA9-A542-8F940733B8F4}"/>
              </a:ext>
            </a:extLst>
          </p:cNvPr>
          <p:cNvSpPr>
            <a:spLocks noGrp="1"/>
          </p:cNvSpPr>
          <p:nvPr>
            <p:ph type="sldNum" sz="quarter" idx="12"/>
          </p:nvPr>
        </p:nvSpPr>
        <p:spPr/>
        <p:txBody>
          <a:bodyPr/>
          <a:lstStyle/>
          <a:p>
            <a:fld id="{5ABBBBC6-E3C4-4442-B919-9DC2CAC93387}" type="slidenum">
              <a:rPr lang="en-US" altLang="en-US" smtClean="0"/>
              <a:pPr/>
              <a:t>10</a:t>
            </a:fld>
            <a:endParaRPr lang="en-US" altLang="en-US"/>
          </a:p>
        </p:txBody>
      </p:sp>
      <p:pic>
        <p:nvPicPr>
          <p:cNvPr id="5" name="Picture 4">
            <a:extLst>
              <a:ext uri="{FF2B5EF4-FFF2-40B4-BE49-F238E27FC236}">
                <a16:creationId xmlns:a16="http://schemas.microsoft.com/office/drawing/2014/main" id="{C0C5A80B-77C1-43A2-8B9B-67A5D2C695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100" y="1026347"/>
            <a:ext cx="7238810" cy="5336353"/>
          </a:xfrm>
          <a:prstGeom prst="rect">
            <a:avLst/>
          </a:prstGeom>
        </p:spPr>
      </p:pic>
    </p:spTree>
    <p:extLst>
      <p:ext uri="{BB962C8B-B14F-4D97-AF65-F5344CB8AC3E}">
        <p14:creationId xmlns:p14="http://schemas.microsoft.com/office/powerpoint/2010/main" val="3428496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3BA00B-2AED-4524-A3F0-7CE4DF12FF94}"/>
              </a:ext>
            </a:extLst>
          </p:cNvPr>
          <p:cNvSpPr>
            <a:spLocks noGrp="1"/>
          </p:cNvSpPr>
          <p:nvPr>
            <p:ph type="dt" sz="half" idx="10"/>
          </p:nvPr>
        </p:nvSpPr>
        <p:spPr/>
        <p:txBody>
          <a:bodyPr/>
          <a:lstStyle/>
          <a:p>
            <a:pPr>
              <a:defRPr/>
            </a:pPr>
            <a:fld id="{CB7AD124-E07C-4C90-AA95-9ED8E54CBCCC}" type="datetime1">
              <a:rPr lang="en-US" smtClean="0"/>
              <a:pPr>
                <a:defRPr/>
              </a:pPr>
              <a:t>11/6/2020</a:t>
            </a:fld>
            <a:endParaRPr lang="en-US"/>
          </a:p>
        </p:txBody>
      </p:sp>
      <p:sp>
        <p:nvSpPr>
          <p:cNvPr id="3" name="Slide Number Placeholder 2">
            <a:extLst>
              <a:ext uri="{FF2B5EF4-FFF2-40B4-BE49-F238E27FC236}">
                <a16:creationId xmlns:a16="http://schemas.microsoft.com/office/drawing/2014/main" id="{2C6AB0F9-D8A6-444E-B1EB-761AC2B36AC4}"/>
              </a:ext>
            </a:extLst>
          </p:cNvPr>
          <p:cNvSpPr>
            <a:spLocks noGrp="1"/>
          </p:cNvSpPr>
          <p:nvPr>
            <p:ph type="sldNum" sz="quarter" idx="12"/>
          </p:nvPr>
        </p:nvSpPr>
        <p:spPr/>
        <p:txBody>
          <a:bodyPr/>
          <a:lstStyle/>
          <a:p>
            <a:fld id="{5ABBBBC6-E3C4-4442-B919-9DC2CAC93387}" type="slidenum">
              <a:rPr lang="en-US" altLang="en-US" smtClean="0"/>
              <a:pPr/>
              <a:t>11</a:t>
            </a:fld>
            <a:endParaRPr lang="en-US" altLang="en-US"/>
          </a:p>
        </p:txBody>
      </p:sp>
      <p:sp>
        <p:nvSpPr>
          <p:cNvPr id="5" name="TextBox 4">
            <a:extLst>
              <a:ext uri="{FF2B5EF4-FFF2-40B4-BE49-F238E27FC236}">
                <a16:creationId xmlns:a16="http://schemas.microsoft.com/office/drawing/2014/main" id="{9DC46B9A-FA08-44A9-ADF8-6D9CE9D1BAAB}"/>
              </a:ext>
            </a:extLst>
          </p:cNvPr>
          <p:cNvSpPr txBox="1"/>
          <p:nvPr/>
        </p:nvSpPr>
        <p:spPr>
          <a:xfrm>
            <a:off x="152516" y="762070"/>
            <a:ext cx="8457978" cy="5632311"/>
          </a:xfrm>
          <a:prstGeom prst="rect">
            <a:avLst/>
          </a:prstGeom>
          <a:noFill/>
        </p:spPr>
        <p:txBody>
          <a:bodyPr wrap="square">
            <a:spAutoFit/>
          </a:bodyPr>
          <a:lstStyle/>
          <a:p>
            <a:r>
              <a:rPr lang="en-US" sz="2000" dirty="0"/>
              <a:t>Gesture Controlled Robot is divided into two sections:</a:t>
            </a:r>
          </a:p>
          <a:p>
            <a:r>
              <a:rPr lang="en-US" sz="2000" dirty="0"/>
              <a:t>1.Transmitter part :                    2. Receiver part :</a:t>
            </a:r>
          </a:p>
          <a:p>
            <a:r>
              <a:rPr lang="en-US" sz="2000" dirty="0"/>
              <a:t>   Accelerometer                             RF receiver </a:t>
            </a:r>
          </a:p>
          <a:p>
            <a:r>
              <a:rPr lang="en-US" sz="2000" dirty="0"/>
              <a:t>   Arduino nano                               Decoder</a:t>
            </a:r>
          </a:p>
          <a:p>
            <a:r>
              <a:rPr lang="en-US" sz="2000" dirty="0"/>
              <a:t>   Encoder                                       Motor driver</a:t>
            </a:r>
          </a:p>
          <a:p>
            <a:r>
              <a:rPr lang="en-US" sz="2000" dirty="0"/>
              <a:t>   RF transmitter                              Motor  </a:t>
            </a:r>
          </a:p>
          <a:p>
            <a:endParaRPr lang="en-US" sz="2000" dirty="0"/>
          </a:p>
          <a:p>
            <a:r>
              <a:rPr lang="en-US" sz="2000" dirty="0"/>
              <a:t>In transmitter part an accelerometer and a RF transmitter unit is used. As we have already discussed that accelerometer gives an analog output so here we need to convert this analog data in to digital. For this purpose we have used 4 channel comparator circuit in place of any ADC. By setting reference voltage we gets a digital signal and then apply this signal to HT12E encoder to encode data or converting it into serial form and then send this data by using RF transmitter into the environment.</a:t>
            </a:r>
          </a:p>
          <a:p>
            <a:r>
              <a:rPr lang="en-US" sz="2000" dirty="0"/>
              <a:t> At the receiver end we have used RF receiver to receive data and then applied to HT12D decoder. This decoder IC converts received serial data to parallel and then read by using Arduino . According to received data we drive robot by using two DC motor in forward, reverse, left, right and stop direction</a:t>
            </a:r>
            <a:endParaRPr lang="en-IN" sz="2000" dirty="0"/>
          </a:p>
        </p:txBody>
      </p:sp>
    </p:spTree>
    <p:extLst>
      <p:ext uri="{BB962C8B-B14F-4D97-AF65-F5344CB8AC3E}">
        <p14:creationId xmlns:p14="http://schemas.microsoft.com/office/powerpoint/2010/main" val="1233269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1">
            <a:extLst>
              <a:ext uri="{FF2B5EF4-FFF2-40B4-BE49-F238E27FC236}">
                <a16:creationId xmlns:a16="http://schemas.microsoft.com/office/drawing/2014/main" id="{E61BBEBF-0DD0-42DA-AA98-B8E89F286E0F}"/>
              </a:ext>
            </a:extLst>
          </p:cNvPr>
          <p:cNvSpPr txBox="1">
            <a:spLocks noChangeArrowheads="1"/>
          </p:cNvSpPr>
          <p:nvPr/>
        </p:nvSpPr>
        <p:spPr bwMode="auto">
          <a:xfrm>
            <a:off x="0" y="76200"/>
            <a:ext cx="91090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       Algorithm / Flow Chart</a:t>
            </a:r>
          </a:p>
        </p:txBody>
      </p:sp>
      <p:sp>
        <p:nvSpPr>
          <p:cNvPr id="13315" name="Date Placeholder 1">
            <a:extLst>
              <a:ext uri="{FF2B5EF4-FFF2-40B4-BE49-F238E27FC236}">
                <a16:creationId xmlns:a16="http://schemas.microsoft.com/office/drawing/2014/main" id="{C01EC429-AE28-4508-85EC-D3DF2E8F86F0}"/>
              </a:ext>
            </a:extLst>
          </p:cNvPr>
          <p:cNvSpPr>
            <a:spLocks noGrp="1"/>
          </p:cNvSpPr>
          <p:nvPr>
            <p:ph type="dt" sz="quarter" idx="10"/>
          </p:nvPr>
        </p:nvSpPr>
        <p:spPr>
          <a:xfrm>
            <a:off x="0"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None/>
            </a:pPr>
            <a:fld id="{07B4C8D6-BD19-4ED7-A608-4FDB0AF77B9C}" type="datetime1">
              <a:rPr lang="en-US" altLang="en-US" sz="1400" smtClean="0"/>
              <a:pPr>
                <a:buFontTx/>
                <a:buNone/>
              </a:pPr>
              <a:t>11/6/2020</a:t>
            </a:fld>
            <a:endParaRPr lang="en-US" altLang="en-US" sz="1400"/>
          </a:p>
        </p:txBody>
      </p:sp>
      <p:sp>
        <p:nvSpPr>
          <p:cNvPr id="13316" name="Slide Number Placeholder 4">
            <a:extLst>
              <a:ext uri="{FF2B5EF4-FFF2-40B4-BE49-F238E27FC236}">
                <a16:creationId xmlns:a16="http://schemas.microsoft.com/office/drawing/2014/main" id="{C4C120FB-28B4-47E9-A35E-4371BFC6B486}"/>
              </a:ext>
            </a:extLst>
          </p:cNvPr>
          <p:cNvSpPr>
            <a:spLocks noGrp="1"/>
          </p:cNvSpPr>
          <p:nvPr>
            <p:ph type="sldNum" sz="quarter" idx="12"/>
          </p:nvPr>
        </p:nvSpPr>
        <p:spPr>
          <a:xfrm>
            <a:off x="7204075"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None/>
            </a:pPr>
            <a:fld id="{008FE3D9-CE02-4AA7-9760-F572EDA23A10}" type="slidenum">
              <a:rPr lang="en-US" altLang="en-US" sz="1400"/>
              <a:pPr>
                <a:buFontTx/>
                <a:buNone/>
              </a:pPr>
              <a:t>12</a:t>
            </a:fld>
            <a:endParaRPr lang="en-US" altLang="en-US" sz="1400"/>
          </a:p>
        </p:txBody>
      </p:sp>
      <p:graphicFrame>
        <p:nvGraphicFramePr>
          <p:cNvPr id="2" name="Diagram 1">
            <a:extLst>
              <a:ext uri="{FF2B5EF4-FFF2-40B4-BE49-F238E27FC236}">
                <a16:creationId xmlns:a16="http://schemas.microsoft.com/office/drawing/2014/main" id="{6C756B69-A2BE-462E-A989-F2DDDC0B85B8}"/>
              </a:ext>
            </a:extLst>
          </p:cNvPr>
          <p:cNvGraphicFramePr/>
          <p:nvPr>
            <p:extLst>
              <p:ext uri="{D42A27DB-BD31-4B8C-83A1-F6EECF244321}">
                <p14:modId xmlns:p14="http://schemas.microsoft.com/office/powerpoint/2010/main" val="1136560428"/>
              </p:ext>
            </p:extLst>
          </p:nvPr>
        </p:nvGraphicFramePr>
        <p:xfrm>
          <a:off x="152516" y="901693"/>
          <a:ext cx="4145926" cy="24511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Diagram 2">
            <a:extLst>
              <a:ext uri="{FF2B5EF4-FFF2-40B4-BE49-F238E27FC236}">
                <a16:creationId xmlns:a16="http://schemas.microsoft.com/office/drawing/2014/main" id="{CFEFAED5-B2F7-4FB6-B5D4-F400A1AB4349}"/>
              </a:ext>
            </a:extLst>
          </p:cNvPr>
          <p:cNvGraphicFramePr/>
          <p:nvPr>
            <p:extLst>
              <p:ext uri="{D42A27DB-BD31-4B8C-83A1-F6EECF244321}">
                <p14:modId xmlns:p14="http://schemas.microsoft.com/office/powerpoint/2010/main" val="685383099"/>
              </p:ext>
            </p:extLst>
          </p:nvPr>
        </p:nvGraphicFramePr>
        <p:xfrm>
          <a:off x="1295486" y="3419465"/>
          <a:ext cx="4724400" cy="274321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4" name="Down Arrow 7">
            <a:extLst>
              <a:ext uri="{FF2B5EF4-FFF2-40B4-BE49-F238E27FC236}">
                <a16:creationId xmlns:a16="http://schemas.microsoft.com/office/drawing/2014/main" id="{711E789C-3F41-42BE-BF0C-4078B68ECBED}"/>
              </a:ext>
            </a:extLst>
          </p:cNvPr>
          <p:cNvSpPr/>
          <p:nvPr/>
        </p:nvSpPr>
        <p:spPr>
          <a:xfrm>
            <a:off x="4038614" y="3178189"/>
            <a:ext cx="318518" cy="326998"/>
          </a:xfrm>
          <a:prstGeom prst="downArrow">
            <a:avLst/>
          </a:prstGeom>
          <a:solidFill>
            <a:schemeClr val="bg1">
              <a:lumMod val="85000"/>
            </a:schemeClr>
          </a:solidFill>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1">
                  <a:lumMod val="20000"/>
                  <a:lumOff val="80000"/>
                </a:schemeClr>
              </a:solidFill>
            </a:endParaRPr>
          </a:p>
        </p:txBody>
      </p:sp>
      <p:sp>
        <p:nvSpPr>
          <p:cNvPr id="6" name="TextBox 5">
            <a:extLst>
              <a:ext uri="{FF2B5EF4-FFF2-40B4-BE49-F238E27FC236}">
                <a16:creationId xmlns:a16="http://schemas.microsoft.com/office/drawing/2014/main" id="{F94BDFC2-EAD5-45D8-A16E-B32112EFAD6C}"/>
              </a:ext>
            </a:extLst>
          </p:cNvPr>
          <p:cNvSpPr txBox="1"/>
          <p:nvPr/>
        </p:nvSpPr>
        <p:spPr>
          <a:xfrm>
            <a:off x="4395224" y="873125"/>
            <a:ext cx="3962400" cy="400110"/>
          </a:xfrm>
          <a:prstGeom prst="rect">
            <a:avLst/>
          </a:prstGeom>
          <a:noFill/>
        </p:spPr>
        <p:txBody>
          <a:bodyPr wrap="square" rtlCol="0">
            <a:spAutoFit/>
          </a:bodyPr>
          <a:lstStyle/>
          <a:p>
            <a:r>
              <a:rPr lang="en-IN" sz="2000" dirty="0"/>
              <a:t>FLOWCHART  (DATA FLOW)</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1">
            <a:extLst>
              <a:ext uri="{FF2B5EF4-FFF2-40B4-BE49-F238E27FC236}">
                <a16:creationId xmlns:a16="http://schemas.microsoft.com/office/drawing/2014/main" id="{B02197DD-CAAC-4FE9-9C22-D180E21E6869}"/>
              </a:ext>
            </a:extLst>
          </p:cNvPr>
          <p:cNvSpPr txBox="1">
            <a:spLocks noChangeArrowheads="1"/>
          </p:cNvSpPr>
          <p:nvPr/>
        </p:nvSpPr>
        <p:spPr bwMode="auto">
          <a:xfrm>
            <a:off x="0" y="76200"/>
            <a:ext cx="91090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       Results &amp; Discussion</a:t>
            </a:r>
          </a:p>
        </p:txBody>
      </p:sp>
      <p:sp>
        <p:nvSpPr>
          <p:cNvPr id="14339" name="Date Placeholder 1">
            <a:extLst>
              <a:ext uri="{FF2B5EF4-FFF2-40B4-BE49-F238E27FC236}">
                <a16:creationId xmlns:a16="http://schemas.microsoft.com/office/drawing/2014/main" id="{AB5CD390-2A52-4F8F-BA5F-B5A61070AA2E}"/>
              </a:ext>
            </a:extLst>
          </p:cNvPr>
          <p:cNvSpPr>
            <a:spLocks noGrp="1"/>
          </p:cNvSpPr>
          <p:nvPr>
            <p:ph type="dt" sz="quarter" idx="10"/>
          </p:nvPr>
        </p:nvSpPr>
        <p:spPr>
          <a:xfrm>
            <a:off x="0"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None/>
            </a:pPr>
            <a:fld id="{EE9CF2A2-0D68-42D2-AF41-45E0A70C8F77}" type="datetime1">
              <a:rPr lang="en-US" altLang="en-US" sz="1400" smtClean="0"/>
              <a:pPr>
                <a:buFontTx/>
                <a:buNone/>
              </a:pPr>
              <a:t>11/6/2020</a:t>
            </a:fld>
            <a:endParaRPr lang="en-US" altLang="en-US" sz="1400"/>
          </a:p>
        </p:txBody>
      </p:sp>
      <p:sp>
        <p:nvSpPr>
          <p:cNvPr id="14340" name="Slide Number Placeholder 4">
            <a:extLst>
              <a:ext uri="{FF2B5EF4-FFF2-40B4-BE49-F238E27FC236}">
                <a16:creationId xmlns:a16="http://schemas.microsoft.com/office/drawing/2014/main" id="{0A7643E7-642F-4139-8F93-8FAE3B79F0B8}"/>
              </a:ext>
            </a:extLst>
          </p:cNvPr>
          <p:cNvSpPr>
            <a:spLocks noGrp="1"/>
          </p:cNvSpPr>
          <p:nvPr>
            <p:ph type="sldNum" sz="quarter" idx="12"/>
          </p:nvPr>
        </p:nvSpPr>
        <p:spPr>
          <a:xfrm>
            <a:off x="7204075"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None/>
            </a:pPr>
            <a:fld id="{AAE3510E-F1A2-4CAE-BB2D-19C9BCC1A7FA}" type="slidenum">
              <a:rPr lang="en-US" altLang="en-US" sz="1400"/>
              <a:pPr>
                <a:buFontTx/>
                <a:buNone/>
              </a:pPr>
              <a:t>13</a:t>
            </a:fld>
            <a:endParaRPr lang="en-US" altLang="en-US" sz="1400"/>
          </a:p>
        </p:txBody>
      </p:sp>
      <p:pic>
        <p:nvPicPr>
          <p:cNvPr id="3" name="Picture 2">
            <a:extLst>
              <a:ext uri="{FF2B5EF4-FFF2-40B4-BE49-F238E27FC236}">
                <a16:creationId xmlns:a16="http://schemas.microsoft.com/office/drawing/2014/main" id="{89DCB184-57E2-4ABD-ADD1-9D083121DA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777" y="838268"/>
            <a:ext cx="7818445" cy="485025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1">
            <a:extLst>
              <a:ext uri="{FF2B5EF4-FFF2-40B4-BE49-F238E27FC236}">
                <a16:creationId xmlns:a16="http://schemas.microsoft.com/office/drawing/2014/main" id="{65AB31A0-75FD-4BE7-A237-21A933320BD2}"/>
              </a:ext>
            </a:extLst>
          </p:cNvPr>
          <p:cNvSpPr txBox="1">
            <a:spLocks noChangeArrowheads="1"/>
          </p:cNvSpPr>
          <p:nvPr/>
        </p:nvSpPr>
        <p:spPr bwMode="auto">
          <a:xfrm>
            <a:off x="0" y="76200"/>
            <a:ext cx="91090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       Advantages</a:t>
            </a:r>
          </a:p>
        </p:txBody>
      </p:sp>
      <p:sp>
        <p:nvSpPr>
          <p:cNvPr id="15363" name="Date Placeholder 1">
            <a:extLst>
              <a:ext uri="{FF2B5EF4-FFF2-40B4-BE49-F238E27FC236}">
                <a16:creationId xmlns:a16="http://schemas.microsoft.com/office/drawing/2014/main" id="{FF485D32-6D74-42FA-BD21-87AF2A86A42B}"/>
              </a:ext>
            </a:extLst>
          </p:cNvPr>
          <p:cNvSpPr>
            <a:spLocks noGrp="1"/>
          </p:cNvSpPr>
          <p:nvPr>
            <p:ph type="dt" sz="quarter" idx="10"/>
          </p:nvPr>
        </p:nvSpPr>
        <p:spPr>
          <a:xfrm>
            <a:off x="0"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None/>
            </a:pPr>
            <a:fld id="{5B8FBBC4-7F5C-468A-8440-0D9F465C684B}" type="datetime1">
              <a:rPr lang="en-US" altLang="en-US" sz="1400" smtClean="0"/>
              <a:pPr>
                <a:buFontTx/>
                <a:buNone/>
              </a:pPr>
              <a:t>11/6/2020</a:t>
            </a:fld>
            <a:endParaRPr lang="en-US" altLang="en-US" sz="1400"/>
          </a:p>
        </p:txBody>
      </p:sp>
      <p:sp>
        <p:nvSpPr>
          <p:cNvPr id="15364" name="Slide Number Placeholder 4">
            <a:extLst>
              <a:ext uri="{FF2B5EF4-FFF2-40B4-BE49-F238E27FC236}">
                <a16:creationId xmlns:a16="http://schemas.microsoft.com/office/drawing/2014/main" id="{798E8020-BF44-4369-AC7A-A8DB818EC9BA}"/>
              </a:ext>
            </a:extLst>
          </p:cNvPr>
          <p:cNvSpPr>
            <a:spLocks noGrp="1"/>
          </p:cNvSpPr>
          <p:nvPr>
            <p:ph type="sldNum" sz="quarter" idx="12"/>
          </p:nvPr>
        </p:nvSpPr>
        <p:spPr>
          <a:xfrm>
            <a:off x="7204075"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None/>
            </a:pPr>
            <a:fld id="{487F70D0-3A06-46CC-85B4-863203B8933F}" type="slidenum">
              <a:rPr lang="en-US" altLang="en-US" sz="1400"/>
              <a:pPr>
                <a:buFontTx/>
                <a:buNone/>
              </a:pPr>
              <a:t>14</a:t>
            </a:fld>
            <a:endParaRPr lang="en-US" altLang="en-US" sz="1400"/>
          </a:p>
        </p:txBody>
      </p:sp>
      <p:sp>
        <p:nvSpPr>
          <p:cNvPr id="6" name="TextBox 5">
            <a:extLst>
              <a:ext uri="{FF2B5EF4-FFF2-40B4-BE49-F238E27FC236}">
                <a16:creationId xmlns:a16="http://schemas.microsoft.com/office/drawing/2014/main" id="{D62571A2-CD15-4315-A0B6-CBE515160D6A}"/>
              </a:ext>
            </a:extLst>
          </p:cNvPr>
          <p:cNvSpPr txBox="1"/>
          <p:nvPr/>
        </p:nvSpPr>
        <p:spPr>
          <a:xfrm>
            <a:off x="152516" y="990664"/>
            <a:ext cx="8838968" cy="3539430"/>
          </a:xfrm>
          <a:prstGeom prst="rect">
            <a:avLst/>
          </a:prstGeom>
          <a:noFill/>
        </p:spPr>
        <p:txBody>
          <a:bodyPr wrap="square">
            <a:spAutoFit/>
          </a:bodyPr>
          <a:lstStyle/>
          <a:p>
            <a:pPr marL="342900" indent="-342900" algn="just">
              <a:buFont typeface="Arial" panose="020B0604020202020204" pitchFamily="34" charset="0"/>
              <a:buChar char="•"/>
            </a:pPr>
            <a:r>
              <a:rPr lang="en-IN" sz="2000" dirty="0"/>
              <a:t>Wireless controlled robots are very useful in many applications like remote surveillance, military etc.</a:t>
            </a:r>
          </a:p>
          <a:p>
            <a:pPr marL="342900" indent="-342900" algn="just">
              <a:buFont typeface="Arial" panose="020B0604020202020204" pitchFamily="34" charset="0"/>
              <a:buChar char="•"/>
            </a:pPr>
            <a:r>
              <a:rPr lang="en-IN" sz="2000" dirty="0"/>
              <a:t>Hand gesture controlled robot can be used by physically challenged in wheelchairs.</a:t>
            </a:r>
          </a:p>
          <a:p>
            <a:pPr marL="342900" indent="-342900" algn="just">
              <a:buFont typeface="Arial" panose="020B0604020202020204" pitchFamily="34" charset="0"/>
              <a:buChar char="•"/>
            </a:pPr>
            <a:r>
              <a:rPr lang="en-IN" sz="2000" dirty="0"/>
              <a:t>Through the use of gesture recognition, remote control with the wave of a hand of various devices is possible.</a:t>
            </a:r>
          </a:p>
          <a:p>
            <a:pPr marL="342900" indent="-342900" algn="just">
              <a:buFont typeface="Arial" panose="020B0604020202020204" pitchFamily="34" charset="0"/>
              <a:buChar char="•"/>
            </a:pPr>
            <a:r>
              <a:rPr lang="en-IN" sz="2000" dirty="0"/>
              <a:t>Developing system will save the electricity and it benefit the Indian economy.</a:t>
            </a:r>
          </a:p>
          <a:p>
            <a:pPr marL="342900" indent="-342900" algn="just">
              <a:buFont typeface="Arial" panose="020B0604020202020204" pitchFamily="34" charset="0"/>
              <a:buChar char="•"/>
            </a:pPr>
            <a:r>
              <a:rPr lang="en-IN" sz="2000" dirty="0"/>
              <a:t>It will save the life of human beings in the dangerous zones.</a:t>
            </a:r>
          </a:p>
          <a:p>
            <a:pPr marL="342900" indent="-342900" algn="just">
              <a:buFont typeface="Arial" panose="020B0604020202020204" pitchFamily="34" charset="0"/>
              <a:buChar char="•"/>
            </a:pPr>
            <a:r>
              <a:rPr lang="en-IN" sz="2000" dirty="0"/>
              <a:t>Far objects can be easily identified through webcam</a:t>
            </a:r>
            <a:r>
              <a:rPr lang="en-IN" dirty="0"/>
              <a:t>.</a:t>
            </a:r>
          </a:p>
          <a:p>
            <a:pPr marL="342900" indent="-342900" algn="just">
              <a:buFont typeface="Arial" panose="020B0604020202020204" pitchFamily="34" charset="0"/>
              <a:buChar char="•"/>
            </a:pPr>
            <a:r>
              <a:rPr lang="en-US" sz="2000" dirty="0"/>
              <a:t>It is cheap so it can be produced and used for number of purposes.</a:t>
            </a:r>
          </a:p>
          <a:p>
            <a:pPr marL="342900" indent="-342900" algn="just">
              <a:buFont typeface="Arial" panose="020B0604020202020204" pitchFamily="34" charset="0"/>
              <a:buChar char="•"/>
            </a:pPr>
            <a:endParaRPr lang="en-IN"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Box 1">
            <a:extLst>
              <a:ext uri="{FF2B5EF4-FFF2-40B4-BE49-F238E27FC236}">
                <a16:creationId xmlns:a16="http://schemas.microsoft.com/office/drawing/2014/main" id="{242AA99D-7A44-4BA7-8207-22ACBCE4A266}"/>
              </a:ext>
            </a:extLst>
          </p:cNvPr>
          <p:cNvSpPr txBox="1">
            <a:spLocks noChangeArrowheads="1"/>
          </p:cNvSpPr>
          <p:nvPr/>
        </p:nvSpPr>
        <p:spPr bwMode="auto">
          <a:xfrm>
            <a:off x="0" y="76200"/>
            <a:ext cx="91090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       Conclusion &amp; Future Scope</a:t>
            </a:r>
          </a:p>
        </p:txBody>
      </p:sp>
      <p:sp>
        <p:nvSpPr>
          <p:cNvPr id="16387" name="Date Placeholder 1">
            <a:extLst>
              <a:ext uri="{FF2B5EF4-FFF2-40B4-BE49-F238E27FC236}">
                <a16:creationId xmlns:a16="http://schemas.microsoft.com/office/drawing/2014/main" id="{8B39FEBA-A0CB-4A54-B9F0-2D584ACD375A}"/>
              </a:ext>
            </a:extLst>
          </p:cNvPr>
          <p:cNvSpPr>
            <a:spLocks noGrp="1"/>
          </p:cNvSpPr>
          <p:nvPr>
            <p:ph type="dt" sz="quarter" idx="10"/>
          </p:nvPr>
        </p:nvSpPr>
        <p:spPr>
          <a:xfrm>
            <a:off x="0"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None/>
            </a:pPr>
            <a:fld id="{C34CE110-58C2-4EE7-9DA3-EFF7A77BA39A}" type="datetime1">
              <a:rPr lang="en-US" altLang="en-US" sz="1400" smtClean="0"/>
              <a:pPr>
                <a:buFontTx/>
                <a:buNone/>
              </a:pPr>
              <a:t>11/6/2020</a:t>
            </a:fld>
            <a:endParaRPr lang="en-US" altLang="en-US" sz="1400"/>
          </a:p>
        </p:txBody>
      </p:sp>
      <p:sp>
        <p:nvSpPr>
          <p:cNvPr id="16388" name="Slide Number Placeholder 4">
            <a:extLst>
              <a:ext uri="{FF2B5EF4-FFF2-40B4-BE49-F238E27FC236}">
                <a16:creationId xmlns:a16="http://schemas.microsoft.com/office/drawing/2014/main" id="{027384F9-3CEE-49A7-8906-C9B23EFD858A}"/>
              </a:ext>
            </a:extLst>
          </p:cNvPr>
          <p:cNvSpPr>
            <a:spLocks noGrp="1"/>
          </p:cNvSpPr>
          <p:nvPr>
            <p:ph type="sldNum" sz="quarter" idx="12"/>
          </p:nvPr>
        </p:nvSpPr>
        <p:spPr>
          <a:xfrm>
            <a:off x="7204075"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None/>
            </a:pPr>
            <a:fld id="{68D13A1C-2490-4AC9-BA2E-1228CE2755A6}" type="slidenum">
              <a:rPr lang="en-US" altLang="en-US" sz="1400"/>
              <a:pPr>
                <a:buFontTx/>
                <a:buNone/>
              </a:pPr>
              <a:t>15</a:t>
            </a:fld>
            <a:endParaRPr lang="en-US" altLang="en-US" sz="1400"/>
          </a:p>
        </p:txBody>
      </p:sp>
      <p:sp>
        <p:nvSpPr>
          <p:cNvPr id="16389" name="TextBox 1">
            <a:extLst>
              <a:ext uri="{FF2B5EF4-FFF2-40B4-BE49-F238E27FC236}">
                <a16:creationId xmlns:a16="http://schemas.microsoft.com/office/drawing/2014/main" id="{0A9FA5D8-60FD-4124-B1FB-3F60F4892B84}"/>
              </a:ext>
            </a:extLst>
          </p:cNvPr>
          <p:cNvSpPr txBox="1">
            <a:spLocks noChangeArrowheads="1"/>
          </p:cNvSpPr>
          <p:nvPr/>
        </p:nvSpPr>
        <p:spPr bwMode="auto">
          <a:xfrm>
            <a:off x="82436" y="787499"/>
            <a:ext cx="9109075"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3200" b="1" dirty="0"/>
              <a:t>  </a:t>
            </a:r>
            <a:r>
              <a:rPr lang="en-US" altLang="en-US" b="1" dirty="0"/>
              <a:t>Conclusion:</a:t>
            </a:r>
          </a:p>
          <a:p>
            <a:pPr algn="just"/>
            <a:r>
              <a:rPr lang="en-US" altLang="en-US" sz="2000" dirty="0"/>
              <a:t>                           In this project, a programmed component has been built up that works in accordance with your hand signal. The system moves remotely in accordance with palm signal. The RF module is operating on the frequency of 433 megahertz and</a:t>
            </a:r>
          </a:p>
          <a:p>
            <a:pPr algn="just"/>
            <a:r>
              <a:rPr lang="en-US" altLang="en-US" sz="2000" dirty="0"/>
              <a:t>consists of a circulate of 40-70 meters.</a:t>
            </a:r>
          </a:p>
          <a:p>
            <a:endParaRPr lang="en-US" altLang="en-US" sz="3200" b="1" dirty="0"/>
          </a:p>
        </p:txBody>
      </p:sp>
      <p:sp>
        <p:nvSpPr>
          <p:cNvPr id="16390" name="TextBox 1">
            <a:extLst>
              <a:ext uri="{FF2B5EF4-FFF2-40B4-BE49-F238E27FC236}">
                <a16:creationId xmlns:a16="http://schemas.microsoft.com/office/drawing/2014/main" id="{214A9154-8BE9-412E-B807-B2F94300783E}"/>
              </a:ext>
            </a:extLst>
          </p:cNvPr>
          <p:cNvSpPr txBox="1">
            <a:spLocks noChangeArrowheads="1"/>
          </p:cNvSpPr>
          <p:nvPr/>
        </p:nvSpPr>
        <p:spPr bwMode="auto">
          <a:xfrm>
            <a:off x="52387" y="2667020"/>
            <a:ext cx="9091613"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3200" b="1" dirty="0"/>
              <a:t> </a:t>
            </a:r>
            <a:r>
              <a:rPr lang="en-US" altLang="en-US" b="1" dirty="0"/>
              <a:t>Future Scope: </a:t>
            </a:r>
          </a:p>
          <a:p>
            <a:pPr marL="342900" indent="-342900">
              <a:buFont typeface="Wingdings" panose="05000000000000000000" pitchFamily="2" charset="2"/>
              <a:buChar char="Ø"/>
            </a:pPr>
            <a:r>
              <a:rPr lang="en-US" altLang="en-US" sz="2000" dirty="0"/>
              <a:t>An on-board camera can be installed for monitoring the robot from faraway places.</a:t>
            </a:r>
          </a:p>
          <a:p>
            <a:pPr marL="342900" indent="-342900">
              <a:buFont typeface="Wingdings" panose="05000000000000000000" pitchFamily="2" charset="2"/>
              <a:buChar char="Ø"/>
            </a:pPr>
            <a:r>
              <a:rPr lang="en-US" altLang="en-US" sz="2000" dirty="0"/>
              <a:t>All we need is a wireless camera which will broadcast and a receiver</a:t>
            </a:r>
          </a:p>
          <a:p>
            <a:r>
              <a:rPr lang="en-US" altLang="en-US" sz="2000" dirty="0"/>
              <a:t>      module which will provide live streaming.</a:t>
            </a:r>
          </a:p>
          <a:p>
            <a:pPr marL="342900" indent="-342900">
              <a:buFont typeface="Wingdings" panose="05000000000000000000" pitchFamily="2" charset="2"/>
              <a:buChar char="Ø"/>
            </a:pPr>
            <a:r>
              <a:rPr lang="en-US" altLang="en-US" sz="2000" dirty="0"/>
              <a:t>This robots can be upgraded to detect human life styles earthquake and landslide by ways of enforcing the sensor therefore it can also be upgraded to bomb detecting</a:t>
            </a:r>
          </a:p>
          <a:p>
            <a:r>
              <a:rPr lang="en-US" altLang="en-US" sz="2000" dirty="0"/>
              <a:t>     robot because it has robotic arm it may additionally elevate the bomb which is                     Positioned at distant location.</a:t>
            </a:r>
          </a:p>
          <a:p>
            <a:pPr marL="342900" indent="-342900">
              <a:buFont typeface="Wingdings" panose="05000000000000000000" pitchFamily="2" charset="2"/>
              <a:buChar char="Ø"/>
            </a:pPr>
            <a:r>
              <a:rPr lang="en-US" altLang="en-US" sz="2000" dirty="0"/>
              <a:t>And these type of methodology can be used in rescue operation to view the sight without any complexity.</a:t>
            </a:r>
          </a:p>
          <a:p>
            <a:endParaRPr lang="en-US" altLang="en-US" sz="2000" dirty="0"/>
          </a:p>
          <a:p>
            <a:endParaRPr lang="en-US" altLang="en-US"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Box 1">
            <a:extLst>
              <a:ext uri="{FF2B5EF4-FFF2-40B4-BE49-F238E27FC236}">
                <a16:creationId xmlns:a16="http://schemas.microsoft.com/office/drawing/2014/main" id="{F679CB40-3CA0-4D7C-8215-5EB9C2357AE8}"/>
              </a:ext>
            </a:extLst>
          </p:cNvPr>
          <p:cNvSpPr txBox="1">
            <a:spLocks noChangeArrowheads="1"/>
          </p:cNvSpPr>
          <p:nvPr/>
        </p:nvSpPr>
        <p:spPr bwMode="auto">
          <a:xfrm>
            <a:off x="0" y="101600"/>
            <a:ext cx="91090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      References</a:t>
            </a:r>
          </a:p>
        </p:txBody>
      </p:sp>
      <p:sp>
        <p:nvSpPr>
          <p:cNvPr id="17411" name="Date Placeholder 1">
            <a:extLst>
              <a:ext uri="{FF2B5EF4-FFF2-40B4-BE49-F238E27FC236}">
                <a16:creationId xmlns:a16="http://schemas.microsoft.com/office/drawing/2014/main" id="{B76BEB11-32B0-4283-865C-DE0F9D38EC44}"/>
              </a:ext>
            </a:extLst>
          </p:cNvPr>
          <p:cNvSpPr>
            <a:spLocks noGrp="1"/>
          </p:cNvSpPr>
          <p:nvPr>
            <p:ph type="dt" sz="quarter" idx="10"/>
          </p:nvPr>
        </p:nvSpPr>
        <p:spPr>
          <a:xfrm>
            <a:off x="0"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None/>
            </a:pPr>
            <a:fld id="{D0B6F2FD-1541-41EB-BD8C-6665399181C9}" type="datetime1">
              <a:rPr lang="en-US" altLang="en-US" sz="1400" smtClean="0"/>
              <a:pPr>
                <a:buFontTx/>
                <a:buNone/>
              </a:pPr>
              <a:t>11/6/2020</a:t>
            </a:fld>
            <a:endParaRPr lang="en-US" altLang="en-US" sz="1400"/>
          </a:p>
        </p:txBody>
      </p:sp>
      <p:sp>
        <p:nvSpPr>
          <p:cNvPr id="17412" name="Slide Number Placeholder 4">
            <a:extLst>
              <a:ext uri="{FF2B5EF4-FFF2-40B4-BE49-F238E27FC236}">
                <a16:creationId xmlns:a16="http://schemas.microsoft.com/office/drawing/2014/main" id="{C03D244C-53F9-4CCD-85AF-2036DE91CCEA}"/>
              </a:ext>
            </a:extLst>
          </p:cNvPr>
          <p:cNvSpPr>
            <a:spLocks noGrp="1"/>
          </p:cNvSpPr>
          <p:nvPr>
            <p:ph type="sldNum" sz="quarter" idx="12"/>
          </p:nvPr>
        </p:nvSpPr>
        <p:spPr>
          <a:xfrm>
            <a:off x="7204075"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None/>
            </a:pPr>
            <a:fld id="{6EAAF094-26DA-4E6D-A160-E010C4F2F04E}" type="slidenum">
              <a:rPr lang="en-US" altLang="en-US" sz="1400"/>
              <a:pPr>
                <a:buFontTx/>
                <a:buNone/>
              </a:pPr>
              <a:t>16</a:t>
            </a:fld>
            <a:endParaRPr lang="en-US" altLang="en-US" sz="1400"/>
          </a:p>
        </p:txBody>
      </p:sp>
      <p:sp>
        <p:nvSpPr>
          <p:cNvPr id="17413" name="TextBox 1">
            <a:extLst>
              <a:ext uri="{FF2B5EF4-FFF2-40B4-BE49-F238E27FC236}">
                <a16:creationId xmlns:a16="http://schemas.microsoft.com/office/drawing/2014/main" id="{CC336201-FA1A-45D6-A8A4-E795B7C53848}"/>
              </a:ext>
            </a:extLst>
          </p:cNvPr>
          <p:cNvSpPr txBox="1">
            <a:spLocks noChangeArrowheads="1"/>
          </p:cNvSpPr>
          <p:nvPr/>
        </p:nvSpPr>
        <p:spPr bwMode="auto">
          <a:xfrm>
            <a:off x="6350" y="1143000"/>
            <a:ext cx="9109075"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dirty="0"/>
              <a:t> [1] 	</a:t>
            </a:r>
            <a:r>
              <a:rPr lang="en-US" sz="1600" dirty="0"/>
              <a:t> Kun and W. T. Miller.: Adaptive dynamic balance of abiped robot using neural networks, IEEE Conference on Robotics and Automation,pp. 240- 245, 1996. </a:t>
            </a:r>
          </a:p>
          <a:p>
            <a:r>
              <a:rPr lang="en-US" altLang="en-US" sz="1600" b="1" dirty="0"/>
              <a:t>[2] </a:t>
            </a:r>
            <a:r>
              <a:rPr lang="en-US" altLang="en-US" sz="1600" dirty="0"/>
              <a:t>http://www.instructables.com/id/Gesture-controlled-robotusing-Arduino/</a:t>
            </a:r>
          </a:p>
          <a:p>
            <a:r>
              <a:rPr lang="en-US" altLang="en-US" sz="1600" b="1" dirty="0"/>
              <a:t>[3] </a:t>
            </a:r>
            <a:r>
              <a:rPr lang="en-US" altLang="en-US" sz="1600" dirty="0"/>
              <a:t>https://www.elprocus.com/accelerometer-based-gesturecontrol-robot/rolled-robotusing-Arduino/</a:t>
            </a:r>
          </a:p>
          <a:p>
            <a:endParaRPr lang="en-US" altLang="en-US" sz="1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1">
            <a:extLst>
              <a:ext uri="{FF2B5EF4-FFF2-40B4-BE49-F238E27FC236}">
                <a16:creationId xmlns:a16="http://schemas.microsoft.com/office/drawing/2014/main" id="{35802383-776D-4F86-9722-C9102893503F}"/>
              </a:ext>
            </a:extLst>
          </p:cNvPr>
          <p:cNvSpPr txBox="1">
            <a:spLocks noChangeArrowheads="1"/>
          </p:cNvSpPr>
          <p:nvPr/>
        </p:nvSpPr>
        <p:spPr bwMode="auto">
          <a:xfrm>
            <a:off x="0" y="76200"/>
            <a:ext cx="91090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     Progress Work  </a:t>
            </a:r>
          </a:p>
        </p:txBody>
      </p:sp>
      <p:sp>
        <p:nvSpPr>
          <p:cNvPr id="18435" name="Date Placeholder 1">
            <a:extLst>
              <a:ext uri="{FF2B5EF4-FFF2-40B4-BE49-F238E27FC236}">
                <a16:creationId xmlns:a16="http://schemas.microsoft.com/office/drawing/2014/main" id="{99974E9D-E1E6-4C03-B62B-87B2E8E87D9F}"/>
              </a:ext>
            </a:extLst>
          </p:cNvPr>
          <p:cNvSpPr>
            <a:spLocks noGrp="1"/>
          </p:cNvSpPr>
          <p:nvPr>
            <p:ph type="dt" sz="quarter" idx="10"/>
          </p:nvPr>
        </p:nvSpPr>
        <p:spPr>
          <a:xfrm>
            <a:off x="0"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None/>
            </a:pPr>
            <a:fld id="{38DCA20C-309C-4604-B9A3-B5A194620EB3}" type="datetime1">
              <a:rPr lang="en-US" altLang="en-US" sz="1400" smtClean="0"/>
              <a:pPr>
                <a:buFontTx/>
                <a:buNone/>
              </a:pPr>
              <a:t>11/6/2020</a:t>
            </a:fld>
            <a:endParaRPr lang="en-US" altLang="en-US" sz="1400"/>
          </a:p>
        </p:txBody>
      </p:sp>
      <p:sp>
        <p:nvSpPr>
          <p:cNvPr id="18436" name="Slide Number Placeholder 4">
            <a:extLst>
              <a:ext uri="{FF2B5EF4-FFF2-40B4-BE49-F238E27FC236}">
                <a16:creationId xmlns:a16="http://schemas.microsoft.com/office/drawing/2014/main" id="{C24F3832-250D-471A-9BFE-1568A15EB3D9}"/>
              </a:ext>
            </a:extLst>
          </p:cNvPr>
          <p:cNvSpPr>
            <a:spLocks noGrp="1"/>
          </p:cNvSpPr>
          <p:nvPr>
            <p:ph type="sldNum" sz="quarter" idx="12"/>
          </p:nvPr>
        </p:nvSpPr>
        <p:spPr>
          <a:xfrm>
            <a:off x="7204075"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None/>
            </a:pPr>
            <a:fld id="{2767ED06-731F-4917-9D53-04A453D92121}" type="slidenum">
              <a:rPr lang="en-US" altLang="en-US" sz="1400"/>
              <a:pPr>
                <a:buFontTx/>
                <a:buNone/>
              </a:pPr>
              <a:t>17</a:t>
            </a:fld>
            <a:endParaRPr lang="en-US" altLang="en-US" sz="1400"/>
          </a:p>
        </p:txBody>
      </p:sp>
      <p:graphicFrame>
        <p:nvGraphicFramePr>
          <p:cNvPr id="2" name="Table 2">
            <a:extLst>
              <a:ext uri="{FF2B5EF4-FFF2-40B4-BE49-F238E27FC236}">
                <a16:creationId xmlns:a16="http://schemas.microsoft.com/office/drawing/2014/main" id="{AFA075CD-159D-4749-859E-0ECB7421E15C}"/>
              </a:ext>
            </a:extLst>
          </p:cNvPr>
          <p:cNvGraphicFramePr>
            <a:graphicFrameLocks noGrp="1"/>
          </p:cNvGraphicFramePr>
          <p:nvPr>
            <p:extLst>
              <p:ext uri="{D42A27DB-BD31-4B8C-83A1-F6EECF244321}">
                <p14:modId xmlns:p14="http://schemas.microsoft.com/office/powerpoint/2010/main" val="1524537214"/>
              </p:ext>
            </p:extLst>
          </p:nvPr>
        </p:nvGraphicFramePr>
        <p:xfrm>
          <a:off x="304912" y="990664"/>
          <a:ext cx="8534176" cy="5105268"/>
        </p:xfrm>
        <a:graphic>
          <a:graphicData uri="http://schemas.openxmlformats.org/drawingml/2006/table">
            <a:tbl>
              <a:tblPr firstRow="1" bandRow="1">
                <a:tableStyleId>{5C22544A-7EE6-4342-B048-85BDC9FD1C3A}</a:tableStyleId>
              </a:tblPr>
              <a:tblGrid>
                <a:gridCol w="4267088">
                  <a:extLst>
                    <a:ext uri="{9D8B030D-6E8A-4147-A177-3AD203B41FA5}">
                      <a16:colId xmlns:a16="http://schemas.microsoft.com/office/drawing/2014/main" val="3311843598"/>
                    </a:ext>
                  </a:extLst>
                </a:gridCol>
                <a:gridCol w="4267088">
                  <a:extLst>
                    <a:ext uri="{9D8B030D-6E8A-4147-A177-3AD203B41FA5}">
                      <a16:colId xmlns:a16="http://schemas.microsoft.com/office/drawing/2014/main" val="1966701399"/>
                    </a:ext>
                  </a:extLst>
                </a:gridCol>
              </a:tblGrid>
              <a:tr h="850878">
                <a:tc>
                  <a:txBody>
                    <a:bodyPr/>
                    <a:lstStyle/>
                    <a:p>
                      <a:r>
                        <a:rPr lang="en-US" dirty="0"/>
                        <a:t>Group – Prashanth, Risheek , Rishi ,Vasu</a:t>
                      </a:r>
                      <a:endParaRPr lang="en-IN" dirty="0"/>
                    </a:p>
                  </a:txBody>
                  <a:tcPr/>
                </a:tc>
                <a:tc>
                  <a:txBody>
                    <a:bodyPr/>
                    <a:lstStyle/>
                    <a:p>
                      <a:r>
                        <a:rPr lang="en-US" dirty="0"/>
                        <a:t>         Work Achieved</a:t>
                      </a:r>
                      <a:endParaRPr lang="en-IN" dirty="0"/>
                    </a:p>
                  </a:txBody>
                  <a:tcPr/>
                </a:tc>
                <a:extLst>
                  <a:ext uri="{0D108BD9-81ED-4DB2-BD59-A6C34878D82A}">
                    <a16:rowId xmlns:a16="http://schemas.microsoft.com/office/drawing/2014/main" val="1782625038"/>
                  </a:ext>
                </a:extLst>
              </a:tr>
              <a:tr h="850878">
                <a:tc>
                  <a:txBody>
                    <a:bodyPr/>
                    <a:lstStyle/>
                    <a:p>
                      <a:r>
                        <a:rPr lang="en-US" dirty="0"/>
                        <a:t>        ALL</a:t>
                      </a:r>
                      <a:endParaRPr lang="en-IN" dirty="0"/>
                    </a:p>
                  </a:txBody>
                  <a:tcPr/>
                </a:tc>
                <a:tc>
                  <a:txBody>
                    <a:bodyPr/>
                    <a:lstStyle/>
                    <a:p>
                      <a:r>
                        <a:rPr lang="en-US" dirty="0"/>
                        <a:t>    Title / Project selection</a:t>
                      </a:r>
                      <a:endParaRPr lang="en-IN" dirty="0"/>
                    </a:p>
                  </a:txBody>
                  <a:tcPr/>
                </a:tc>
                <a:extLst>
                  <a:ext uri="{0D108BD9-81ED-4DB2-BD59-A6C34878D82A}">
                    <a16:rowId xmlns:a16="http://schemas.microsoft.com/office/drawing/2014/main" val="3465340453"/>
                  </a:ext>
                </a:extLst>
              </a:tr>
              <a:tr h="850878">
                <a:tc>
                  <a:txBody>
                    <a:bodyPr/>
                    <a:lstStyle/>
                    <a:p>
                      <a:r>
                        <a:rPr lang="en-US" dirty="0"/>
                        <a:t>        ALL</a:t>
                      </a:r>
                      <a:endParaRPr lang="en-IN" dirty="0"/>
                    </a:p>
                  </a:txBody>
                  <a:tcPr/>
                </a:tc>
                <a:tc>
                  <a:txBody>
                    <a:bodyPr/>
                    <a:lstStyle/>
                    <a:p>
                      <a:r>
                        <a:rPr lang="en-US" dirty="0"/>
                        <a:t>    Selecting and bringing Components</a:t>
                      </a:r>
                      <a:endParaRPr lang="en-IN" dirty="0"/>
                    </a:p>
                  </a:txBody>
                  <a:tcPr/>
                </a:tc>
                <a:extLst>
                  <a:ext uri="{0D108BD9-81ED-4DB2-BD59-A6C34878D82A}">
                    <a16:rowId xmlns:a16="http://schemas.microsoft.com/office/drawing/2014/main" val="998400105"/>
                  </a:ext>
                </a:extLst>
              </a:tr>
              <a:tr h="850878">
                <a:tc>
                  <a:txBody>
                    <a:bodyPr/>
                    <a:lstStyle/>
                    <a:p>
                      <a:r>
                        <a:rPr lang="en-US" dirty="0"/>
                        <a:t>        ALL</a:t>
                      </a:r>
                      <a:endParaRPr lang="en-IN" dirty="0"/>
                    </a:p>
                  </a:txBody>
                  <a:tcPr/>
                </a:tc>
                <a:tc>
                  <a:txBody>
                    <a:bodyPr/>
                    <a:lstStyle/>
                    <a:p>
                      <a:r>
                        <a:rPr lang="en-US" dirty="0"/>
                        <a:t>    Making project</a:t>
                      </a:r>
                      <a:endParaRPr lang="en-IN" dirty="0"/>
                    </a:p>
                  </a:txBody>
                  <a:tcPr/>
                </a:tc>
                <a:extLst>
                  <a:ext uri="{0D108BD9-81ED-4DB2-BD59-A6C34878D82A}">
                    <a16:rowId xmlns:a16="http://schemas.microsoft.com/office/drawing/2014/main" val="3737054320"/>
                  </a:ext>
                </a:extLst>
              </a:tr>
              <a:tr h="850878">
                <a:tc>
                  <a:txBody>
                    <a:bodyPr/>
                    <a:lstStyle/>
                    <a:p>
                      <a:r>
                        <a:rPr lang="en-US" dirty="0"/>
                        <a:t>        ALL</a:t>
                      </a:r>
                      <a:endParaRPr lang="en-IN" dirty="0"/>
                    </a:p>
                  </a:txBody>
                  <a:tcPr/>
                </a:tc>
                <a:tc>
                  <a:txBody>
                    <a:bodyPr/>
                    <a:lstStyle/>
                    <a:p>
                      <a:r>
                        <a:rPr lang="en-US" dirty="0"/>
                        <a:t>       PPT </a:t>
                      </a:r>
                      <a:endParaRPr lang="en-IN" dirty="0"/>
                    </a:p>
                  </a:txBody>
                  <a:tcPr/>
                </a:tc>
                <a:extLst>
                  <a:ext uri="{0D108BD9-81ED-4DB2-BD59-A6C34878D82A}">
                    <a16:rowId xmlns:a16="http://schemas.microsoft.com/office/drawing/2014/main" val="3638449665"/>
                  </a:ext>
                </a:extLst>
              </a:tr>
              <a:tr h="850878">
                <a:tc>
                  <a:txBody>
                    <a:bodyPr/>
                    <a:lstStyle/>
                    <a:p>
                      <a:endParaRPr lang="en-IN"/>
                    </a:p>
                  </a:txBody>
                  <a:tcPr/>
                </a:tc>
                <a:tc>
                  <a:txBody>
                    <a:bodyPr/>
                    <a:lstStyle/>
                    <a:p>
                      <a:endParaRPr lang="en-IN" dirty="0"/>
                    </a:p>
                  </a:txBody>
                  <a:tcPr/>
                </a:tc>
                <a:extLst>
                  <a:ext uri="{0D108BD9-81ED-4DB2-BD59-A6C34878D82A}">
                    <a16:rowId xmlns:a16="http://schemas.microsoft.com/office/drawing/2014/main" val="3046782378"/>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Box 1">
            <a:extLst>
              <a:ext uri="{FF2B5EF4-FFF2-40B4-BE49-F238E27FC236}">
                <a16:creationId xmlns:a16="http://schemas.microsoft.com/office/drawing/2014/main" id="{8DCC61D9-1B38-4361-8F8B-4E0F4852C593}"/>
              </a:ext>
            </a:extLst>
          </p:cNvPr>
          <p:cNvSpPr txBox="1">
            <a:spLocks noChangeArrowheads="1"/>
          </p:cNvSpPr>
          <p:nvPr/>
        </p:nvSpPr>
        <p:spPr bwMode="auto">
          <a:xfrm>
            <a:off x="0" y="76200"/>
            <a:ext cx="91090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      Milestones/Schedule</a:t>
            </a:r>
          </a:p>
        </p:txBody>
      </p:sp>
      <p:sp>
        <p:nvSpPr>
          <p:cNvPr id="19459" name="Date Placeholder 1">
            <a:extLst>
              <a:ext uri="{FF2B5EF4-FFF2-40B4-BE49-F238E27FC236}">
                <a16:creationId xmlns:a16="http://schemas.microsoft.com/office/drawing/2014/main" id="{1DF2A7CC-837C-4606-9C84-CC5C2115ACFC}"/>
              </a:ext>
            </a:extLst>
          </p:cNvPr>
          <p:cNvSpPr>
            <a:spLocks noGrp="1"/>
          </p:cNvSpPr>
          <p:nvPr>
            <p:ph type="dt" sz="quarter" idx="10"/>
          </p:nvPr>
        </p:nvSpPr>
        <p:spPr>
          <a:xfrm>
            <a:off x="0"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None/>
            </a:pPr>
            <a:fld id="{AD1947AB-C3D7-40C8-9B81-DF9B68EB6D00}" type="datetime1">
              <a:rPr lang="en-US" altLang="en-US" sz="1400" smtClean="0"/>
              <a:pPr>
                <a:buFontTx/>
                <a:buNone/>
              </a:pPr>
              <a:t>11/6/2020</a:t>
            </a:fld>
            <a:endParaRPr lang="en-US" altLang="en-US" sz="1400"/>
          </a:p>
        </p:txBody>
      </p:sp>
      <p:sp>
        <p:nvSpPr>
          <p:cNvPr id="19460" name="Slide Number Placeholder 4">
            <a:extLst>
              <a:ext uri="{FF2B5EF4-FFF2-40B4-BE49-F238E27FC236}">
                <a16:creationId xmlns:a16="http://schemas.microsoft.com/office/drawing/2014/main" id="{69F970F1-73C3-4165-8134-21FCFE91C701}"/>
              </a:ext>
            </a:extLst>
          </p:cNvPr>
          <p:cNvSpPr>
            <a:spLocks noGrp="1"/>
          </p:cNvSpPr>
          <p:nvPr>
            <p:ph type="sldNum" sz="quarter" idx="12"/>
          </p:nvPr>
        </p:nvSpPr>
        <p:spPr>
          <a:xfrm>
            <a:off x="7204075"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None/>
            </a:pPr>
            <a:fld id="{15E8C7E0-550F-4104-A839-00F2DCAA8C77}" type="slidenum">
              <a:rPr lang="en-US" altLang="en-US" sz="1400"/>
              <a:pPr>
                <a:buFontTx/>
                <a:buNone/>
              </a:pPr>
              <a:t>18</a:t>
            </a:fld>
            <a:endParaRPr lang="en-US" altLang="en-US" sz="1400"/>
          </a:p>
        </p:txBody>
      </p:sp>
      <p:graphicFrame>
        <p:nvGraphicFramePr>
          <p:cNvPr id="5" name="Table 4">
            <a:extLst>
              <a:ext uri="{FF2B5EF4-FFF2-40B4-BE49-F238E27FC236}">
                <a16:creationId xmlns:a16="http://schemas.microsoft.com/office/drawing/2014/main" id="{2ED720D7-F925-4656-A879-571B77986D47}"/>
              </a:ext>
            </a:extLst>
          </p:cNvPr>
          <p:cNvGraphicFramePr>
            <a:graphicFrameLocks noGrp="1"/>
          </p:cNvGraphicFramePr>
          <p:nvPr>
            <p:extLst>
              <p:ext uri="{D42A27DB-BD31-4B8C-83A1-F6EECF244321}">
                <p14:modId xmlns:p14="http://schemas.microsoft.com/office/powerpoint/2010/main" val="3422193472"/>
              </p:ext>
            </p:extLst>
          </p:nvPr>
        </p:nvGraphicFramePr>
        <p:xfrm>
          <a:off x="8458098" y="6858000"/>
          <a:ext cx="513072" cy="425831"/>
        </p:xfrm>
        <a:graphic>
          <a:graphicData uri="http://schemas.openxmlformats.org/drawingml/2006/table">
            <a:tbl>
              <a:tblPr firstRow="1" firstCol="1" bandRow="1">
                <a:tableStyleId>{2D5ABB26-0587-4C30-8999-92F81FD0307C}</a:tableStyleId>
              </a:tblPr>
              <a:tblGrid>
                <a:gridCol w="128268">
                  <a:extLst>
                    <a:ext uri="{9D8B030D-6E8A-4147-A177-3AD203B41FA5}">
                      <a16:colId xmlns:a16="http://schemas.microsoft.com/office/drawing/2014/main" val="20000"/>
                    </a:ext>
                  </a:extLst>
                </a:gridCol>
                <a:gridCol w="128268">
                  <a:extLst>
                    <a:ext uri="{9D8B030D-6E8A-4147-A177-3AD203B41FA5}">
                      <a16:colId xmlns:a16="http://schemas.microsoft.com/office/drawing/2014/main" val="20001"/>
                    </a:ext>
                  </a:extLst>
                </a:gridCol>
                <a:gridCol w="128268">
                  <a:extLst>
                    <a:ext uri="{9D8B030D-6E8A-4147-A177-3AD203B41FA5}">
                      <a16:colId xmlns:a16="http://schemas.microsoft.com/office/drawing/2014/main" val="20002"/>
                    </a:ext>
                  </a:extLst>
                </a:gridCol>
                <a:gridCol w="128268">
                  <a:extLst>
                    <a:ext uri="{9D8B030D-6E8A-4147-A177-3AD203B41FA5}">
                      <a16:colId xmlns:a16="http://schemas.microsoft.com/office/drawing/2014/main" val="20003"/>
                    </a:ext>
                  </a:extLst>
                </a:gridCol>
              </a:tblGrid>
              <a:tr h="112671">
                <a:tc>
                  <a:txBody>
                    <a:bodyPr/>
                    <a:lstStyle/>
                    <a:p>
                      <a:pPr algn="ctr">
                        <a:lnSpc>
                          <a:spcPct val="107000"/>
                        </a:lnSpc>
                        <a:spcBef>
                          <a:spcPts val="300"/>
                        </a:spcBef>
                        <a:spcAft>
                          <a:spcPts val="300"/>
                        </a:spcAft>
                      </a:pPr>
                      <a:endParaRPr lang="en-IN" sz="1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300"/>
                        </a:spcBef>
                        <a:spcAft>
                          <a:spcPts val="300"/>
                        </a:spcAft>
                      </a:pPr>
                      <a:endParaRPr lang="en-IN" sz="1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300"/>
                        </a:spcBef>
                        <a:spcAft>
                          <a:spcPts val="300"/>
                        </a:spcAft>
                      </a:pPr>
                      <a:endParaRPr lang="en-IN" sz="1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300"/>
                        </a:spcBef>
                        <a:spcAft>
                          <a:spcPts val="300"/>
                        </a:spcAft>
                      </a:pPr>
                      <a:endParaRPr lang="en-IN" sz="1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84504">
                <a:tc>
                  <a:txBody>
                    <a:bodyPr/>
                    <a:lstStyle/>
                    <a:p>
                      <a:pPr algn="ctr">
                        <a:lnSpc>
                          <a:spcPct val="107000"/>
                        </a:lnSpc>
                        <a:spcBef>
                          <a:spcPts val="300"/>
                        </a:spcBef>
                        <a:spcAft>
                          <a:spcPts val="300"/>
                        </a:spcAft>
                      </a:pPr>
                      <a:endParaRPr lang="en-IN" sz="12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300"/>
                        </a:spcBef>
                        <a:spcAft>
                          <a:spcPts val="300"/>
                        </a:spcAft>
                      </a:pPr>
                      <a:endParaRPr lang="en-IN" sz="12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300"/>
                        </a:spcBef>
                        <a:spcAft>
                          <a:spcPts val="300"/>
                        </a:spcAft>
                      </a:pPr>
                      <a:endParaRPr lang="en-IN" sz="12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300"/>
                        </a:spcBef>
                        <a:spcAft>
                          <a:spcPts val="300"/>
                        </a:spcAft>
                      </a:pPr>
                      <a:endParaRPr lang="en-IN" sz="12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2" name="Table 2">
            <a:extLst>
              <a:ext uri="{FF2B5EF4-FFF2-40B4-BE49-F238E27FC236}">
                <a16:creationId xmlns:a16="http://schemas.microsoft.com/office/drawing/2014/main" id="{AD800B65-A01A-4094-81E8-6C169FE3B716}"/>
              </a:ext>
            </a:extLst>
          </p:cNvPr>
          <p:cNvGraphicFramePr>
            <a:graphicFrameLocks noGrp="1"/>
          </p:cNvGraphicFramePr>
          <p:nvPr>
            <p:extLst>
              <p:ext uri="{D42A27DB-BD31-4B8C-83A1-F6EECF244321}">
                <p14:modId xmlns:p14="http://schemas.microsoft.com/office/powerpoint/2010/main" val="3907949186"/>
              </p:ext>
            </p:extLst>
          </p:nvPr>
        </p:nvGraphicFramePr>
        <p:xfrm>
          <a:off x="34924" y="660400"/>
          <a:ext cx="9109076" cy="5740398"/>
        </p:xfrm>
        <a:graphic>
          <a:graphicData uri="http://schemas.openxmlformats.org/drawingml/2006/table">
            <a:tbl>
              <a:tblPr firstRow="1" bandRow="1">
                <a:tableStyleId>{5C22544A-7EE6-4342-B048-85BDC9FD1C3A}</a:tableStyleId>
              </a:tblPr>
              <a:tblGrid>
                <a:gridCol w="2479730">
                  <a:extLst>
                    <a:ext uri="{9D8B030D-6E8A-4147-A177-3AD203B41FA5}">
                      <a16:colId xmlns:a16="http://schemas.microsoft.com/office/drawing/2014/main" val="2225047522"/>
                    </a:ext>
                  </a:extLst>
                </a:gridCol>
                <a:gridCol w="2074808">
                  <a:extLst>
                    <a:ext uri="{9D8B030D-6E8A-4147-A177-3AD203B41FA5}">
                      <a16:colId xmlns:a16="http://schemas.microsoft.com/office/drawing/2014/main" val="3069013860"/>
                    </a:ext>
                  </a:extLst>
                </a:gridCol>
                <a:gridCol w="2277269">
                  <a:extLst>
                    <a:ext uri="{9D8B030D-6E8A-4147-A177-3AD203B41FA5}">
                      <a16:colId xmlns:a16="http://schemas.microsoft.com/office/drawing/2014/main" val="1879623620"/>
                    </a:ext>
                  </a:extLst>
                </a:gridCol>
                <a:gridCol w="2277269">
                  <a:extLst>
                    <a:ext uri="{9D8B030D-6E8A-4147-A177-3AD203B41FA5}">
                      <a16:colId xmlns:a16="http://schemas.microsoft.com/office/drawing/2014/main" val="2467474574"/>
                    </a:ext>
                  </a:extLst>
                </a:gridCol>
              </a:tblGrid>
              <a:tr h="956733">
                <a:tc>
                  <a:txBody>
                    <a:bodyPr/>
                    <a:lstStyle/>
                    <a:p>
                      <a:r>
                        <a:rPr lang="en-US" dirty="0"/>
                        <a:t>  Milestone</a:t>
                      </a:r>
                      <a:endParaRPr lang="en-IN" dirty="0"/>
                    </a:p>
                  </a:txBody>
                  <a:tcPr/>
                </a:tc>
                <a:tc>
                  <a:txBody>
                    <a:bodyPr/>
                    <a:lstStyle/>
                    <a:p>
                      <a:r>
                        <a:rPr lang="en-US" dirty="0"/>
                        <a:t> Baseline Date</a:t>
                      </a:r>
                      <a:endParaRPr lang="en-IN" dirty="0"/>
                    </a:p>
                  </a:txBody>
                  <a:tcPr/>
                </a:tc>
                <a:tc>
                  <a:txBody>
                    <a:bodyPr/>
                    <a:lstStyle/>
                    <a:p>
                      <a:r>
                        <a:rPr lang="en-US" dirty="0"/>
                        <a:t> Target Date</a:t>
                      </a:r>
                      <a:endParaRPr lang="en-IN" dirty="0"/>
                    </a:p>
                  </a:txBody>
                  <a:tcPr/>
                </a:tc>
                <a:tc>
                  <a:txBody>
                    <a:bodyPr/>
                    <a:lstStyle/>
                    <a:p>
                      <a:r>
                        <a:rPr lang="en-US" dirty="0"/>
                        <a:t> Achievement</a:t>
                      </a:r>
                      <a:endParaRPr lang="en-IN" dirty="0"/>
                    </a:p>
                  </a:txBody>
                  <a:tcPr/>
                </a:tc>
                <a:extLst>
                  <a:ext uri="{0D108BD9-81ED-4DB2-BD59-A6C34878D82A}">
                    <a16:rowId xmlns:a16="http://schemas.microsoft.com/office/drawing/2014/main" val="63518163"/>
                  </a:ext>
                </a:extLst>
              </a:tr>
              <a:tr h="956733">
                <a:tc>
                  <a:txBody>
                    <a:bodyPr/>
                    <a:lstStyle/>
                    <a:p>
                      <a:r>
                        <a:rPr lang="en-US" dirty="0"/>
                        <a:t>Title of the project</a:t>
                      </a:r>
                      <a:endParaRPr lang="en-IN" dirty="0"/>
                    </a:p>
                  </a:txBody>
                  <a:tcPr/>
                </a:tc>
                <a:tc>
                  <a:txBody>
                    <a:bodyPr/>
                    <a:lstStyle/>
                    <a:p>
                      <a:r>
                        <a:rPr lang="en-US" dirty="0"/>
                        <a:t> 18/092020</a:t>
                      </a:r>
                      <a:endParaRPr lang="en-IN" dirty="0"/>
                    </a:p>
                  </a:txBody>
                  <a:tcPr/>
                </a:tc>
                <a:tc>
                  <a:txBody>
                    <a:bodyPr/>
                    <a:lstStyle/>
                    <a:p>
                      <a:r>
                        <a:rPr lang="en-US" dirty="0"/>
                        <a:t> 26/09/2020</a:t>
                      </a:r>
                      <a:endParaRPr lang="en-IN" dirty="0"/>
                    </a:p>
                  </a:txBody>
                  <a:tcPr/>
                </a:tc>
                <a:tc>
                  <a:txBody>
                    <a:bodyPr/>
                    <a:lstStyle/>
                    <a:p>
                      <a:r>
                        <a:rPr lang="en-US" dirty="0"/>
                        <a:t>Success</a:t>
                      </a:r>
                      <a:endParaRPr lang="en-IN" dirty="0"/>
                    </a:p>
                  </a:txBody>
                  <a:tcPr/>
                </a:tc>
                <a:extLst>
                  <a:ext uri="{0D108BD9-81ED-4DB2-BD59-A6C34878D82A}">
                    <a16:rowId xmlns:a16="http://schemas.microsoft.com/office/drawing/2014/main" val="3113516992"/>
                  </a:ext>
                </a:extLst>
              </a:tr>
              <a:tr h="956733">
                <a:tc>
                  <a:txBody>
                    <a:bodyPr/>
                    <a:lstStyle/>
                    <a:p>
                      <a:r>
                        <a:rPr lang="en-US" dirty="0"/>
                        <a:t>Approval of the project</a:t>
                      </a:r>
                      <a:endParaRPr lang="en-IN" dirty="0"/>
                    </a:p>
                  </a:txBody>
                  <a:tcPr/>
                </a:tc>
                <a:tc>
                  <a:txBody>
                    <a:bodyPr/>
                    <a:lstStyle/>
                    <a:p>
                      <a:r>
                        <a:rPr lang="en-US" dirty="0"/>
                        <a:t>            - </a:t>
                      </a:r>
                      <a:endParaRPr lang="en-IN" dirty="0"/>
                    </a:p>
                  </a:txBody>
                  <a:tcPr/>
                </a:tc>
                <a:tc>
                  <a:txBody>
                    <a:bodyPr/>
                    <a:lstStyle/>
                    <a:p>
                      <a:r>
                        <a:rPr lang="en-US" dirty="0"/>
                        <a:t> 05/10/2020</a:t>
                      </a:r>
                      <a:endParaRPr lang="en-IN" dirty="0"/>
                    </a:p>
                  </a:txBody>
                  <a:tcPr/>
                </a:tc>
                <a:tc>
                  <a:txBody>
                    <a:bodyPr/>
                    <a:lstStyle/>
                    <a:p>
                      <a:r>
                        <a:rPr lang="en-US" dirty="0"/>
                        <a:t>Success</a:t>
                      </a:r>
                      <a:endParaRPr lang="en-IN" dirty="0"/>
                    </a:p>
                  </a:txBody>
                  <a:tcPr/>
                </a:tc>
                <a:extLst>
                  <a:ext uri="{0D108BD9-81ED-4DB2-BD59-A6C34878D82A}">
                    <a16:rowId xmlns:a16="http://schemas.microsoft.com/office/drawing/2014/main" val="4186221376"/>
                  </a:ext>
                </a:extLst>
              </a:tr>
              <a:tr h="956733">
                <a:tc>
                  <a:txBody>
                    <a:bodyPr/>
                    <a:lstStyle/>
                    <a:p>
                      <a:r>
                        <a:rPr lang="en-US" dirty="0"/>
                        <a:t>First review</a:t>
                      </a:r>
                      <a:endParaRPr lang="en-IN" dirty="0"/>
                    </a:p>
                  </a:txBody>
                  <a:tcPr/>
                </a:tc>
                <a:tc>
                  <a:txBody>
                    <a:bodyPr/>
                    <a:lstStyle/>
                    <a:p>
                      <a:r>
                        <a:rPr lang="en-US" dirty="0"/>
                        <a:t>02/11/2020</a:t>
                      </a:r>
                      <a:endParaRPr lang="en-IN" dirty="0"/>
                    </a:p>
                  </a:txBody>
                  <a:tcPr/>
                </a:tc>
                <a:tc>
                  <a:txBody>
                    <a:bodyPr/>
                    <a:lstStyle/>
                    <a:p>
                      <a:r>
                        <a:rPr lang="en-US" dirty="0"/>
                        <a:t>07/11/2020</a:t>
                      </a:r>
                      <a:endParaRPr lang="en-IN" dirty="0"/>
                    </a:p>
                  </a:txBody>
                  <a:tcPr/>
                </a:tc>
                <a:tc>
                  <a:txBody>
                    <a:bodyPr/>
                    <a:lstStyle/>
                    <a:p>
                      <a:endParaRPr lang="en-IN"/>
                    </a:p>
                  </a:txBody>
                  <a:tcPr/>
                </a:tc>
                <a:extLst>
                  <a:ext uri="{0D108BD9-81ED-4DB2-BD59-A6C34878D82A}">
                    <a16:rowId xmlns:a16="http://schemas.microsoft.com/office/drawing/2014/main" val="2092906348"/>
                  </a:ext>
                </a:extLst>
              </a:tr>
              <a:tr h="956733">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970961302"/>
                  </a:ext>
                </a:extLst>
              </a:tr>
              <a:tr h="956733">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3528286643"/>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ate Placeholder 1">
            <a:extLst>
              <a:ext uri="{FF2B5EF4-FFF2-40B4-BE49-F238E27FC236}">
                <a16:creationId xmlns:a16="http://schemas.microsoft.com/office/drawing/2014/main" id="{F6C4442F-2C69-4AC3-BE38-8C57A500D1C2}"/>
              </a:ext>
            </a:extLst>
          </p:cNvPr>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None/>
            </a:pPr>
            <a:fld id="{29481A97-AFF3-4B43-AF4B-9FDB5B1E2303}" type="datetime1">
              <a:rPr lang="en-US" altLang="en-US" sz="1400" smtClean="0"/>
              <a:pPr>
                <a:buFontTx/>
                <a:buNone/>
              </a:pPr>
              <a:t>11/6/2020</a:t>
            </a:fld>
            <a:endParaRPr lang="en-US" altLang="en-US" sz="1400"/>
          </a:p>
        </p:txBody>
      </p:sp>
      <p:sp>
        <p:nvSpPr>
          <p:cNvPr id="20483" name="Slide Number Placeholder 2">
            <a:extLst>
              <a:ext uri="{FF2B5EF4-FFF2-40B4-BE49-F238E27FC236}">
                <a16:creationId xmlns:a16="http://schemas.microsoft.com/office/drawing/2014/main" id="{6B954E4D-83F3-44B0-A732-03AE81FAEF0E}"/>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None/>
            </a:pPr>
            <a:fld id="{7F21914E-4F06-456A-8B27-063A4A12A205}" type="slidenum">
              <a:rPr lang="en-US" altLang="en-US" sz="1400"/>
              <a:pPr>
                <a:buFontTx/>
                <a:buNone/>
              </a:pPr>
              <a:t>19</a:t>
            </a:fld>
            <a:endParaRPr lang="en-US" altLang="en-US" sz="1400"/>
          </a:p>
        </p:txBody>
      </p:sp>
      <p:sp>
        <p:nvSpPr>
          <p:cNvPr id="4" name="Rectangle 3">
            <a:extLst>
              <a:ext uri="{FF2B5EF4-FFF2-40B4-BE49-F238E27FC236}">
                <a16:creationId xmlns:a16="http://schemas.microsoft.com/office/drawing/2014/main" id="{062A4D85-3CFD-451A-B964-28511044BB0F}"/>
              </a:ext>
            </a:extLst>
          </p:cNvPr>
          <p:cNvSpPr/>
          <p:nvPr/>
        </p:nvSpPr>
        <p:spPr>
          <a:xfrm>
            <a:off x="2438400" y="2967038"/>
            <a:ext cx="4267200" cy="923925"/>
          </a:xfrm>
          <a:prstGeom prst="rect">
            <a:avLst/>
          </a:prstGeom>
          <a:noFill/>
        </p:spPr>
        <p:txBody>
          <a:bodyPr>
            <a:spAutoFit/>
          </a:bodyPr>
          <a:lstStyle/>
          <a:p>
            <a:pPr algn="ctr">
              <a:defRPr/>
            </a:pPr>
            <a:r>
              <a:rPr lang="en-US" sz="5400" dirty="0">
                <a:ln w="0"/>
                <a:effectLst>
                  <a:outerShdw blurRad="38100" dist="19050" dir="2700000" algn="tl" rotWithShape="0">
                    <a:schemeClr val="dk1">
                      <a:alpha val="40000"/>
                    </a:schemeClr>
                  </a:outerShdw>
                </a:effectLst>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Box 1">
            <a:extLst>
              <a:ext uri="{FF2B5EF4-FFF2-40B4-BE49-F238E27FC236}">
                <a16:creationId xmlns:a16="http://schemas.microsoft.com/office/drawing/2014/main" id="{2738F88F-8BC0-480E-B571-75FE52E74BC7}"/>
              </a:ext>
            </a:extLst>
          </p:cNvPr>
          <p:cNvSpPr txBox="1">
            <a:spLocks noChangeArrowheads="1"/>
          </p:cNvSpPr>
          <p:nvPr/>
        </p:nvSpPr>
        <p:spPr bwMode="auto">
          <a:xfrm>
            <a:off x="0" y="76200"/>
            <a:ext cx="91090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Contents</a:t>
            </a:r>
            <a:endParaRPr lang="en-IN" altLang="en-US" sz="3200" b="1"/>
          </a:p>
        </p:txBody>
      </p:sp>
      <p:sp>
        <p:nvSpPr>
          <p:cNvPr id="4099" name="Rectangle 2">
            <a:extLst>
              <a:ext uri="{FF2B5EF4-FFF2-40B4-BE49-F238E27FC236}">
                <a16:creationId xmlns:a16="http://schemas.microsoft.com/office/drawing/2014/main" id="{EEEAF408-9637-4B7E-AAB9-2EA381E4D3B9}"/>
              </a:ext>
            </a:extLst>
          </p:cNvPr>
          <p:cNvSpPr>
            <a:spLocks noChangeArrowheads="1"/>
          </p:cNvSpPr>
          <p:nvPr/>
        </p:nvSpPr>
        <p:spPr bwMode="auto">
          <a:xfrm>
            <a:off x="304800" y="838200"/>
            <a:ext cx="85344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 typeface="Courier New" panose="02070309020205020404" pitchFamily="49" charset="0"/>
              <a:buChar char="o"/>
            </a:pPr>
            <a:r>
              <a:rPr lang="en-US" altLang="en-US" dirty="0">
                <a:cs typeface="Times New Roman" panose="02020603050405020304" pitchFamily="18" charset="0"/>
              </a:rPr>
              <a:t>Introduction </a:t>
            </a:r>
          </a:p>
          <a:p>
            <a:pPr>
              <a:buFont typeface="Courier New" panose="02070309020205020404" pitchFamily="49" charset="0"/>
              <a:buChar char="o"/>
            </a:pPr>
            <a:r>
              <a:rPr lang="en-US" altLang="en-US" dirty="0">
                <a:cs typeface="Times New Roman" panose="02020603050405020304" pitchFamily="18" charset="0"/>
              </a:rPr>
              <a:t>Problem Statement &amp; Objectives </a:t>
            </a:r>
          </a:p>
          <a:p>
            <a:pPr>
              <a:buFont typeface="Courier New" panose="02070309020205020404" pitchFamily="49" charset="0"/>
              <a:buChar char="o"/>
            </a:pPr>
            <a:r>
              <a:rPr lang="en-US" altLang="en-US" dirty="0">
                <a:cs typeface="Times New Roman" panose="02020603050405020304" pitchFamily="18" charset="0"/>
              </a:rPr>
              <a:t>Proposed System</a:t>
            </a:r>
          </a:p>
          <a:p>
            <a:pPr>
              <a:buFont typeface="Courier New" panose="02070309020205020404" pitchFamily="49" charset="0"/>
              <a:buChar char="o"/>
            </a:pPr>
            <a:r>
              <a:rPr lang="en-US" altLang="en-US" dirty="0">
                <a:cs typeface="Times New Roman" panose="02020603050405020304" pitchFamily="18" charset="0"/>
              </a:rPr>
              <a:t>Block Diagram </a:t>
            </a:r>
          </a:p>
          <a:p>
            <a:pPr>
              <a:buFont typeface="Courier New" panose="02070309020205020404" pitchFamily="49" charset="0"/>
              <a:buChar char="o"/>
            </a:pPr>
            <a:r>
              <a:rPr lang="en-US" altLang="en-US" dirty="0">
                <a:cs typeface="Times New Roman" panose="02020603050405020304" pitchFamily="18" charset="0"/>
              </a:rPr>
              <a:t>Hardware &amp; Software Specification</a:t>
            </a:r>
          </a:p>
          <a:p>
            <a:pPr>
              <a:buFont typeface="Courier New" panose="02070309020205020404" pitchFamily="49" charset="0"/>
              <a:buChar char="o"/>
            </a:pPr>
            <a:r>
              <a:rPr lang="en-US" altLang="en-US" dirty="0">
                <a:cs typeface="Times New Roman" panose="02020603050405020304" pitchFamily="18" charset="0"/>
              </a:rPr>
              <a:t>Circuit Diagram &amp; Working</a:t>
            </a:r>
          </a:p>
          <a:p>
            <a:pPr>
              <a:buFont typeface="Courier New" panose="02070309020205020404" pitchFamily="49" charset="0"/>
              <a:buChar char="o"/>
            </a:pPr>
            <a:r>
              <a:rPr lang="en-US" altLang="en-US" dirty="0">
                <a:cs typeface="Times New Roman" panose="02020603050405020304" pitchFamily="18" charset="0"/>
              </a:rPr>
              <a:t>Algorithm / Flow Chart</a:t>
            </a:r>
          </a:p>
          <a:p>
            <a:pPr>
              <a:buFont typeface="Courier New" panose="02070309020205020404" pitchFamily="49" charset="0"/>
              <a:buChar char="o"/>
            </a:pPr>
            <a:r>
              <a:rPr lang="en-US" altLang="en-US" dirty="0">
                <a:cs typeface="Times New Roman" panose="02020603050405020304" pitchFamily="18" charset="0"/>
              </a:rPr>
              <a:t>Results</a:t>
            </a:r>
          </a:p>
          <a:p>
            <a:pPr>
              <a:buFont typeface="Courier New" panose="02070309020205020404" pitchFamily="49" charset="0"/>
              <a:buChar char="o"/>
            </a:pPr>
            <a:r>
              <a:rPr lang="en-US" altLang="en-US" dirty="0">
                <a:cs typeface="Times New Roman" panose="02020603050405020304" pitchFamily="18" charset="0"/>
              </a:rPr>
              <a:t>Advantages</a:t>
            </a:r>
          </a:p>
          <a:p>
            <a:pPr>
              <a:buFont typeface="Courier New" panose="02070309020205020404" pitchFamily="49" charset="0"/>
              <a:buChar char="o"/>
            </a:pPr>
            <a:r>
              <a:rPr lang="en-US" altLang="en-US" dirty="0">
                <a:cs typeface="Times New Roman" panose="02020603050405020304" pitchFamily="18" charset="0"/>
              </a:rPr>
              <a:t>References</a:t>
            </a:r>
          </a:p>
          <a:p>
            <a:pPr>
              <a:buFont typeface="Courier New" panose="02070309020205020404" pitchFamily="49" charset="0"/>
              <a:buChar char="o"/>
            </a:pPr>
            <a:r>
              <a:rPr lang="en-US" altLang="en-US" dirty="0">
                <a:cs typeface="Times New Roman" panose="02020603050405020304" pitchFamily="18" charset="0"/>
              </a:rPr>
              <a:t>Progress Work  </a:t>
            </a:r>
          </a:p>
          <a:p>
            <a:pPr>
              <a:buFont typeface="Courier New" panose="02070309020205020404" pitchFamily="49" charset="0"/>
              <a:buChar char="o"/>
            </a:pPr>
            <a:r>
              <a:rPr lang="en-US" altLang="en-US" dirty="0">
                <a:cs typeface="Times New Roman" panose="02020603050405020304" pitchFamily="18" charset="0"/>
              </a:rPr>
              <a:t>Milestones/Schedule </a:t>
            </a:r>
          </a:p>
        </p:txBody>
      </p:sp>
      <p:sp>
        <p:nvSpPr>
          <p:cNvPr id="4100" name="Date Placeholder 1">
            <a:extLst>
              <a:ext uri="{FF2B5EF4-FFF2-40B4-BE49-F238E27FC236}">
                <a16:creationId xmlns:a16="http://schemas.microsoft.com/office/drawing/2014/main" id="{C841F3FD-D746-496F-BBD8-64653CD5E676}"/>
              </a:ext>
            </a:extLst>
          </p:cNvPr>
          <p:cNvSpPr>
            <a:spLocks noGrp="1"/>
          </p:cNvSpPr>
          <p:nvPr>
            <p:ph type="dt" sz="quarter" idx="10"/>
          </p:nvPr>
        </p:nvSpPr>
        <p:spPr>
          <a:xfrm>
            <a:off x="0"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None/>
            </a:pPr>
            <a:fld id="{19013066-11F7-47F8-A338-577367EE60E8}" type="datetime1">
              <a:rPr lang="en-US" altLang="en-US" sz="1400" smtClean="0"/>
              <a:pPr>
                <a:buFontTx/>
                <a:buNone/>
              </a:pPr>
              <a:t>11/6/2020</a:t>
            </a:fld>
            <a:endParaRPr lang="en-US" altLang="en-US" sz="1400"/>
          </a:p>
        </p:txBody>
      </p:sp>
      <p:sp>
        <p:nvSpPr>
          <p:cNvPr id="4101" name="Slide Number Placeholder 4">
            <a:extLst>
              <a:ext uri="{FF2B5EF4-FFF2-40B4-BE49-F238E27FC236}">
                <a16:creationId xmlns:a16="http://schemas.microsoft.com/office/drawing/2014/main" id="{65ECDFA2-9E70-4306-840B-3C9630924E51}"/>
              </a:ext>
            </a:extLst>
          </p:cNvPr>
          <p:cNvSpPr>
            <a:spLocks noGrp="1"/>
          </p:cNvSpPr>
          <p:nvPr>
            <p:ph type="sldNum" sz="quarter" idx="12"/>
          </p:nvPr>
        </p:nvSpPr>
        <p:spPr>
          <a:xfrm>
            <a:off x="7204075"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None/>
            </a:pPr>
            <a:fld id="{5DD1BC33-0141-4F97-BDF3-5D1712D435A7}" type="slidenum">
              <a:rPr lang="en-US" altLang="en-US" sz="1400"/>
              <a:pPr>
                <a:buFontTx/>
                <a:buNone/>
              </a:pPr>
              <a:t>2</a:t>
            </a:fld>
            <a:endParaRPr lang="en-US" altLang="en-US"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1">
            <a:extLst>
              <a:ext uri="{FF2B5EF4-FFF2-40B4-BE49-F238E27FC236}">
                <a16:creationId xmlns:a16="http://schemas.microsoft.com/office/drawing/2014/main" id="{0281FDFB-39E3-4C9D-8687-DC97B48D1792}"/>
              </a:ext>
            </a:extLst>
          </p:cNvPr>
          <p:cNvSpPr txBox="1">
            <a:spLocks noChangeArrowheads="1"/>
          </p:cNvSpPr>
          <p:nvPr/>
        </p:nvSpPr>
        <p:spPr bwMode="auto">
          <a:xfrm>
            <a:off x="0" y="76200"/>
            <a:ext cx="91090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dirty="0">
                <a:cs typeface="Times New Roman" panose="02020603050405020304" pitchFamily="18" charset="0"/>
              </a:rPr>
              <a:t>Introduction</a:t>
            </a:r>
          </a:p>
        </p:txBody>
      </p:sp>
      <p:sp>
        <p:nvSpPr>
          <p:cNvPr id="5123" name="Date Placeholder 1">
            <a:extLst>
              <a:ext uri="{FF2B5EF4-FFF2-40B4-BE49-F238E27FC236}">
                <a16:creationId xmlns:a16="http://schemas.microsoft.com/office/drawing/2014/main" id="{D3C6D286-0E7F-41A7-BD67-1FD6E1B2F851}"/>
              </a:ext>
            </a:extLst>
          </p:cNvPr>
          <p:cNvSpPr>
            <a:spLocks noGrp="1"/>
          </p:cNvSpPr>
          <p:nvPr>
            <p:ph type="dt" sz="quarter" idx="10"/>
          </p:nvPr>
        </p:nvSpPr>
        <p:spPr>
          <a:xfrm>
            <a:off x="0"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None/>
            </a:pPr>
            <a:fld id="{DA229930-A55A-4963-8584-885AC36FB940}" type="datetime1">
              <a:rPr lang="en-US" altLang="en-US" sz="1400" smtClean="0"/>
              <a:pPr>
                <a:buFontTx/>
                <a:buNone/>
              </a:pPr>
              <a:t>11/6/2020</a:t>
            </a:fld>
            <a:endParaRPr lang="en-US" altLang="en-US" sz="1400"/>
          </a:p>
        </p:txBody>
      </p:sp>
      <p:sp>
        <p:nvSpPr>
          <p:cNvPr id="5124" name="Slide Number Placeholder 4">
            <a:extLst>
              <a:ext uri="{FF2B5EF4-FFF2-40B4-BE49-F238E27FC236}">
                <a16:creationId xmlns:a16="http://schemas.microsoft.com/office/drawing/2014/main" id="{9B06FBBA-BADD-48B7-93C9-4604A2669EAF}"/>
              </a:ext>
            </a:extLst>
          </p:cNvPr>
          <p:cNvSpPr>
            <a:spLocks noGrp="1"/>
          </p:cNvSpPr>
          <p:nvPr>
            <p:ph type="sldNum" sz="quarter" idx="12"/>
          </p:nvPr>
        </p:nvSpPr>
        <p:spPr>
          <a:xfrm>
            <a:off x="7204075"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None/>
            </a:pPr>
            <a:fld id="{85E1DC9E-610A-4B95-B948-AFE002A89CF9}" type="slidenum">
              <a:rPr lang="en-US" altLang="en-US" sz="1400"/>
              <a:pPr>
                <a:buFontTx/>
                <a:buNone/>
              </a:pPr>
              <a:t>3</a:t>
            </a:fld>
            <a:endParaRPr lang="en-US" altLang="en-US" sz="1400"/>
          </a:p>
        </p:txBody>
      </p:sp>
      <p:sp>
        <p:nvSpPr>
          <p:cNvPr id="6" name="TextBox 5">
            <a:extLst>
              <a:ext uri="{FF2B5EF4-FFF2-40B4-BE49-F238E27FC236}">
                <a16:creationId xmlns:a16="http://schemas.microsoft.com/office/drawing/2014/main" id="{72345D42-040D-402A-A877-B776E474EA00}"/>
              </a:ext>
            </a:extLst>
          </p:cNvPr>
          <p:cNvSpPr txBox="1"/>
          <p:nvPr/>
        </p:nvSpPr>
        <p:spPr>
          <a:xfrm>
            <a:off x="235973" y="1592826"/>
            <a:ext cx="8717411" cy="4116309"/>
          </a:xfrm>
          <a:prstGeom prst="rect">
            <a:avLst/>
          </a:prstGeom>
          <a:noFill/>
        </p:spPr>
        <p:txBody>
          <a:bodyPr wrap="square">
            <a:spAutoFit/>
          </a:bodyPr>
          <a:lstStyle/>
          <a:p>
            <a:pPr algn="just"/>
            <a:r>
              <a:rPr lang="en-US" sz="2000" dirty="0"/>
              <a:t>Nowadays, robotics are becoming one of the most advanced in the field of technology. A Robot is an electro-mechanical system that is operated by a computer program. Robots can be autonomous or semi-autonomous. An autonomous robot is not controlled by human and acts on its own decision by sensing its environment.</a:t>
            </a:r>
          </a:p>
          <a:p>
            <a:pPr algn="just"/>
            <a:r>
              <a:rPr lang="en-US" sz="2000" dirty="0"/>
              <a:t>Majority of the industrial robots are autonomous as they are required to operate at high speed and with great accuracy. But some applications require semi-autonomous or human controlled robots. There are different ways to control robotic arm like Voice Controlled, Keypad Control, Gesture Control, </a:t>
            </a:r>
            <a:r>
              <a:rPr lang="en-US" sz="2000" dirty="0" err="1"/>
              <a:t>etc</a:t>
            </a:r>
            <a:r>
              <a:rPr lang="en-US" sz="2000" dirty="0"/>
              <a:t>…</a:t>
            </a:r>
          </a:p>
          <a:p>
            <a:r>
              <a:rPr lang="en-US" sz="2000" dirty="0"/>
              <a:t>A Gesture Controlled robot is a kind of robot which can be controlled by your hand gestures not by old buttons . You just need to wear a small transmitting device in your hand which included an acceleration meter . This will transmit an appropriate command to the robot so that it can do whatever we want.  As our project is already divided into two different part transmitter and receiver</a:t>
            </a:r>
            <a:endParaRPr lang="en-IN"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3CAFCC-4E3E-4E52-8D68-2E38C5E08212}"/>
              </a:ext>
            </a:extLst>
          </p:cNvPr>
          <p:cNvSpPr>
            <a:spLocks noGrp="1"/>
          </p:cNvSpPr>
          <p:nvPr>
            <p:ph type="dt" sz="half" idx="10"/>
          </p:nvPr>
        </p:nvSpPr>
        <p:spPr/>
        <p:txBody>
          <a:bodyPr/>
          <a:lstStyle/>
          <a:p>
            <a:pPr>
              <a:defRPr/>
            </a:pPr>
            <a:fld id="{CB7AD124-E07C-4C90-AA95-9ED8E54CBCCC}" type="datetime1">
              <a:rPr lang="en-US" smtClean="0"/>
              <a:pPr>
                <a:defRPr/>
              </a:pPr>
              <a:t>11/6/2020</a:t>
            </a:fld>
            <a:endParaRPr lang="en-US"/>
          </a:p>
        </p:txBody>
      </p:sp>
      <p:sp>
        <p:nvSpPr>
          <p:cNvPr id="3" name="Slide Number Placeholder 2">
            <a:extLst>
              <a:ext uri="{FF2B5EF4-FFF2-40B4-BE49-F238E27FC236}">
                <a16:creationId xmlns:a16="http://schemas.microsoft.com/office/drawing/2014/main" id="{6484E215-652E-469C-B11E-0008289E2A28}"/>
              </a:ext>
            </a:extLst>
          </p:cNvPr>
          <p:cNvSpPr>
            <a:spLocks noGrp="1"/>
          </p:cNvSpPr>
          <p:nvPr>
            <p:ph type="sldNum" sz="quarter" idx="12"/>
          </p:nvPr>
        </p:nvSpPr>
        <p:spPr/>
        <p:txBody>
          <a:bodyPr/>
          <a:lstStyle/>
          <a:p>
            <a:fld id="{5ABBBBC6-E3C4-4442-B919-9DC2CAC93387}" type="slidenum">
              <a:rPr lang="en-US" altLang="en-US" smtClean="0"/>
              <a:pPr/>
              <a:t>4</a:t>
            </a:fld>
            <a:endParaRPr lang="en-US" altLang="en-US"/>
          </a:p>
        </p:txBody>
      </p:sp>
      <p:sp>
        <p:nvSpPr>
          <p:cNvPr id="5" name="TextBox 4">
            <a:extLst>
              <a:ext uri="{FF2B5EF4-FFF2-40B4-BE49-F238E27FC236}">
                <a16:creationId xmlns:a16="http://schemas.microsoft.com/office/drawing/2014/main" id="{5CCC4145-F8CF-47BB-B8EC-A3C92CDD83EB}"/>
              </a:ext>
            </a:extLst>
          </p:cNvPr>
          <p:cNvSpPr txBox="1"/>
          <p:nvPr/>
        </p:nvSpPr>
        <p:spPr>
          <a:xfrm>
            <a:off x="381110" y="990664"/>
            <a:ext cx="8610374" cy="3785652"/>
          </a:xfrm>
          <a:prstGeom prst="rect">
            <a:avLst/>
          </a:prstGeom>
          <a:noFill/>
        </p:spPr>
        <p:txBody>
          <a:bodyPr wrap="square">
            <a:spAutoFit/>
          </a:bodyPr>
          <a:lstStyle/>
          <a:p>
            <a:pPr algn="just"/>
            <a:r>
              <a:rPr lang="en-US" sz="2000" dirty="0"/>
              <a:t>The applications of robotics mainly involve in automobiles, medical, construction, defense and also used as a fire fighting robot to help the people from the fire accident.</a:t>
            </a:r>
          </a:p>
          <a:p>
            <a:pPr algn="just"/>
            <a:r>
              <a:rPr lang="en-US" sz="2000" dirty="0"/>
              <a:t>But, controlling the robot with a remote or a switch is quite complicated. So, a new project is developed that is, an accelerometer based gesture control robot. </a:t>
            </a:r>
          </a:p>
          <a:p>
            <a:pPr algn="just"/>
            <a:r>
              <a:rPr lang="en-US" sz="2000" dirty="0"/>
              <a:t>The main goal of this project is to control the movement of the robot with hand gesture using accelerometer . The robot is usually an electro-mechanical machine that can perform tasks automatically. Some robots require some degree of guidance, which may be done using a remote control or with a computer interface. Robots can be autonomous, semi-autonomous or remotely controlled.</a:t>
            </a:r>
          </a:p>
          <a:p>
            <a:pPr algn="just"/>
            <a:r>
              <a:rPr lang="en-US" sz="2000" dirty="0"/>
              <a:t>Human hand motion are received by the wire connected to the accelerometer. The robots travel by motion made by the user hand tilting.</a:t>
            </a:r>
            <a:endParaRPr lang="en-IN" sz="2000" dirty="0"/>
          </a:p>
        </p:txBody>
      </p:sp>
    </p:spTree>
    <p:extLst>
      <p:ext uri="{BB962C8B-B14F-4D97-AF65-F5344CB8AC3E}">
        <p14:creationId xmlns:p14="http://schemas.microsoft.com/office/powerpoint/2010/main" val="2495396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1">
            <a:extLst>
              <a:ext uri="{FF2B5EF4-FFF2-40B4-BE49-F238E27FC236}">
                <a16:creationId xmlns:a16="http://schemas.microsoft.com/office/drawing/2014/main" id="{D0EA9D21-52A5-48AE-B615-0CC5A16ADB61}"/>
              </a:ext>
            </a:extLst>
          </p:cNvPr>
          <p:cNvSpPr txBox="1">
            <a:spLocks noChangeArrowheads="1"/>
          </p:cNvSpPr>
          <p:nvPr/>
        </p:nvSpPr>
        <p:spPr bwMode="auto">
          <a:xfrm>
            <a:off x="0" y="76200"/>
            <a:ext cx="91090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       Problem Statement &amp; Objectives</a:t>
            </a:r>
            <a:endParaRPr lang="en-IN" altLang="en-US" sz="3200" b="1"/>
          </a:p>
        </p:txBody>
      </p:sp>
      <p:sp>
        <p:nvSpPr>
          <p:cNvPr id="8195" name="Rectangle 2">
            <a:extLst>
              <a:ext uri="{FF2B5EF4-FFF2-40B4-BE49-F238E27FC236}">
                <a16:creationId xmlns:a16="http://schemas.microsoft.com/office/drawing/2014/main" id="{D1645FD1-C3F3-4E2F-9F5A-0D1D71830B97}"/>
              </a:ext>
            </a:extLst>
          </p:cNvPr>
          <p:cNvSpPr>
            <a:spLocks noChangeArrowheads="1"/>
          </p:cNvSpPr>
          <p:nvPr/>
        </p:nvSpPr>
        <p:spPr bwMode="auto">
          <a:xfrm>
            <a:off x="152516" y="838268"/>
            <a:ext cx="8534400" cy="6063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b="1" dirty="0">
                <a:cs typeface="Times New Roman" panose="02020603050405020304" pitchFamily="18" charset="0"/>
              </a:rPr>
              <a:t>Problem Statement :</a:t>
            </a:r>
            <a:r>
              <a:rPr lang="en-US" altLang="en-US" dirty="0">
                <a:cs typeface="Times New Roman" panose="02020603050405020304" pitchFamily="18" charset="0"/>
              </a:rPr>
              <a:t> </a:t>
            </a:r>
          </a:p>
          <a:p>
            <a:r>
              <a:rPr lang="en-US" sz="2000" dirty="0"/>
              <a:t>Accelerometer signals are received and assisted with wired correspondence. The robot moves depends upon the signal made by your hand and from a separation.</a:t>
            </a:r>
            <a:endParaRPr lang="en-US" altLang="en-US" sz="2000" dirty="0">
              <a:cs typeface="Times New Roman" panose="02020603050405020304" pitchFamily="18" charset="0"/>
            </a:endParaRPr>
          </a:p>
          <a:p>
            <a:pPr algn="just"/>
            <a:r>
              <a:rPr lang="en-US" altLang="en-US" b="1" dirty="0">
                <a:cs typeface="Times New Roman" panose="02020603050405020304" pitchFamily="18" charset="0"/>
              </a:rPr>
              <a:t>Objectives:</a:t>
            </a:r>
          </a:p>
          <a:p>
            <a:pPr marL="342900" indent="-342900" algn="just">
              <a:buFont typeface="Wingdings" panose="05000000000000000000" pitchFamily="2" charset="2"/>
              <a:buChar char="q"/>
            </a:pPr>
            <a:r>
              <a:rPr lang="en-US" altLang="en-US" sz="2000" dirty="0">
                <a:cs typeface="Times New Roman" panose="02020603050405020304" pitchFamily="18" charset="0"/>
              </a:rPr>
              <a:t>The objective of this project is to show the control of the robot by wirelessly and using the accelerometer with the help of human hand tilting. Accelerometer signals are received and assisted with wired correspondence. The robot moves depends upon the signal made by your hand.</a:t>
            </a:r>
          </a:p>
          <a:p>
            <a:pPr marL="342900" indent="-342900" algn="just">
              <a:buFont typeface="Wingdings" panose="05000000000000000000" pitchFamily="2" charset="2"/>
              <a:buChar char="q"/>
            </a:pPr>
            <a:r>
              <a:rPr lang="en-US" altLang="en-US" sz="2000" dirty="0">
                <a:cs typeface="Times New Roman" panose="02020603050405020304" pitchFamily="18" charset="0"/>
              </a:rPr>
              <a:t>The normal wired buttons controlled robot becomes very bulgy and it also limits the distance the robot goes. The Wireless Hand controlled Robot will function by a wearable hand glove from which the movements of the hand can be used as the input for the movement of the robot. The basic idea of our project is to develop a system (Robot) which can recognize the Human Interaction with it to accomplish the certain tasks assigned to it. </a:t>
            </a:r>
          </a:p>
          <a:p>
            <a:pPr marL="342900" indent="-342900" algn="just">
              <a:buFont typeface="Wingdings" panose="05000000000000000000" pitchFamily="2" charset="2"/>
              <a:buChar char="q"/>
            </a:pPr>
            <a:r>
              <a:rPr lang="en-US" altLang="en-US" sz="2000" dirty="0">
                <a:cs typeface="Times New Roman" panose="02020603050405020304" pitchFamily="18" charset="0"/>
              </a:rPr>
              <a:t>In this project user is also able to control motions of the car by wearing controller glove and performing predefined gestures. This can be also used in many potential applications such as wireless controller car racing etc.</a:t>
            </a:r>
          </a:p>
          <a:p>
            <a:pPr marL="342900" indent="-342900" algn="just">
              <a:buFont typeface="Wingdings" panose="05000000000000000000" pitchFamily="2" charset="2"/>
              <a:buChar char="q"/>
            </a:pPr>
            <a:endParaRPr lang="en-US" altLang="en-US" sz="2000" dirty="0">
              <a:cs typeface="Times New Roman" panose="02020603050405020304" pitchFamily="18" charset="0"/>
            </a:endParaRPr>
          </a:p>
          <a:p>
            <a:pPr marL="342900" indent="-342900" algn="just">
              <a:buFont typeface="Wingdings" panose="05000000000000000000" pitchFamily="2" charset="2"/>
              <a:buChar char="q"/>
            </a:pPr>
            <a:endParaRPr lang="en-US" altLang="en-US" sz="2000" dirty="0">
              <a:cs typeface="Times New Roman" panose="02020603050405020304" pitchFamily="18" charset="0"/>
            </a:endParaRPr>
          </a:p>
        </p:txBody>
      </p:sp>
      <p:sp>
        <p:nvSpPr>
          <p:cNvPr id="8196" name="Date Placeholder 1">
            <a:extLst>
              <a:ext uri="{FF2B5EF4-FFF2-40B4-BE49-F238E27FC236}">
                <a16:creationId xmlns:a16="http://schemas.microsoft.com/office/drawing/2014/main" id="{9A8ED789-6D85-4234-A29A-27E880AE41EA}"/>
              </a:ext>
            </a:extLst>
          </p:cNvPr>
          <p:cNvSpPr>
            <a:spLocks noGrp="1"/>
          </p:cNvSpPr>
          <p:nvPr>
            <p:ph type="dt" sz="quarter" idx="10"/>
          </p:nvPr>
        </p:nvSpPr>
        <p:spPr>
          <a:xfrm>
            <a:off x="0"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None/>
            </a:pPr>
            <a:fld id="{35102A34-7028-403A-90FB-2860D40289E3}" type="datetime1">
              <a:rPr lang="en-US" altLang="en-US" sz="1400" smtClean="0"/>
              <a:pPr>
                <a:buFontTx/>
                <a:buNone/>
              </a:pPr>
              <a:t>11/6/2020</a:t>
            </a:fld>
            <a:endParaRPr lang="en-US" altLang="en-US" sz="1400"/>
          </a:p>
        </p:txBody>
      </p:sp>
      <p:sp>
        <p:nvSpPr>
          <p:cNvPr id="8197" name="Slide Number Placeholder 4">
            <a:extLst>
              <a:ext uri="{FF2B5EF4-FFF2-40B4-BE49-F238E27FC236}">
                <a16:creationId xmlns:a16="http://schemas.microsoft.com/office/drawing/2014/main" id="{37FC603C-C21C-4621-9EEE-B63DE95B943C}"/>
              </a:ext>
            </a:extLst>
          </p:cNvPr>
          <p:cNvSpPr>
            <a:spLocks noGrp="1"/>
          </p:cNvSpPr>
          <p:nvPr>
            <p:ph type="sldNum" sz="quarter" idx="12"/>
          </p:nvPr>
        </p:nvSpPr>
        <p:spPr>
          <a:xfrm>
            <a:off x="7204075"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None/>
            </a:pPr>
            <a:fld id="{2EFF3AD7-5CF3-45B6-B252-6699944A2FD6}" type="slidenum">
              <a:rPr lang="en-US" altLang="en-US" sz="1400"/>
              <a:pPr>
                <a:buFontTx/>
                <a:buNone/>
              </a:pPr>
              <a:t>5</a:t>
            </a:fld>
            <a:endParaRPr lang="en-US" altLang="en-US" sz="1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1">
            <a:extLst>
              <a:ext uri="{FF2B5EF4-FFF2-40B4-BE49-F238E27FC236}">
                <a16:creationId xmlns:a16="http://schemas.microsoft.com/office/drawing/2014/main" id="{EB4E967C-AEA8-48D0-BA65-E54085916061}"/>
              </a:ext>
            </a:extLst>
          </p:cNvPr>
          <p:cNvSpPr txBox="1">
            <a:spLocks noChangeArrowheads="1"/>
          </p:cNvSpPr>
          <p:nvPr/>
        </p:nvSpPr>
        <p:spPr bwMode="auto">
          <a:xfrm>
            <a:off x="0" y="76200"/>
            <a:ext cx="91090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       Proposed System</a:t>
            </a:r>
            <a:endParaRPr lang="en-IN" altLang="en-US" sz="3200" b="1"/>
          </a:p>
        </p:txBody>
      </p:sp>
      <p:sp>
        <p:nvSpPr>
          <p:cNvPr id="9219" name="Date Placeholder 1">
            <a:extLst>
              <a:ext uri="{FF2B5EF4-FFF2-40B4-BE49-F238E27FC236}">
                <a16:creationId xmlns:a16="http://schemas.microsoft.com/office/drawing/2014/main" id="{5A1F7F7B-5766-4B58-A246-41490B59DFA8}"/>
              </a:ext>
            </a:extLst>
          </p:cNvPr>
          <p:cNvSpPr>
            <a:spLocks noGrp="1"/>
          </p:cNvSpPr>
          <p:nvPr>
            <p:ph type="dt" sz="quarter" idx="10"/>
          </p:nvPr>
        </p:nvSpPr>
        <p:spPr>
          <a:xfrm>
            <a:off x="0"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None/>
            </a:pPr>
            <a:fld id="{42D8739A-5E1B-4AE9-8732-FD49B30DDEA4}" type="datetime1">
              <a:rPr lang="en-US" altLang="en-US" sz="1400" smtClean="0"/>
              <a:pPr>
                <a:buFontTx/>
                <a:buNone/>
              </a:pPr>
              <a:t>11/6/2020</a:t>
            </a:fld>
            <a:endParaRPr lang="en-US" altLang="en-US" sz="1400"/>
          </a:p>
        </p:txBody>
      </p:sp>
      <p:sp>
        <p:nvSpPr>
          <p:cNvPr id="9220" name="Slide Number Placeholder 4">
            <a:extLst>
              <a:ext uri="{FF2B5EF4-FFF2-40B4-BE49-F238E27FC236}">
                <a16:creationId xmlns:a16="http://schemas.microsoft.com/office/drawing/2014/main" id="{1B1194AC-462F-4F02-8C56-2FA87A126C6C}"/>
              </a:ext>
            </a:extLst>
          </p:cNvPr>
          <p:cNvSpPr>
            <a:spLocks noGrp="1"/>
          </p:cNvSpPr>
          <p:nvPr>
            <p:ph type="sldNum" sz="quarter" idx="12"/>
          </p:nvPr>
        </p:nvSpPr>
        <p:spPr>
          <a:xfrm>
            <a:off x="7204075"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None/>
            </a:pPr>
            <a:fld id="{81DDEBC8-6948-40BA-B7F7-393CF3F0A94F}" type="slidenum">
              <a:rPr lang="en-US" altLang="en-US" sz="1400"/>
              <a:pPr>
                <a:buFontTx/>
                <a:buNone/>
              </a:pPr>
              <a:t>6</a:t>
            </a:fld>
            <a:endParaRPr lang="en-US" altLang="en-US" sz="1400"/>
          </a:p>
        </p:txBody>
      </p:sp>
      <p:sp>
        <p:nvSpPr>
          <p:cNvPr id="6" name="TextBox 5">
            <a:extLst>
              <a:ext uri="{FF2B5EF4-FFF2-40B4-BE49-F238E27FC236}">
                <a16:creationId xmlns:a16="http://schemas.microsoft.com/office/drawing/2014/main" id="{72DCA7A3-5833-4FBF-B378-057DE0529485}"/>
              </a:ext>
            </a:extLst>
          </p:cNvPr>
          <p:cNvSpPr txBox="1"/>
          <p:nvPr/>
        </p:nvSpPr>
        <p:spPr>
          <a:xfrm>
            <a:off x="228714" y="990664"/>
            <a:ext cx="8457978" cy="2246769"/>
          </a:xfrm>
          <a:prstGeom prst="rect">
            <a:avLst/>
          </a:prstGeom>
          <a:noFill/>
        </p:spPr>
        <p:txBody>
          <a:bodyPr wrap="square">
            <a:spAutoFit/>
          </a:bodyPr>
          <a:lstStyle/>
          <a:p>
            <a:pPr marL="342900" indent="-342900" algn="just">
              <a:buFont typeface="Wingdings" panose="05000000000000000000" pitchFamily="2" charset="2"/>
              <a:buChar char="Ø"/>
            </a:pPr>
            <a:r>
              <a:rPr lang="en-US" sz="2000" dirty="0"/>
              <a:t>The proposed system, in which the user can navigate the wireless robot in the environment using various gestures commands. The main objective is to provide reliable and a more natural technique for the user to navigate a wireless robot in the environment using gestures. The proposed system will give the intelligent system which can controlled by the hand gestures, it works on the device accelerometer which has transmitter and receiver.</a:t>
            </a:r>
          </a:p>
          <a:p>
            <a:pPr algn="just"/>
            <a:r>
              <a:rPr lang="en-US" sz="2000" dirty="0"/>
              <a:t>      </a:t>
            </a:r>
            <a:endParaRPr lang="en-IN"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1">
            <a:extLst>
              <a:ext uri="{FF2B5EF4-FFF2-40B4-BE49-F238E27FC236}">
                <a16:creationId xmlns:a16="http://schemas.microsoft.com/office/drawing/2014/main" id="{065EF456-CA6B-4771-BB65-8DD6827D32DC}"/>
              </a:ext>
            </a:extLst>
          </p:cNvPr>
          <p:cNvSpPr txBox="1">
            <a:spLocks noChangeArrowheads="1"/>
          </p:cNvSpPr>
          <p:nvPr/>
        </p:nvSpPr>
        <p:spPr bwMode="auto">
          <a:xfrm>
            <a:off x="0" y="76200"/>
            <a:ext cx="91090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       Block Diagram</a:t>
            </a:r>
            <a:endParaRPr lang="en-IN" altLang="en-US" sz="3200" b="1"/>
          </a:p>
        </p:txBody>
      </p:sp>
      <p:sp>
        <p:nvSpPr>
          <p:cNvPr id="10243" name="Date Placeholder 1">
            <a:extLst>
              <a:ext uri="{FF2B5EF4-FFF2-40B4-BE49-F238E27FC236}">
                <a16:creationId xmlns:a16="http://schemas.microsoft.com/office/drawing/2014/main" id="{05C8AB85-96F5-4761-B40A-4BB033C393FB}"/>
              </a:ext>
            </a:extLst>
          </p:cNvPr>
          <p:cNvSpPr>
            <a:spLocks noGrp="1"/>
          </p:cNvSpPr>
          <p:nvPr>
            <p:ph type="dt" sz="quarter" idx="10"/>
          </p:nvPr>
        </p:nvSpPr>
        <p:spPr>
          <a:xfrm>
            <a:off x="0"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None/>
            </a:pPr>
            <a:fld id="{9286E9D9-886A-423C-806A-674E90DA7491}" type="datetime1">
              <a:rPr lang="en-US" altLang="en-US" sz="1400" smtClean="0"/>
              <a:pPr>
                <a:buFontTx/>
                <a:buNone/>
              </a:pPr>
              <a:t>11/6/2020</a:t>
            </a:fld>
            <a:endParaRPr lang="en-US" altLang="en-US" sz="1400"/>
          </a:p>
        </p:txBody>
      </p:sp>
      <p:sp>
        <p:nvSpPr>
          <p:cNvPr id="10244" name="Slide Number Placeholder 4">
            <a:extLst>
              <a:ext uri="{FF2B5EF4-FFF2-40B4-BE49-F238E27FC236}">
                <a16:creationId xmlns:a16="http://schemas.microsoft.com/office/drawing/2014/main" id="{B7E59A4F-C021-4081-A931-BCD70A40976A}"/>
              </a:ext>
            </a:extLst>
          </p:cNvPr>
          <p:cNvSpPr>
            <a:spLocks noGrp="1"/>
          </p:cNvSpPr>
          <p:nvPr>
            <p:ph type="sldNum" sz="quarter" idx="12"/>
          </p:nvPr>
        </p:nvSpPr>
        <p:spPr>
          <a:xfrm>
            <a:off x="7204075"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None/>
            </a:pPr>
            <a:fld id="{970E1059-6860-44CA-AAA3-9C66A5A730D3}" type="slidenum">
              <a:rPr lang="en-US" altLang="en-US" sz="1400"/>
              <a:pPr>
                <a:buFontTx/>
                <a:buNone/>
              </a:pPr>
              <a:t>7</a:t>
            </a:fld>
            <a:endParaRPr lang="en-US" altLang="en-US" sz="1400"/>
          </a:p>
        </p:txBody>
      </p:sp>
      <p:pic>
        <p:nvPicPr>
          <p:cNvPr id="3" name="Picture 2">
            <a:extLst>
              <a:ext uri="{FF2B5EF4-FFF2-40B4-BE49-F238E27FC236}">
                <a16:creationId xmlns:a16="http://schemas.microsoft.com/office/drawing/2014/main" id="{741045B3-BE8E-43E1-AC75-1DC7DC8054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125" y="1219258"/>
            <a:ext cx="7143750" cy="1685925"/>
          </a:xfrm>
          <a:prstGeom prst="rect">
            <a:avLst/>
          </a:prstGeom>
        </p:spPr>
      </p:pic>
      <p:pic>
        <p:nvPicPr>
          <p:cNvPr id="4" name="Picture 3">
            <a:extLst>
              <a:ext uri="{FF2B5EF4-FFF2-40B4-BE49-F238E27FC236}">
                <a16:creationId xmlns:a16="http://schemas.microsoft.com/office/drawing/2014/main" id="{28E7A66E-A703-454B-ADD4-38D0DF20F3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452" y="2905183"/>
            <a:ext cx="7124700" cy="1676400"/>
          </a:xfrm>
          <a:prstGeom prst="rect">
            <a:avLst/>
          </a:prstGeom>
        </p:spPr>
      </p:pic>
      <p:sp>
        <p:nvSpPr>
          <p:cNvPr id="5" name="Rectangle 4">
            <a:extLst>
              <a:ext uri="{FF2B5EF4-FFF2-40B4-BE49-F238E27FC236}">
                <a16:creationId xmlns:a16="http://schemas.microsoft.com/office/drawing/2014/main" id="{6765926E-CDE4-478D-BF56-089D4341A56B}"/>
              </a:ext>
            </a:extLst>
          </p:cNvPr>
          <p:cNvSpPr/>
          <p:nvPr/>
        </p:nvSpPr>
        <p:spPr bwMode="auto">
          <a:xfrm>
            <a:off x="6400752" y="5048152"/>
            <a:ext cx="1219168" cy="609584"/>
          </a:xfrm>
          <a:prstGeom prst="rect">
            <a:avLst/>
          </a:prstGeom>
          <a:solidFill>
            <a:schemeClr val="bg1"/>
          </a:solidFill>
          <a:ln w="9525" cap="flat" cmpd="sng" algn="ctr">
            <a:solidFill>
              <a:schemeClr val="tx1">
                <a:lumMod val="95000"/>
                <a:lumOff val="5000"/>
              </a:schemeClr>
            </a:solidFill>
            <a:prstDash val="solid"/>
            <a:round/>
            <a:headEnd type="none" w="med" len="med"/>
            <a:tailEnd type="none" w="med" len="med"/>
          </a:ln>
          <a:effectLst/>
          <a:scene3d>
            <a:camera prst="orthographicFront"/>
            <a:lightRig rig="threePt" dir="t"/>
          </a:scene3d>
          <a:sp3d>
            <a:bevelT prst="angle"/>
          </a:sp3d>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2000" b="0" i="0" u="none" strike="noStrike" cap="none" normalizeH="0" baseline="0" dirty="0">
                <a:ln>
                  <a:noFill/>
                </a:ln>
                <a:effectLst/>
                <a:latin typeface="Times New Roman" panose="02020603050405020304" pitchFamily="18" charset="0"/>
              </a:rPr>
              <a:t>   Robot</a:t>
            </a:r>
            <a:endParaRPr kumimoji="0" lang="en-IN" sz="2000" b="0" i="0" u="none" strike="noStrike" cap="none" normalizeH="0" baseline="0" dirty="0">
              <a:ln>
                <a:noFill/>
              </a:ln>
              <a:effectLst/>
              <a:latin typeface="Times New Roman" panose="02020603050405020304" pitchFamily="18" charset="0"/>
            </a:endParaRPr>
          </a:p>
        </p:txBody>
      </p:sp>
      <p:cxnSp>
        <p:nvCxnSpPr>
          <p:cNvPr id="8" name="Straight Arrow Connector 7">
            <a:extLst>
              <a:ext uri="{FF2B5EF4-FFF2-40B4-BE49-F238E27FC236}">
                <a16:creationId xmlns:a16="http://schemas.microsoft.com/office/drawing/2014/main" id="{0EFAE227-D000-405C-92BB-4B65E7678CBB}"/>
              </a:ext>
            </a:extLst>
          </p:cNvPr>
          <p:cNvCxnSpPr/>
          <p:nvPr/>
        </p:nvCxnSpPr>
        <p:spPr bwMode="auto">
          <a:xfrm>
            <a:off x="7010336" y="4086267"/>
            <a:ext cx="0" cy="792000"/>
          </a:xfrm>
          <a:prstGeom prst="straightConnector1">
            <a:avLst/>
          </a:prstGeom>
          <a:ln w="57150">
            <a:headEnd type="none" w="med" len="med"/>
            <a:tailEnd type="triangle"/>
          </a:ln>
        </p:spPr>
        <p:style>
          <a:lnRef idx="3">
            <a:schemeClr val="accent4"/>
          </a:lnRef>
          <a:fillRef idx="0">
            <a:schemeClr val="accent4"/>
          </a:fillRef>
          <a:effectRef idx="2">
            <a:schemeClr val="accent4"/>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1">
            <a:extLst>
              <a:ext uri="{FF2B5EF4-FFF2-40B4-BE49-F238E27FC236}">
                <a16:creationId xmlns:a16="http://schemas.microsoft.com/office/drawing/2014/main" id="{575D705F-AEB5-4970-8E9E-D61D440C5BDE}"/>
              </a:ext>
            </a:extLst>
          </p:cNvPr>
          <p:cNvSpPr txBox="1">
            <a:spLocks noChangeArrowheads="1"/>
          </p:cNvSpPr>
          <p:nvPr/>
        </p:nvSpPr>
        <p:spPr bwMode="auto">
          <a:xfrm>
            <a:off x="0" y="76200"/>
            <a:ext cx="91090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            Hardware &amp; Software Specification</a:t>
            </a:r>
          </a:p>
        </p:txBody>
      </p:sp>
      <p:sp>
        <p:nvSpPr>
          <p:cNvPr id="11267" name="Date Placeholder 1">
            <a:extLst>
              <a:ext uri="{FF2B5EF4-FFF2-40B4-BE49-F238E27FC236}">
                <a16:creationId xmlns:a16="http://schemas.microsoft.com/office/drawing/2014/main" id="{828AD601-8E43-45C8-A3A4-F8986274959E}"/>
              </a:ext>
            </a:extLst>
          </p:cNvPr>
          <p:cNvSpPr>
            <a:spLocks noGrp="1"/>
          </p:cNvSpPr>
          <p:nvPr>
            <p:ph type="dt" sz="quarter" idx="10"/>
          </p:nvPr>
        </p:nvSpPr>
        <p:spPr>
          <a:xfrm>
            <a:off x="0"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None/>
            </a:pPr>
            <a:fld id="{FCD42BA0-AD56-4051-A76B-64F2BD19D1B8}" type="datetime1">
              <a:rPr lang="en-US" altLang="en-US" sz="1400" smtClean="0"/>
              <a:pPr>
                <a:buFontTx/>
                <a:buNone/>
              </a:pPr>
              <a:t>11/6/2020</a:t>
            </a:fld>
            <a:endParaRPr lang="en-US" altLang="en-US" sz="1400"/>
          </a:p>
        </p:txBody>
      </p:sp>
      <p:sp>
        <p:nvSpPr>
          <p:cNvPr id="11268" name="Slide Number Placeholder 4">
            <a:extLst>
              <a:ext uri="{FF2B5EF4-FFF2-40B4-BE49-F238E27FC236}">
                <a16:creationId xmlns:a16="http://schemas.microsoft.com/office/drawing/2014/main" id="{FA1E24A0-C977-4C4C-BF91-26F26AA4D912}"/>
              </a:ext>
            </a:extLst>
          </p:cNvPr>
          <p:cNvSpPr>
            <a:spLocks noGrp="1"/>
          </p:cNvSpPr>
          <p:nvPr>
            <p:ph type="sldNum" sz="quarter" idx="12"/>
          </p:nvPr>
        </p:nvSpPr>
        <p:spPr>
          <a:xfrm>
            <a:off x="7204075"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None/>
            </a:pPr>
            <a:fld id="{E0048A44-960A-4CB4-9D76-6D5C50C450E6}" type="slidenum">
              <a:rPr lang="en-US" altLang="en-US" sz="1400"/>
              <a:pPr>
                <a:buFontTx/>
                <a:buNone/>
              </a:pPr>
              <a:t>8</a:t>
            </a:fld>
            <a:endParaRPr lang="en-US" altLang="en-US" sz="1400"/>
          </a:p>
        </p:txBody>
      </p:sp>
      <p:sp>
        <p:nvSpPr>
          <p:cNvPr id="6" name="TextBox 5">
            <a:extLst>
              <a:ext uri="{FF2B5EF4-FFF2-40B4-BE49-F238E27FC236}">
                <a16:creationId xmlns:a16="http://schemas.microsoft.com/office/drawing/2014/main" id="{F1B168AF-EEA7-47EA-923E-C31A66E390EE}"/>
              </a:ext>
            </a:extLst>
          </p:cNvPr>
          <p:cNvSpPr txBox="1"/>
          <p:nvPr/>
        </p:nvSpPr>
        <p:spPr>
          <a:xfrm>
            <a:off x="28579" y="762070"/>
            <a:ext cx="9080496" cy="3785652"/>
          </a:xfrm>
          <a:prstGeom prst="rect">
            <a:avLst/>
          </a:prstGeom>
          <a:noFill/>
        </p:spPr>
        <p:txBody>
          <a:bodyPr wrap="square">
            <a:spAutoFit/>
          </a:bodyPr>
          <a:lstStyle/>
          <a:p>
            <a:r>
              <a:rPr lang="en-IN" dirty="0"/>
              <a:t>Hardware Description:</a:t>
            </a:r>
          </a:p>
          <a:p>
            <a:pPr marL="342900" indent="-342900">
              <a:buFont typeface="Arial" panose="020B0604020202020204" pitchFamily="34" charset="0"/>
              <a:buChar char="•"/>
            </a:pPr>
            <a:r>
              <a:rPr lang="en-IN" dirty="0"/>
              <a:t>Arduino Board</a:t>
            </a:r>
          </a:p>
          <a:p>
            <a:pPr marL="342900" indent="-342900">
              <a:buFont typeface="Arial" panose="020B0604020202020204" pitchFamily="34" charset="0"/>
              <a:buChar char="•"/>
            </a:pPr>
            <a:r>
              <a:rPr lang="en-IN" dirty="0"/>
              <a:t>Accelerometer</a:t>
            </a:r>
          </a:p>
          <a:p>
            <a:pPr marL="342900" indent="-342900">
              <a:buFont typeface="Arial" panose="020B0604020202020204" pitchFamily="34" charset="0"/>
              <a:buChar char="•"/>
            </a:pPr>
            <a:r>
              <a:rPr lang="en-IN" dirty="0"/>
              <a:t>Motor driver</a:t>
            </a:r>
          </a:p>
          <a:p>
            <a:pPr marL="342900" indent="-342900">
              <a:buFont typeface="Arial" panose="020B0604020202020204" pitchFamily="34" charset="0"/>
              <a:buChar char="•"/>
            </a:pPr>
            <a:r>
              <a:rPr lang="en-IN" dirty="0"/>
              <a:t>DC Motor</a:t>
            </a:r>
          </a:p>
          <a:p>
            <a:pPr marL="342900" indent="-342900">
              <a:buFont typeface="Arial" panose="020B0604020202020204" pitchFamily="34" charset="0"/>
              <a:buChar char="•"/>
            </a:pPr>
            <a:r>
              <a:rPr lang="en-IN" dirty="0"/>
              <a:t>Battery</a:t>
            </a:r>
          </a:p>
          <a:p>
            <a:pPr marL="342900" indent="-342900">
              <a:buFont typeface="Arial" panose="020B0604020202020204" pitchFamily="34" charset="0"/>
              <a:buChar char="•"/>
            </a:pPr>
            <a:r>
              <a:rPr lang="en-IN" dirty="0"/>
              <a:t>RF Transmitter and Receiver</a:t>
            </a:r>
          </a:p>
          <a:p>
            <a:r>
              <a:rPr lang="en-IN" dirty="0"/>
              <a:t>Software Description:</a:t>
            </a:r>
          </a:p>
          <a:p>
            <a:pPr marL="342900" indent="-342900">
              <a:buFont typeface="Arial" panose="020B0604020202020204" pitchFamily="34" charset="0"/>
              <a:buChar char="•"/>
            </a:pPr>
            <a:r>
              <a:rPr lang="en-IN" dirty="0"/>
              <a:t>Arduino nano</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1">
            <a:extLst>
              <a:ext uri="{FF2B5EF4-FFF2-40B4-BE49-F238E27FC236}">
                <a16:creationId xmlns:a16="http://schemas.microsoft.com/office/drawing/2014/main" id="{098ADA9F-63DD-4040-960B-2777FCABFFBE}"/>
              </a:ext>
            </a:extLst>
          </p:cNvPr>
          <p:cNvSpPr txBox="1">
            <a:spLocks noChangeArrowheads="1"/>
          </p:cNvSpPr>
          <p:nvPr/>
        </p:nvSpPr>
        <p:spPr bwMode="auto">
          <a:xfrm>
            <a:off x="0" y="76200"/>
            <a:ext cx="91090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      Circuit Diagram &amp; Working</a:t>
            </a:r>
          </a:p>
        </p:txBody>
      </p:sp>
      <p:sp>
        <p:nvSpPr>
          <p:cNvPr id="12291" name="Date Placeholder 1">
            <a:extLst>
              <a:ext uri="{FF2B5EF4-FFF2-40B4-BE49-F238E27FC236}">
                <a16:creationId xmlns:a16="http://schemas.microsoft.com/office/drawing/2014/main" id="{86254C24-AD10-4B28-B91F-635580B57A0E}"/>
              </a:ext>
            </a:extLst>
          </p:cNvPr>
          <p:cNvSpPr>
            <a:spLocks noGrp="1"/>
          </p:cNvSpPr>
          <p:nvPr>
            <p:ph type="dt" sz="quarter" idx="10"/>
          </p:nvPr>
        </p:nvSpPr>
        <p:spPr>
          <a:xfrm>
            <a:off x="0"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None/>
            </a:pPr>
            <a:fld id="{38934321-BAD9-453D-B29B-5C589F2B9C00}" type="datetime1">
              <a:rPr lang="en-US" altLang="en-US" sz="1400" smtClean="0"/>
              <a:pPr>
                <a:buFontTx/>
                <a:buNone/>
              </a:pPr>
              <a:t>11/6/2020</a:t>
            </a:fld>
            <a:endParaRPr lang="en-US" altLang="en-US" sz="1400"/>
          </a:p>
        </p:txBody>
      </p:sp>
      <p:sp>
        <p:nvSpPr>
          <p:cNvPr id="12292" name="Slide Number Placeholder 4">
            <a:extLst>
              <a:ext uri="{FF2B5EF4-FFF2-40B4-BE49-F238E27FC236}">
                <a16:creationId xmlns:a16="http://schemas.microsoft.com/office/drawing/2014/main" id="{D686E5C1-7140-4063-832C-92BD78643CB9}"/>
              </a:ext>
            </a:extLst>
          </p:cNvPr>
          <p:cNvSpPr>
            <a:spLocks noGrp="1"/>
          </p:cNvSpPr>
          <p:nvPr>
            <p:ph type="sldNum" sz="quarter" idx="12"/>
          </p:nvPr>
        </p:nvSpPr>
        <p:spPr>
          <a:xfrm>
            <a:off x="7204075"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None/>
            </a:pPr>
            <a:fld id="{785DA86F-F3D7-41BB-9B26-64558BBB6E1B}" type="slidenum">
              <a:rPr lang="en-US" altLang="en-US" sz="1400"/>
              <a:pPr>
                <a:buFontTx/>
                <a:buNone/>
              </a:pPr>
              <a:t>9</a:t>
            </a:fld>
            <a:endParaRPr lang="en-US" altLang="en-US" sz="1400"/>
          </a:p>
        </p:txBody>
      </p:sp>
      <p:pic>
        <p:nvPicPr>
          <p:cNvPr id="5" name="Picture 4">
            <a:extLst>
              <a:ext uri="{FF2B5EF4-FFF2-40B4-BE49-F238E27FC236}">
                <a16:creationId xmlns:a16="http://schemas.microsoft.com/office/drawing/2014/main" id="{34A5227A-E676-4D58-870B-8A42422137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168" y="771410"/>
            <a:ext cx="8660738" cy="5567617"/>
          </a:xfrm>
          <a:prstGeom prst="rect">
            <a:avLst/>
          </a:prstGeom>
        </p:spPr>
      </p:pic>
    </p:spTree>
  </p:cSld>
  <p:clrMapOvr>
    <a:masterClrMapping/>
  </p:clrMapOvr>
</p:sld>
</file>

<file path=ppt/theme/theme1.xml><?xml version="1.0" encoding="utf-8"?>
<a:theme xmlns:a="http://schemas.openxmlformats.org/drawingml/2006/main" name="2_Default Design">
  <a:themeElements>
    <a:clrScheme name="2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2_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2_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1372</TotalTime>
  <Pages>0</Pages>
  <Words>1409</Words>
  <Characters>0</Characters>
  <Application>Microsoft Office PowerPoint</Application>
  <DocSecurity>0</DocSecurity>
  <PresentationFormat>On-screen Show (4:3)</PresentationFormat>
  <Lines>0</Lines>
  <Paragraphs>167</Paragraphs>
  <Slides>19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Courier New</vt:lpstr>
      <vt:lpstr>Times New Roman</vt:lpstr>
      <vt:lpstr>Wingdings</vt:lpstr>
      <vt:lpstr>2_Default Design</vt:lpstr>
      <vt:lpstr>“Gesture Control Automated Vehicle”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asic implementation of Viterbi Decoder for Wireless applications</dc:title>
  <dc:subject>VLSI System Design - Pre Project Presentation Slides</dc:subject>
  <dc:creator>Phani.S</dc:creator>
  <cp:lastModifiedBy>vasu vb</cp:lastModifiedBy>
  <cp:revision>1350</cp:revision>
  <dcterms:created xsi:type="dcterms:W3CDTF">2006-03-21T10:54:45Z</dcterms:created>
  <dcterms:modified xsi:type="dcterms:W3CDTF">2020-11-06T06:42:19Z</dcterms:modified>
  <cp:category>VLSI - FT07</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1033-9.1.0.4058</vt:lpwstr>
  </property>
</Properties>
</file>