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4CAA8-3143-4A44-878A-3A6AC80CE5A4}" v="449" dt="2023-11-16T02:57:02.332"/>
    <p1510:client id="{9F76119B-8F12-4F69-B4F4-87AEE97AD822}" v="287" dt="2023-11-16T03:29:00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5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2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6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2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73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5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7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7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1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3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4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9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8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1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2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92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5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71" y="1447800"/>
            <a:ext cx="104552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Team Members</a:t>
            </a:r>
            <a:br>
              <a:rPr lang="en-US" sz="4800" dirty="0"/>
            </a:br>
            <a:br>
              <a:rPr lang="en-US" sz="4800" dirty="0"/>
            </a:br>
            <a:r>
              <a:rPr lang="en-US" sz="3200" dirty="0"/>
              <a:t>1.</a:t>
            </a:r>
            <a:r>
              <a:rPr lang="en-US" sz="3200" dirty="0">
                <a:ea typeface="+mj-lt"/>
                <a:cs typeface="+mj-lt"/>
              </a:rPr>
              <a:t>Bhaskara Vijaya Sai Swamy </a:t>
            </a:r>
            <a:r>
              <a:rPr lang="en-US" sz="3200" dirty="0" err="1">
                <a:ea typeface="+mj-lt"/>
                <a:cs typeface="+mj-lt"/>
              </a:rPr>
              <a:t>Vanacharla</a:t>
            </a:r>
            <a:br>
              <a:rPr lang="en-US" sz="3200" dirty="0">
                <a:ea typeface="+mj-lt"/>
                <a:cs typeface="+mj-lt"/>
              </a:rPr>
            </a:br>
            <a:r>
              <a:rPr lang="en-US" sz="3200" dirty="0"/>
              <a:t>2.Hima </a:t>
            </a:r>
            <a:r>
              <a:rPr lang="en-US" sz="3200" dirty="0" err="1"/>
              <a:t>sai</a:t>
            </a:r>
            <a:r>
              <a:rPr lang="en-US" sz="3200" dirty="0"/>
              <a:t> </a:t>
            </a:r>
            <a:r>
              <a:rPr lang="en-US" sz="3200" dirty="0" err="1"/>
              <a:t>kuruba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C06A-D239-CBAE-5706-1733D195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95" y="452718"/>
            <a:ext cx="11510249" cy="1400530"/>
          </a:xfrm>
        </p:spPr>
        <p:txBody>
          <a:bodyPr/>
          <a:lstStyle/>
          <a:p>
            <a:r>
              <a:rPr lang="en-US" b="1" dirty="0"/>
              <a:t>Implementation of Multiple Tic-Tac-Toe Agents in a Tournament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395F-440F-EF49-8960-B979FDD01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23" y="2052918"/>
            <a:ext cx="9628330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Here we are going to implement tic-tac-toe game with multiple agents.</a:t>
            </a:r>
          </a:p>
          <a:p>
            <a:pPr>
              <a:buClr>
                <a:srgbClr val="8AD0D6"/>
              </a:buClr>
            </a:pPr>
            <a:r>
              <a:rPr lang="en-US" sz="2800" dirty="0"/>
              <a:t>Tic Tac Toe is a two player game which is played in any square grid. Tic Tac Toe is a Zero sum game where win of player1 is a loss of player2. Usually it is playing putting either X or O in the grid. If Player1 gets key X then player2 gets key </a:t>
            </a:r>
            <a:r>
              <a:rPr lang="en-US" sz="2800" err="1"/>
              <a:t>O.The</a:t>
            </a:r>
            <a:r>
              <a:rPr lang="en-US" sz="2800" dirty="0"/>
              <a:t> player who succeeds in </a:t>
            </a:r>
            <a:r>
              <a:rPr lang="en-US" sz="2800" err="1"/>
              <a:t>placingthree</a:t>
            </a:r>
            <a:r>
              <a:rPr lang="en-US" sz="2800" dirty="0"/>
              <a:t> of their marks in a horizontal, vertical or diagonal row wins the game.</a:t>
            </a:r>
          </a:p>
        </p:txBody>
      </p:sp>
    </p:spTree>
    <p:extLst>
      <p:ext uri="{BB962C8B-B14F-4D97-AF65-F5344CB8AC3E}">
        <p14:creationId xmlns:p14="http://schemas.microsoft.com/office/powerpoint/2010/main" val="68494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34F8-E66C-EB73-1871-C8D091ED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978"/>
          </a:xfrm>
        </p:spPr>
        <p:txBody>
          <a:bodyPr/>
          <a:lstStyle/>
          <a:p>
            <a:r>
              <a:rPr lang="en-US" b="1" dirty="0"/>
              <a:t>Statement of 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7BD28-3CC8-93B9-5CB5-C3BE2ABE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44" y="1651866"/>
            <a:ext cx="9467909" cy="4596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The main objective of this project is to implement multiple Tic-Tac-toe agents in a tournament setting.</a:t>
            </a:r>
          </a:p>
          <a:p>
            <a:pPr>
              <a:buClr>
                <a:srgbClr val="8AD0D6"/>
              </a:buClr>
            </a:pPr>
            <a:r>
              <a:rPr lang="en-US" sz="2800" dirty="0"/>
              <a:t>The goal for each agent is to win the game by performing </a:t>
            </a:r>
            <a:r>
              <a:rPr lang="en-US" sz="2800" err="1"/>
              <a:t>horizantal</a:t>
            </a:r>
            <a:r>
              <a:rPr lang="en-US" sz="2800" dirty="0"/>
              <a:t> ,vertical or </a:t>
            </a:r>
            <a:r>
              <a:rPr lang="en-US" sz="2800" err="1"/>
              <a:t>diagnoal</a:t>
            </a:r>
            <a:r>
              <a:rPr lang="en-US" sz="2800" dirty="0"/>
              <a:t> line of all X or O in a grid in which each agent plays one after the other. 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0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5222-9AE8-18DC-25B9-54E02E68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978"/>
          </a:xfrm>
        </p:spPr>
        <p:txBody>
          <a:bodyPr/>
          <a:lstStyle/>
          <a:p>
            <a:r>
              <a:rPr lang="en-US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FD87-B492-4993-266D-5725DDB7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34" y="1471392"/>
            <a:ext cx="9357619" cy="47770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Agents in the tic-Tac-Toe game are designed using following algorithms:</a:t>
            </a:r>
          </a:p>
          <a:p>
            <a:pPr>
              <a:buClr>
                <a:srgbClr val="8AD0D6"/>
              </a:buClr>
              <a:buFont typeface="Courier New" charset="2"/>
              <a:buChar char="o"/>
            </a:pPr>
            <a:r>
              <a:rPr lang="en-US" sz="1800" dirty="0"/>
              <a:t>Minmax algorithm using traditional approach</a:t>
            </a:r>
          </a:p>
          <a:p>
            <a:pPr>
              <a:buClr>
                <a:srgbClr val="8AD0D6"/>
              </a:buClr>
              <a:buFont typeface="Courier New" charset="2"/>
              <a:buChar char="o"/>
            </a:pPr>
            <a:r>
              <a:rPr lang="en-US" sz="1800" dirty="0"/>
              <a:t>Minimax algorithm using alpha-beta pruning approach</a:t>
            </a:r>
          </a:p>
          <a:p>
            <a:pPr>
              <a:buClr>
                <a:srgbClr val="8AD0D6"/>
              </a:buClr>
              <a:buFont typeface="Courier New" charset="2"/>
              <a:buChar char="o"/>
            </a:pPr>
            <a:r>
              <a:rPr lang="en-US" sz="1800" dirty="0"/>
              <a:t>Reinforcement Learning </a:t>
            </a:r>
          </a:p>
          <a:p>
            <a:pPr>
              <a:buClr>
                <a:srgbClr val="8AD0D6"/>
              </a:buClr>
              <a:buFont typeface="Courier New" charset="2"/>
              <a:buChar char="o"/>
            </a:pPr>
            <a:r>
              <a:rPr lang="en-US" sz="1800" dirty="0"/>
              <a:t>Monte Carlo tree search </a:t>
            </a:r>
          </a:p>
          <a:p>
            <a:pPr marL="0" indent="0">
              <a:buClr>
                <a:srgbClr val="8AD0D6"/>
              </a:buClr>
              <a:buNone/>
            </a:pPr>
            <a:endParaRPr lang="en-US" sz="1800" dirty="0"/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en-US" sz="2400" dirty="0"/>
              <a:t>Technology details:</a:t>
            </a:r>
          </a:p>
          <a:p>
            <a:pPr>
              <a:buClr>
                <a:srgbClr val="8AD0D6"/>
              </a:buClr>
              <a:buFont typeface="Courier New" charset="2"/>
              <a:buChar char="o"/>
            </a:pPr>
            <a:r>
              <a:rPr lang="en-US" sz="1800" dirty="0"/>
              <a:t>Programming language –Python3</a:t>
            </a:r>
          </a:p>
          <a:p>
            <a:pPr>
              <a:buClr>
                <a:srgbClr val="8AD0D6"/>
              </a:buClr>
              <a:buFont typeface="Courier New" charset="2"/>
              <a:buChar char="o"/>
            </a:pPr>
            <a:r>
              <a:rPr lang="en-US" sz="1800" dirty="0"/>
              <a:t>IDE – Visual Studio code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8AD0D6"/>
              </a:buClr>
              <a:buFont typeface="Courier New" charset="2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0101-73E3-8EE7-F014-057236F1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78" y="417867"/>
            <a:ext cx="8473160" cy="735154"/>
          </a:xfrm>
        </p:spPr>
        <p:txBody>
          <a:bodyPr/>
          <a:lstStyle/>
          <a:p>
            <a:r>
              <a:rPr lang="en-US" b="1" dirty="0"/>
              <a:t>DELIVERABLES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BD75-9704-2BE1-1ADF-A5F6175EB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60" y="1601734"/>
            <a:ext cx="9347593" cy="4646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We will submit the presentation which will clearly  explains the project.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A python file which contains code and output related to  the project.</a:t>
            </a:r>
          </a:p>
          <a:p>
            <a:pPr>
              <a:buClr>
                <a:srgbClr val="8AD0D6"/>
              </a:buClr>
            </a:pPr>
            <a:r>
              <a:rPr lang="en-US" sz="2400" dirty="0" err="1"/>
              <a:t>Github</a:t>
            </a:r>
            <a:r>
              <a:rPr lang="en-US" sz="2400" dirty="0"/>
              <a:t> repository link for project code and relatable files.</a:t>
            </a:r>
          </a:p>
          <a:p>
            <a:pPr>
              <a:buClr>
                <a:srgbClr val="8AD0D6"/>
              </a:buClr>
            </a:pPr>
            <a:r>
              <a:rPr lang="en-US" sz="2400" dirty="0"/>
              <a:t>You tube video demonstrating project implementation.</a:t>
            </a:r>
          </a:p>
          <a:p>
            <a:pPr>
              <a:buClr>
                <a:srgbClr val="8AD0D6"/>
              </a:buClr>
            </a:pPr>
            <a:r>
              <a:rPr lang="en-US" sz="2400" dirty="0"/>
              <a:t>Power point presentation slides.</a:t>
            </a:r>
          </a:p>
        </p:txBody>
      </p:sp>
    </p:spTree>
    <p:extLst>
      <p:ext uri="{BB962C8B-B14F-4D97-AF65-F5344CB8AC3E}">
        <p14:creationId xmlns:p14="http://schemas.microsoft.com/office/powerpoint/2010/main" val="180314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3140-815F-90C2-EDCE-98EDB9A7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373043"/>
            <a:ext cx="9481099" cy="746361"/>
          </a:xfrm>
        </p:spPr>
        <p:txBody>
          <a:bodyPr/>
          <a:lstStyle/>
          <a:p>
            <a:r>
              <a:rPr lang="en-US" b="1" dirty="0"/>
              <a:t>EVALUATION   METHODOLOGY</a:t>
            </a:r>
            <a:r>
              <a:rPr lang="en-US" sz="3200" dirty="0">
                <a:ea typeface="+mj-lt"/>
                <a:cs typeface="+mj-lt"/>
              </a:rPr>
              <a:t> 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FAEB-AF34-4518-13B7-8C96FBBA6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65" y="1371128"/>
            <a:ext cx="9497988" cy="4877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Project is evaluated based on correct implementation of algorithms </a:t>
            </a:r>
          </a:p>
          <a:p>
            <a:pPr>
              <a:buClr>
                <a:srgbClr val="8AD0D6"/>
              </a:buClr>
            </a:pPr>
            <a:r>
              <a:rPr lang="en-US" sz="2800" dirty="0"/>
              <a:t>None of the agents should freeze or fail while making the next move.</a:t>
            </a:r>
          </a:p>
          <a:p>
            <a:pPr>
              <a:buClr>
                <a:srgbClr val="8AD0D6"/>
              </a:buClr>
            </a:pPr>
            <a:r>
              <a:rPr lang="en-US" sz="2800" dirty="0"/>
              <a:t>Agents moves should always try to sabotage opponent's choice of winning the game.</a:t>
            </a:r>
          </a:p>
          <a:p>
            <a:pPr>
              <a:buClr>
                <a:srgbClr val="8AD0D6"/>
              </a:buClr>
            </a:pPr>
            <a:r>
              <a:rPr lang="en-US" sz="2800" dirty="0"/>
              <a:t>Agents should be conditioned so that the game's performance is as accurate as if it were played by two human brains.</a:t>
            </a:r>
          </a:p>
        </p:txBody>
      </p:sp>
    </p:spTree>
    <p:extLst>
      <p:ext uri="{BB962C8B-B14F-4D97-AF65-F5344CB8AC3E}">
        <p14:creationId xmlns:p14="http://schemas.microsoft.com/office/powerpoint/2010/main" val="3797441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324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Courier New</vt:lpstr>
      <vt:lpstr>Wingdings</vt:lpstr>
      <vt:lpstr>Wingdings 3</vt:lpstr>
      <vt:lpstr>Ion</vt:lpstr>
      <vt:lpstr>Team Members  1.Bhaskara Vijaya Sai Swamy Vanacharla 2.Hima sai kuruba</vt:lpstr>
      <vt:lpstr>Implementation of Multiple Tic-Tac-Toe Agents in a Tournament Setting</vt:lpstr>
      <vt:lpstr>Statement of project objectives</vt:lpstr>
      <vt:lpstr>Approach</vt:lpstr>
      <vt:lpstr>DELIVERABLES </vt:lpstr>
      <vt:lpstr>EVALUATION   METHODOLOGY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sai swamy</cp:lastModifiedBy>
  <cp:revision>234</cp:revision>
  <dcterms:created xsi:type="dcterms:W3CDTF">2023-11-13T21:56:57Z</dcterms:created>
  <dcterms:modified xsi:type="dcterms:W3CDTF">2023-12-06T05:03:57Z</dcterms:modified>
</cp:coreProperties>
</file>