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9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0fbb725c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d0fbb725c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Stress and Load Analysis of Folded Spring Systems on MEMS Gyroscope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Andy Xiao, Vicky Chen, Vaibhav Wanere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Micro-Electronics Mechanical Gyroscope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 title="FInal Gyroscope CAD Iso 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68275"/>
            <a:ext cx="4446174" cy="27792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5393225" y="1650200"/>
            <a:ext cx="3215100" cy="28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