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BCC2-0DC4-428B-9288-3E26CBEB395A}" type="datetimeFigureOut">
              <a:rPr lang="vi-VN" smtClean="0"/>
              <a:t>11/11/2019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B16-4E91-4646-B2F8-3F60835AF1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231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BCC2-0DC4-428B-9288-3E26CBEB395A}" type="datetimeFigureOut">
              <a:rPr lang="vi-VN" smtClean="0"/>
              <a:t>11/11/2019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B16-4E91-4646-B2F8-3F60835AF1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724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BCC2-0DC4-428B-9288-3E26CBEB395A}" type="datetimeFigureOut">
              <a:rPr lang="vi-VN" smtClean="0"/>
              <a:t>11/11/2019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B16-4E91-4646-B2F8-3F60835AF1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904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BCC2-0DC4-428B-9288-3E26CBEB395A}" type="datetimeFigureOut">
              <a:rPr lang="vi-VN" smtClean="0"/>
              <a:t>11/11/2019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B16-4E91-4646-B2F8-3F60835AF1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17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BCC2-0DC4-428B-9288-3E26CBEB395A}" type="datetimeFigureOut">
              <a:rPr lang="vi-VN" smtClean="0"/>
              <a:t>11/11/2019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B16-4E91-4646-B2F8-3F60835AF1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817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BCC2-0DC4-428B-9288-3E26CBEB395A}" type="datetimeFigureOut">
              <a:rPr lang="vi-VN" smtClean="0"/>
              <a:t>11/11/2019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B16-4E91-4646-B2F8-3F60835AF1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322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BCC2-0DC4-428B-9288-3E26CBEB395A}" type="datetimeFigureOut">
              <a:rPr lang="vi-VN" smtClean="0"/>
              <a:t>11/11/2019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B16-4E91-4646-B2F8-3F60835AF1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180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BCC2-0DC4-428B-9288-3E26CBEB395A}" type="datetimeFigureOut">
              <a:rPr lang="vi-VN" smtClean="0"/>
              <a:t>11/11/2019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B16-4E91-4646-B2F8-3F60835AF1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170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BCC2-0DC4-428B-9288-3E26CBEB395A}" type="datetimeFigureOut">
              <a:rPr lang="vi-VN" smtClean="0"/>
              <a:t>11/11/2019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B16-4E91-4646-B2F8-3F60835AF1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185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BCC2-0DC4-428B-9288-3E26CBEB395A}" type="datetimeFigureOut">
              <a:rPr lang="vi-VN" smtClean="0"/>
              <a:t>11/11/2019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B16-4E91-4646-B2F8-3F60835AF1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448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BCC2-0DC4-428B-9288-3E26CBEB395A}" type="datetimeFigureOut">
              <a:rPr lang="vi-VN" smtClean="0"/>
              <a:t>11/11/2019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B16-4E91-4646-B2F8-3F60835AF1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044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BCC2-0DC4-428B-9288-3E26CBEB395A}" type="datetimeFigureOut">
              <a:rPr lang="vi-VN" smtClean="0"/>
              <a:t>11/11/2019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BB16-4E91-4646-B2F8-3F60835AF1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790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8828" y="2292263"/>
            <a:ext cx="1202498" cy="1202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LKH = 20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3058439" y="2292263"/>
            <a:ext cx="1202498" cy="1202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YC = 16</a:t>
            </a:r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5478050" y="2292263"/>
            <a:ext cx="1202498" cy="1202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PT = 46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7897661" y="2292263"/>
            <a:ext cx="1202498" cy="1202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HT = 72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10317272" y="2292263"/>
            <a:ext cx="1202498" cy="1202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KT = 14</a:t>
            </a:r>
            <a:endParaRPr lang="vi-VN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841326" y="2893512"/>
            <a:ext cx="121711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4260937" y="2893512"/>
            <a:ext cx="121711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6680548" y="2893512"/>
            <a:ext cx="121711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>
            <a:off x="9100159" y="2893512"/>
            <a:ext cx="121711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3463" y="1866378"/>
            <a:ext cx="42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19" name="TextBox 18"/>
          <p:cNvSpPr txBox="1"/>
          <p:nvPr/>
        </p:nvSpPr>
        <p:spPr>
          <a:xfrm>
            <a:off x="463462" y="3494761"/>
            <a:ext cx="42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20" name="TextBox 19"/>
          <p:cNvSpPr txBox="1"/>
          <p:nvPr/>
        </p:nvSpPr>
        <p:spPr>
          <a:xfrm>
            <a:off x="1628383" y="1866378"/>
            <a:ext cx="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20</a:t>
            </a:r>
            <a:endParaRPr lang="vi-VN" dirty="0"/>
          </a:p>
        </p:txBody>
      </p:sp>
      <p:sp>
        <p:nvSpPr>
          <p:cNvPr id="21" name="TextBox 20"/>
          <p:cNvSpPr txBox="1"/>
          <p:nvPr/>
        </p:nvSpPr>
        <p:spPr>
          <a:xfrm>
            <a:off x="1628382" y="3494761"/>
            <a:ext cx="6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20</a:t>
            </a:r>
            <a:endParaRPr lang="vi-VN" dirty="0"/>
          </a:p>
        </p:txBody>
      </p:sp>
      <p:sp>
        <p:nvSpPr>
          <p:cNvPr id="24" name="TextBox 23"/>
          <p:cNvSpPr txBox="1"/>
          <p:nvPr/>
        </p:nvSpPr>
        <p:spPr>
          <a:xfrm>
            <a:off x="2909171" y="1866378"/>
            <a:ext cx="53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21</a:t>
            </a:r>
            <a:endParaRPr lang="vi-VN" dirty="0"/>
          </a:p>
        </p:txBody>
      </p:sp>
      <p:sp>
        <p:nvSpPr>
          <p:cNvPr id="25" name="TextBox 24"/>
          <p:cNvSpPr txBox="1"/>
          <p:nvPr/>
        </p:nvSpPr>
        <p:spPr>
          <a:xfrm>
            <a:off x="2909170" y="3494761"/>
            <a:ext cx="53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21</a:t>
            </a:r>
            <a:endParaRPr lang="vi-VN" dirty="0"/>
          </a:p>
        </p:txBody>
      </p:sp>
      <p:sp>
        <p:nvSpPr>
          <p:cNvPr id="26" name="TextBox 25"/>
          <p:cNvSpPr txBox="1"/>
          <p:nvPr/>
        </p:nvSpPr>
        <p:spPr>
          <a:xfrm>
            <a:off x="4074091" y="1866378"/>
            <a:ext cx="6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37</a:t>
            </a:r>
            <a:endParaRPr lang="vi-VN" dirty="0"/>
          </a:p>
        </p:txBody>
      </p:sp>
      <p:sp>
        <p:nvSpPr>
          <p:cNvPr id="27" name="TextBox 26"/>
          <p:cNvSpPr txBox="1"/>
          <p:nvPr/>
        </p:nvSpPr>
        <p:spPr>
          <a:xfrm>
            <a:off x="4074090" y="3494761"/>
            <a:ext cx="60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37</a:t>
            </a:r>
            <a:endParaRPr lang="vi-VN" dirty="0"/>
          </a:p>
        </p:txBody>
      </p:sp>
      <p:sp>
        <p:nvSpPr>
          <p:cNvPr id="29" name="TextBox 28"/>
          <p:cNvSpPr txBox="1"/>
          <p:nvPr/>
        </p:nvSpPr>
        <p:spPr>
          <a:xfrm>
            <a:off x="5336088" y="3494761"/>
            <a:ext cx="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38</a:t>
            </a:r>
            <a:endParaRPr lang="vi-VN" dirty="0"/>
          </a:p>
        </p:txBody>
      </p:sp>
      <p:sp>
        <p:nvSpPr>
          <p:cNvPr id="30" name="TextBox 29"/>
          <p:cNvSpPr txBox="1"/>
          <p:nvPr/>
        </p:nvSpPr>
        <p:spPr>
          <a:xfrm>
            <a:off x="6501009" y="1866378"/>
            <a:ext cx="51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84</a:t>
            </a:r>
            <a:endParaRPr lang="vi-VN" dirty="0"/>
          </a:p>
        </p:txBody>
      </p:sp>
      <p:sp>
        <p:nvSpPr>
          <p:cNvPr id="31" name="TextBox 30"/>
          <p:cNvSpPr txBox="1"/>
          <p:nvPr/>
        </p:nvSpPr>
        <p:spPr>
          <a:xfrm>
            <a:off x="6501008" y="3494761"/>
            <a:ext cx="65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84</a:t>
            </a:r>
            <a:endParaRPr lang="vi-VN" dirty="0"/>
          </a:p>
        </p:txBody>
      </p:sp>
      <p:sp>
        <p:nvSpPr>
          <p:cNvPr id="32" name="TextBox 31"/>
          <p:cNvSpPr txBox="1"/>
          <p:nvPr/>
        </p:nvSpPr>
        <p:spPr>
          <a:xfrm>
            <a:off x="7755700" y="1866378"/>
            <a:ext cx="47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85</a:t>
            </a:r>
            <a:endParaRPr lang="vi-VN" dirty="0"/>
          </a:p>
        </p:txBody>
      </p:sp>
      <p:sp>
        <p:nvSpPr>
          <p:cNvPr id="33" name="TextBox 32"/>
          <p:cNvSpPr txBox="1"/>
          <p:nvPr/>
        </p:nvSpPr>
        <p:spPr>
          <a:xfrm>
            <a:off x="7755699" y="3494761"/>
            <a:ext cx="6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85</a:t>
            </a:r>
            <a:endParaRPr lang="vi-VN" dirty="0"/>
          </a:p>
        </p:txBody>
      </p:sp>
      <p:sp>
        <p:nvSpPr>
          <p:cNvPr id="34" name="TextBox 33"/>
          <p:cNvSpPr txBox="1"/>
          <p:nvPr/>
        </p:nvSpPr>
        <p:spPr>
          <a:xfrm>
            <a:off x="8920620" y="1866378"/>
            <a:ext cx="73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157</a:t>
            </a:r>
            <a:endParaRPr lang="vi-VN" dirty="0"/>
          </a:p>
        </p:txBody>
      </p:sp>
      <p:sp>
        <p:nvSpPr>
          <p:cNvPr id="35" name="TextBox 34"/>
          <p:cNvSpPr txBox="1"/>
          <p:nvPr/>
        </p:nvSpPr>
        <p:spPr>
          <a:xfrm>
            <a:off x="8920619" y="3494761"/>
            <a:ext cx="6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157</a:t>
            </a:r>
            <a:endParaRPr lang="vi-VN" dirty="0"/>
          </a:p>
        </p:txBody>
      </p:sp>
      <p:sp>
        <p:nvSpPr>
          <p:cNvPr id="36" name="TextBox 35"/>
          <p:cNvSpPr txBox="1"/>
          <p:nvPr/>
        </p:nvSpPr>
        <p:spPr>
          <a:xfrm>
            <a:off x="10141907" y="1866378"/>
            <a:ext cx="73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158</a:t>
            </a:r>
            <a:endParaRPr lang="vi-VN" dirty="0"/>
          </a:p>
        </p:txBody>
      </p:sp>
      <p:sp>
        <p:nvSpPr>
          <p:cNvPr id="37" name="TextBox 36"/>
          <p:cNvSpPr txBox="1"/>
          <p:nvPr/>
        </p:nvSpPr>
        <p:spPr>
          <a:xfrm>
            <a:off x="10141906" y="3494761"/>
            <a:ext cx="66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158</a:t>
            </a:r>
            <a:endParaRPr lang="vi-VN" dirty="0"/>
          </a:p>
        </p:txBody>
      </p:sp>
      <p:sp>
        <p:nvSpPr>
          <p:cNvPr id="38" name="TextBox 37"/>
          <p:cNvSpPr txBox="1"/>
          <p:nvPr/>
        </p:nvSpPr>
        <p:spPr>
          <a:xfrm>
            <a:off x="11306827" y="1866378"/>
            <a:ext cx="5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172</a:t>
            </a:r>
            <a:endParaRPr lang="vi-VN" dirty="0"/>
          </a:p>
        </p:txBody>
      </p:sp>
      <p:sp>
        <p:nvSpPr>
          <p:cNvPr id="39" name="TextBox 38"/>
          <p:cNvSpPr txBox="1"/>
          <p:nvPr/>
        </p:nvSpPr>
        <p:spPr>
          <a:xfrm>
            <a:off x="11306826" y="3494761"/>
            <a:ext cx="58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172</a:t>
            </a:r>
            <a:endParaRPr lang="vi-VN" dirty="0"/>
          </a:p>
        </p:txBody>
      </p:sp>
      <p:sp>
        <p:nvSpPr>
          <p:cNvPr id="40" name="TextBox 39"/>
          <p:cNvSpPr txBox="1"/>
          <p:nvPr/>
        </p:nvSpPr>
        <p:spPr>
          <a:xfrm>
            <a:off x="5336088" y="1866378"/>
            <a:ext cx="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38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2707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" y="3378200"/>
            <a:ext cx="95631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9728200" y="2787650"/>
            <a:ext cx="23368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?</a:t>
            </a:r>
            <a:endParaRPr lang="vi-VN" dirty="0"/>
          </a:p>
        </p:txBody>
      </p:sp>
      <p:cxnSp>
        <p:nvCxnSpPr>
          <p:cNvPr id="7" name="Straight Arrow Connector 6"/>
          <p:cNvCxnSpPr>
            <a:stCxn id="9" idx="2"/>
          </p:cNvCxnSpPr>
          <p:nvPr/>
        </p:nvCxnSpPr>
        <p:spPr>
          <a:xfrm>
            <a:off x="1181100" y="647700"/>
            <a:ext cx="1625600" cy="273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6700" y="0"/>
            <a:ext cx="1828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664199" y="-11848"/>
            <a:ext cx="20193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6673849" y="788252"/>
            <a:ext cx="1250950" cy="257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42962" y="6184900"/>
            <a:ext cx="20066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Trang</a:t>
            </a:r>
            <a:r>
              <a:rPr lang="en-US" dirty="0"/>
              <a:t> </a:t>
            </a:r>
            <a:r>
              <a:rPr lang="en-US" dirty="0" smtClean="0"/>
              <a:t>web</a:t>
            </a:r>
            <a:endParaRPr lang="vi-VN" dirty="0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V="1">
            <a:off x="1846262" y="3454400"/>
            <a:ext cx="2019300" cy="273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15895" y="6159151"/>
            <a:ext cx="20066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vi-VN" dirty="0"/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V="1">
            <a:off x="7519195" y="3428651"/>
            <a:ext cx="2019300" cy="273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47875" y="800100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vi-VN" dirty="0"/>
          </a:p>
        </p:txBody>
      </p:sp>
      <p:sp>
        <p:nvSpPr>
          <p:cNvPr id="21" name="TextBox 20"/>
          <p:cNvSpPr txBox="1"/>
          <p:nvPr/>
        </p:nvSpPr>
        <p:spPr>
          <a:xfrm>
            <a:off x="104775" y="1169432"/>
            <a:ext cx="132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vi-VN" dirty="0"/>
          </a:p>
        </p:txBody>
      </p:sp>
      <p:sp>
        <p:nvSpPr>
          <p:cNvPr id="22" name="TextBox 21"/>
          <p:cNvSpPr txBox="1"/>
          <p:nvPr/>
        </p:nvSpPr>
        <p:spPr>
          <a:xfrm>
            <a:off x="319881" y="2463462"/>
            <a:ext cx="111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vi-VN" dirty="0"/>
          </a:p>
        </p:txBody>
      </p:sp>
      <p:sp>
        <p:nvSpPr>
          <p:cNvPr id="23" name="TextBox 22"/>
          <p:cNvSpPr txBox="1"/>
          <p:nvPr/>
        </p:nvSpPr>
        <p:spPr>
          <a:xfrm>
            <a:off x="2849562" y="1258152"/>
            <a:ext cx="194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vi-VN" dirty="0"/>
          </a:p>
        </p:txBody>
      </p:sp>
      <p:sp>
        <p:nvSpPr>
          <p:cNvPr id="24" name="TextBox 23"/>
          <p:cNvSpPr txBox="1"/>
          <p:nvPr/>
        </p:nvSpPr>
        <p:spPr>
          <a:xfrm>
            <a:off x="3270250" y="2158225"/>
            <a:ext cx="198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vi-V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81100" y="1492597"/>
            <a:ext cx="552450" cy="20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3"/>
          </p:cNvCxnSpPr>
          <p:nvPr/>
        </p:nvCxnSpPr>
        <p:spPr>
          <a:xfrm>
            <a:off x="1431925" y="2786628"/>
            <a:ext cx="1031875" cy="10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057400" y="1169432"/>
            <a:ext cx="637381" cy="76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441576" y="1980683"/>
            <a:ext cx="625474" cy="72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736850" y="2527557"/>
            <a:ext cx="533401" cy="62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78773" y="698231"/>
            <a:ext cx="1543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41" name="TextBox 40"/>
          <p:cNvSpPr txBox="1"/>
          <p:nvPr/>
        </p:nvSpPr>
        <p:spPr>
          <a:xfrm>
            <a:off x="5243512" y="1169432"/>
            <a:ext cx="13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Tự</a:t>
            </a:r>
            <a:r>
              <a:rPr lang="en-US" dirty="0" smtClean="0"/>
              <a:t> ý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vi-VN" dirty="0"/>
          </a:p>
        </p:txBody>
      </p:sp>
      <p:sp>
        <p:nvSpPr>
          <p:cNvPr id="42" name="TextBox 41"/>
          <p:cNvSpPr txBox="1"/>
          <p:nvPr/>
        </p:nvSpPr>
        <p:spPr>
          <a:xfrm>
            <a:off x="5651498" y="2212240"/>
            <a:ext cx="1484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vi-VN" dirty="0"/>
          </a:p>
        </p:txBody>
      </p:sp>
      <p:sp>
        <p:nvSpPr>
          <p:cNvPr id="43" name="TextBox 42"/>
          <p:cNvSpPr txBox="1"/>
          <p:nvPr/>
        </p:nvSpPr>
        <p:spPr>
          <a:xfrm>
            <a:off x="9034460" y="1659061"/>
            <a:ext cx="146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vi-VN" dirty="0"/>
          </a:p>
        </p:txBody>
      </p:sp>
      <p:sp>
        <p:nvSpPr>
          <p:cNvPr id="44" name="TextBox 43"/>
          <p:cNvSpPr txBox="1"/>
          <p:nvPr/>
        </p:nvSpPr>
        <p:spPr>
          <a:xfrm>
            <a:off x="8304209" y="2179586"/>
            <a:ext cx="1460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vi-VN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216650" y="1492597"/>
            <a:ext cx="814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65144" y="2527557"/>
            <a:ext cx="665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1"/>
          </p:cNvCxnSpPr>
          <p:nvPr/>
        </p:nvCxnSpPr>
        <p:spPr>
          <a:xfrm flipH="1">
            <a:off x="6962772" y="1159896"/>
            <a:ext cx="1016001" cy="8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1"/>
          </p:cNvCxnSpPr>
          <p:nvPr/>
        </p:nvCxnSpPr>
        <p:spPr>
          <a:xfrm flipH="1">
            <a:off x="7354885" y="1843727"/>
            <a:ext cx="1679575" cy="29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1"/>
          </p:cNvCxnSpPr>
          <p:nvPr/>
        </p:nvCxnSpPr>
        <p:spPr>
          <a:xfrm flipH="1">
            <a:off x="7777958" y="2641251"/>
            <a:ext cx="526251" cy="29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9881" y="3733800"/>
            <a:ext cx="162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hài</a:t>
            </a:r>
            <a:r>
              <a:rPr lang="en-US" dirty="0" smtClean="0"/>
              <a:t> </a:t>
            </a:r>
            <a:r>
              <a:rPr lang="en-US" dirty="0" err="1" smtClean="0"/>
              <a:t>hoà</a:t>
            </a:r>
            <a:endParaRPr lang="vi-VN" dirty="0"/>
          </a:p>
        </p:txBody>
      </p:sp>
      <p:sp>
        <p:nvSpPr>
          <p:cNvPr id="61" name="TextBox 60"/>
          <p:cNvSpPr txBox="1"/>
          <p:nvPr/>
        </p:nvSpPr>
        <p:spPr>
          <a:xfrm>
            <a:off x="4258466" y="3682187"/>
            <a:ext cx="183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Icon </a:t>
            </a:r>
            <a:r>
              <a:rPr lang="en-US" dirty="0" err="1" smtClean="0"/>
              <a:t>lạ</a:t>
            </a:r>
            <a:r>
              <a:rPr lang="en-US" dirty="0" smtClean="0"/>
              <a:t> </a:t>
            </a:r>
            <a:r>
              <a:rPr lang="en-US" dirty="0" err="1" smtClean="0"/>
              <a:t>lẫm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endParaRPr lang="vi-VN" dirty="0"/>
          </a:p>
        </p:txBody>
      </p:sp>
      <p:cxnSp>
        <p:nvCxnSpPr>
          <p:cNvPr id="63" name="Straight Arrow Connector 62"/>
          <p:cNvCxnSpPr>
            <a:stCxn id="60" idx="3"/>
          </p:cNvCxnSpPr>
          <p:nvPr/>
        </p:nvCxnSpPr>
        <p:spPr>
          <a:xfrm flipV="1">
            <a:off x="1947862" y="3974029"/>
            <a:ext cx="1422400" cy="8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1"/>
          </p:cNvCxnSpPr>
          <p:nvPr/>
        </p:nvCxnSpPr>
        <p:spPr>
          <a:xfrm flipH="1">
            <a:off x="3133720" y="4005353"/>
            <a:ext cx="1124746" cy="3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3645" y="4709992"/>
            <a:ext cx="146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endParaRPr lang="vi-VN" dirty="0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357312" y="4914562"/>
            <a:ext cx="1449388" cy="10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88569" y="4573251"/>
            <a:ext cx="1676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Ô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liêu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vi-VN" dirty="0"/>
          </a:p>
        </p:txBody>
      </p:sp>
      <p:cxnSp>
        <p:nvCxnSpPr>
          <p:cNvPr id="71" name="Straight Arrow Connector 70"/>
          <p:cNvCxnSpPr>
            <a:stCxn id="69" idx="1"/>
          </p:cNvCxnSpPr>
          <p:nvPr/>
        </p:nvCxnSpPr>
        <p:spPr>
          <a:xfrm flipH="1">
            <a:off x="2562026" y="5034916"/>
            <a:ext cx="1226543" cy="24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370262" y="5867400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vi-VN" dirty="0"/>
          </a:p>
        </p:txBody>
      </p:sp>
      <p:cxnSp>
        <p:nvCxnSpPr>
          <p:cNvPr id="75" name="Straight Arrow Connector 74"/>
          <p:cNvCxnSpPr>
            <a:stCxn id="73" idx="1"/>
          </p:cNvCxnSpPr>
          <p:nvPr/>
        </p:nvCxnSpPr>
        <p:spPr>
          <a:xfrm flipH="1" flipV="1">
            <a:off x="2298700" y="5626692"/>
            <a:ext cx="1071562" cy="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583362" y="3733800"/>
            <a:ext cx="159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vi-VN" dirty="0"/>
          </a:p>
        </p:txBody>
      </p:sp>
      <p:cxnSp>
        <p:nvCxnSpPr>
          <p:cNvPr id="78" name="Straight Arrow Connector 77"/>
          <p:cNvCxnSpPr>
            <a:stCxn id="76" idx="3"/>
          </p:cNvCxnSpPr>
          <p:nvPr/>
        </p:nvCxnSpPr>
        <p:spPr>
          <a:xfrm flipV="1">
            <a:off x="8178800" y="4039452"/>
            <a:ext cx="855660" cy="1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538495" y="4287362"/>
            <a:ext cx="1697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dản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endParaRPr lang="vi-VN" dirty="0"/>
          </a:p>
        </p:txBody>
      </p:sp>
      <p:cxnSp>
        <p:nvCxnSpPr>
          <p:cNvPr id="81" name="Straight Arrow Connector 80"/>
          <p:cNvCxnSpPr>
            <a:stCxn id="79" idx="1"/>
          </p:cNvCxnSpPr>
          <p:nvPr/>
        </p:nvCxnSpPr>
        <p:spPr>
          <a:xfrm flipH="1" flipV="1">
            <a:off x="8606631" y="4691115"/>
            <a:ext cx="931864" cy="19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75551" y="4479292"/>
            <a:ext cx="157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lộ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vi-VN" dirty="0"/>
          </a:p>
        </p:txBody>
      </p:sp>
      <p:cxnSp>
        <p:nvCxnSpPr>
          <p:cNvPr id="84" name="Straight Arrow Connector 83"/>
          <p:cNvCxnSpPr>
            <a:stCxn id="82" idx="3"/>
          </p:cNvCxnSpPr>
          <p:nvPr/>
        </p:nvCxnSpPr>
        <p:spPr>
          <a:xfrm flipV="1">
            <a:off x="7548764" y="4763814"/>
            <a:ext cx="968768" cy="3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423400" y="5740400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3 </a:t>
            </a:r>
            <a:r>
              <a:rPr lang="en-US" dirty="0" err="1" smtClean="0"/>
              <a:t>lớp</a:t>
            </a:r>
            <a:endParaRPr lang="vi-VN" dirty="0"/>
          </a:p>
        </p:txBody>
      </p: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8194672" y="5319765"/>
            <a:ext cx="1228728" cy="74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372100" y="5278347"/>
            <a:ext cx="176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endParaRPr lang="vi-VN" dirty="0"/>
          </a:p>
        </p:txBody>
      </p:sp>
      <p:cxnSp>
        <p:nvCxnSpPr>
          <p:cNvPr id="91" name="Straight Arrow Connector 90"/>
          <p:cNvCxnSpPr>
            <a:stCxn id="89" idx="3"/>
          </p:cNvCxnSpPr>
          <p:nvPr/>
        </p:nvCxnSpPr>
        <p:spPr>
          <a:xfrm flipV="1">
            <a:off x="7135812" y="5592166"/>
            <a:ext cx="788987" cy="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5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165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 Yoshara</dc:creator>
  <cp:lastModifiedBy>VB Yoshara</cp:lastModifiedBy>
  <cp:revision>23</cp:revision>
  <dcterms:created xsi:type="dcterms:W3CDTF">2019-11-10T08:09:03Z</dcterms:created>
  <dcterms:modified xsi:type="dcterms:W3CDTF">2019-11-10T18:10:51Z</dcterms:modified>
</cp:coreProperties>
</file>