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15065-191D-C343-8117-C6AB0CAB795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254144-7E5F-1B42-8D7B-7EEA60A8689B}">
      <dgm:prSet/>
      <dgm:spPr/>
      <dgm:t>
        <a:bodyPr/>
        <a:lstStyle/>
        <a:p>
          <a:r>
            <a:rPr lang="en-US"/>
            <a:t>Define</a:t>
          </a:r>
          <a:endParaRPr lang="en-IN"/>
        </a:p>
      </dgm:t>
    </dgm:pt>
    <dgm:pt modelId="{7F848402-0763-C14D-89C1-DE63685845C2}" type="parTrans" cxnId="{A697C580-618A-5746-87AE-49A417F48127}">
      <dgm:prSet/>
      <dgm:spPr/>
      <dgm:t>
        <a:bodyPr/>
        <a:lstStyle/>
        <a:p>
          <a:endParaRPr lang="en-US"/>
        </a:p>
      </dgm:t>
    </dgm:pt>
    <dgm:pt modelId="{738794B9-291F-AF4C-B783-DE01EFCFB658}" type="sibTrans" cxnId="{A697C580-618A-5746-87AE-49A417F48127}">
      <dgm:prSet/>
      <dgm:spPr/>
      <dgm:t>
        <a:bodyPr/>
        <a:lstStyle/>
        <a:p>
          <a:endParaRPr lang="en-US"/>
        </a:p>
      </dgm:t>
    </dgm:pt>
    <dgm:pt modelId="{A4AEB31B-4DAB-E348-854F-6BCB869FD1A3}">
      <dgm:prSet/>
      <dgm:spPr/>
      <dgm:t>
        <a:bodyPr/>
        <a:lstStyle/>
        <a:p>
          <a:r>
            <a:rPr lang="en-US" dirty="0"/>
            <a:t>DNN</a:t>
          </a:r>
          <a:endParaRPr lang="en-IN" dirty="0"/>
        </a:p>
      </dgm:t>
    </dgm:pt>
    <dgm:pt modelId="{90DA427A-E4B3-354F-B9CF-DDEBEDFE00A6}" type="parTrans" cxnId="{3E99AA77-4825-354E-B508-EDB81E4E4725}">
      <dgm:prSet/>
      <dgm:spPr/>
      <dgm:t>
        <a:bodyPr/>
        <a:lstStyle/>
        <a:p>
          <a:endParaRPr lang="en-US"/>
        </a:p>
      </dgm:t>
    </dgm:pt>
    <dgm:pt modelId="{F26C50AC-7D39-C744-A2E2-6572BA7D503F}" type="sibTrans" cxnId="{3E99AA77-4825-354E-B508-EDB81E4E4725}">
      <dgm:prSet/>
      <dgm:spPr/>
      <dgm:t>
        <a:bodyPr/>
        <a:lstStyle/>
        <a:p>
          <a:endParaRPr lang="en-US"/>
        </a:p>
      </dgm:t>
    </dgm:pt>
    <dgm:pt modelId="{EFC4C3DF-AB5C-D649-B331-08699E908856}">
      <dgm:prSet/>
      <dgm:spPr/>
      <dgm:t>
        <a:bodyPr/>
        <a:lstStyle/>
        <a:p>
          <a:r>
            <a:rPr lang="en-US" dirty="0"/>
            <a:t>CNN</a:t>
          </a:r>
          <a:endParaRPr lang="en-IN" dirty="0"/>
        </a:p>
      </dgm:t>
    </dgm:pt>
    <dgm:pt modelId="{AC0F98B6-426D-E54D-A16E-BE130B595A90}" type="parTrans" cxnId="{C35FFD84-DF36-0649-9917-CC880F95426A}">
      <dgm:prSet/>
      <dgm:spPr/>
      <dgm:t>
        <a:bodyPr/>
        <a:lstStyle/>
        <a:p>
          <a:endParaRPr lang="en-US"/>
        </a:p>
      </dgm:t>
    </dgm:pt>
    <dgm:pt modelId="{7327D8AB-F328-1E44-9138-02BE25FE1127}" type="sibTrans" cxnId="{C35FFD84-DF36-0649-9917-CC880F95426A}">
      <dgm:prSet/>
      <dgm:spPr/>
      <dgm:t>
        <a:bodyPr/>
        <a:lstStyle/>
        <a:p>
          <a:endParaRPr lang="en-US"/>
        </a:p>
      </dgm:t>
    </dgm:pt>
    <dgm:pt modelId="{B9105BD0-D651-1540-95A5-E1DF6938CDF4}">
      <dgm:prSet/>
      <dgm:spPr/>
      <dgm:t>
        <a:bodyPr/>
        <a:lstStyle/>
        <a:p>
          <a:r>
            <a:rPr lang="en-US" dirty="0"/>
            <a:t>RNN</a:t>
          </a:r>
          <a:endParaRPr lang="en-IN" dirty="0"/>
        </a:p>
      </dgm:t>
    </dgm:pt>
    <dgm:pt modelId="{EF71220F-6930-8947-A65C-D2D5A13D91D3}" type="parTrans" cxnId="{21C5CC29-42D6-1843-A343-0147E0C319A0}">
      <dgm:prSet/>
      <dgm:spPr/>
      <dgm:t>
        <a:bodyPr/>
        <a:lstStyle/>
        <a:p>
          <a:endParaRPr lang="en-US"/>
        </a:p>
      </dgm:t>
    </dgm:pt>
    <dgm:pt modelId="{13ACC919-18F6-4844-83B9-F63ABE6D6AE5}" type="sibTrans" cxnId="{21C5CC29-42D6-1843-A343-0147E0C319A0}">
      <dgm:prSet/>
      <dgm:spPr/>
      <dgm:t>
        <a:bodyPr/>
        <a:lstStyle/>
        <a:p>
          <a:endParaRPr lang="en-US"/>
        </a:p>
      </dgm:t>
    </dgm:pt>
    <dgm:pt modelId="{D4AD2D5C-30C1-BB4C-81C1-B6FC46B437E4}">
      <dgm:prSet/>
      <dgm:spPr/>
      <dgm:t>
        <a:bodyPr/>
        <a:lstStyle/>
        <a:p>
          <a:r>
            <a:rPr lang="en-US" dirty="0"/>
            <a:t>Compile</a:t>
          </a:r>
          <a:endParaRPr lang="en-IN" dirty="0"/>
        </a:p>
      </dgm:t>
    </dgm:pt>
    <dgm:pt modelId="{A005BC37-91DB-814F-A11B-A1ACE3B34681}" type="parTrans" cxnId="{E8F24419-0552-A441-90A2-ACCBA2C51434}">
      <dgm:prSet/>
      <dgm:spPr/>
      <dgm:t>
        <a:bodyPr/>
        <a:lstStyle/>
        <a:p>
          <a:endParaRPr lang="en-US"/>
        </a:p>
      </dgm:t>
    </dgm:pt>
    <dgm:pt modelId="{ACC7D865-9C0D-2346-8B32-98DFC21E4FD7}" type="sibTrans" cxnId="{E8F24419-0552-A441-90A2-ACCBA2C51434}">
      <dgm:prSet/>
      <dgm:spPr/>
      <dgm:t>
        <a:bodyPr/>
        <a:lstStyle/>
        <a:p>
          <a:endParaRPr lang="en-US"/>
        </a:p>
      </dgm:t>
    </dgm:pt>
    <dgm:pt modelId="{B8302621-61CA-AD4A-BFC5-EF32E5C9A150}">
      <dgm:prSet/>
      <dgm:spPr/>
      <dgm:t>
        <a:bodyPr/>
        <a:lstStyle/>
        <a:p>
          <a:r>
            <a:rPr lang="en-US" dirty="0"/>
            <a:t>Optimizer</a:t>
          </a:r>
          <a:endParaRPr lang="en-IN" dirty="0"/>
        </a:p>
      </dgm:t>
    </dgm:pt>
    <dgm:pt modelId="{3C8075D7-8BBF-9E48-AB7F-CAADB869CDCE}" type="parTrans" cxnId="{AEA46274-5DE9-9E41-AC30-ECC943E9890F}">
      <dgm:prSet/>
      <dgm:spPr/>
      <dgm:t>
        <a:bodyPr/>
        <a:lstStyle/>
        <a:p>
          <a:endParaRPr lang="en-US"/>
        </a:p>
      </dgm:t>
    </dgm:pt>
    <dgm:pt modelId="{4AA106DD-1CC0-1B4D-BB47-4A1769348619}" type="sibTrans" cxnId="{AEA46274-5DE9-9E41-AC30-ECC943E9890F}">
      <dgm:prSet/>
      <dgm:spPr/>
      <dgm:t>
        <a:bodyPr/>
        <a:lstStyle/>
        <a:p>
          <a:endParaRPr lang="en-US"/>
        </a:p>
      </dgm:t>
    </dgm:pt>
    <dgm:pt modelId="{FA1D6B51-E0EB-F84C-AA67-F5F4C63144D9}">
      <dgm:prSet/>
      <dgm:spPr/>
      <dgm:t>
        <a:bodyPr/>
        <a:lstStyle/>
        <a:p>
          <a:r>
            <a:rPr lang="en-US" dirty="0"/>
            <a:t>Loss</a:t>
          </a:r>
          <a:endParaRPr lang="en-IN" dirty="0"/>
        </a:p>
      </dgm:t>
    </dgm:pt>
    <dgm:pt modelId="{89C5FA83-3D1F-284D-A9C7-E262F74B9B3A}" type="parTrans" cxnId="{CA86BD6F-7CD4-6442-B4BF-728266948790}">
      <dgm:prSet/>
      <dgm:spPr/>
      <dgm:t>
        <a:bodyPr/>
        <a:lstStyle/>
        <a:p>
          <a:endParaRPr lang="en-US"/>
        </a:p>
      </dgm:t>
    </dgm:pt>
    <dgm:pt modelId="{9D896E7F-4CAB-104D-8AE1-87D280BCE99E}" type="sibTrans" cxnId="{CA86BD6F-7CD4-6442-B4BF-728266948790}">
      <dgm:prSet/>
      <dgm:spPr/>
      <dgm:t>
        <a:bodyPr/>
        <a:lstStyle/>
        <a:p>
          <a:endParaRPr lang="en-US"/>
        </a:p>
      </dgm:t>
    </dgm:pt>
    <dgm:pt modelId="{344BFCC4-6F3D-3B40-9C93-579C6A65DCB6}">
      <dgm:prSet/>
      <dgm:spPr/>
      <dgm:t>
        <a:bodyPr/>
        <a:lstStyle/>
        <a:p>
          <a:r>
            <a:rPr lang="en-US" dirty="0"/>
            <a:t>Metrics</a:t>
          </a:r>
          <a:endParaRPr lang="en-IN" dirty="0"/>
        </a:p>
      </dgm:t>
    </dgm:pt>
    <dgm:pt modelId="{5E2A6BA4-A409-BA46-9E30-86CC793DDFA1}" type="parTrans" cxnId="{FEC003BA-BAB9-8F44-9D90-906A2186F25A}">
      <dgm:prSet/>
      <dgm:spPr/>
      <dgm:t>
        <a:bodyPr/>
        <a:lstStyle/>
        <a:p>
          <a:endParaRPr lang="en-US"/>
        </a:p>
      </dgm:t>
    </dgm:pt>
    <dgm:pt modelId="{B848E061-7821-BC44-8208-DA146304FD76}" type="sibTrans" cxnId="{FEC003BA-BAB9-8F44-9D90-906A2186F25A}">
      <dgm:prSet/>
      <dgm:spPr/>
      <dgm:t>
        <a:bodyPr/>
        <a:lstStyle/>
        <a:p>
          <a:endParaRPr lang="en-US"/>
        </a:p>
      </dgm:t>
    </dgm:pt>
    <dgm:pt modelId="{8675B721-0C65-7C4F-B010-88E1DC62D20D}">
      <dgm:prSet/>
      <dgm:spPr/>
      <dgm:t>
        <a:bodyPr/>
        <a:lstStyle/>
        <a:p>
          <a:r>
            <a:rPr lang="en-US" dirty="0"/>
            <a:t>Fit</a:t>
          </a:r>
          <a:endParaRPr lang="en-IN" dirty="0"/>
        </a:p>
      </dgm:t>
    </dgm:pt>
    <dgm:pt modelId="{52D22355-AB27-C94B-BCE1-0C7790CD4638}" type="parTrans" cxnId="{791B3C35-53A8-AA4F-9F76-B7320C48A321}">
      <dgm:prSet/>
      <dgm:spPr/>
      <dgm:t>
        <a:bodyPr/>
        <a:lstStyle/>
        <a:p>
          <a:endParaRPr lang="en-US"/>
        </a:p>
      </dgm:t>
    </dgm:pt>
    <dgm:pt modelId="{A13FA8EB-E3F7-4A43-8B1E-2C244F72404E}" type="sibTrans" cxnId="{791B3C35-53A8-AA4F-9F76-B7320C48A321}">
      <dgm:prSet/>
      <dgm:spPr/>
      <dgm:t>
        <a:bodyPr/>
        <a:lstStyle/>
        <a:p>
          <a:endParaRPr lang="en-US"/>
        </a:p>
      </dgm:t>
    </dgm:pt>
    <dgm:pt modelId="{D6F22510-98E0-8C46-9EC0-39EBAC50D0B6}">
      <dgm:prSet/>
      <dgm:spPr/>
      <dgm:t>
        <a:bodyPr/>
        <a:lstStyle/>
        <a:p>
          <a:r>
            <a:rPr lang="en-IN" dirty="0"/>
            <a:t>Batch Size</a:t>
          </a:r>
        </a:p>
      </dgm:t>
    </dgm:pt>
    <dgm:pt modelId="{F664C1F5-36BB-FE40-BB93-A38C02BE4A89}" type="parTrans" cxnId="{3565F372-8A5E-7740-9E26-852EC3785FB6}">
      <dgm:prSet/>
      <dgm:spPr/>
      <dgm:t>
        <a:bodyPr/>
        <a:lstStyle/>
        <a:p>
          <a:endParaRPr lang="en-US"/>
        </a:p>
      </dgm:t>
    </dgm:pt>
    <dgm:pt modelId="{4016CA59-68A9-F94E-B1E3-FCD5379864F6}" type="sibTrans" cxnId="{3565F372-8A5E-7740-9E26-852EC3785FB6}">
      <dgm:prSet/>
      <dgm:spPr/>
      <dgm:t>
        <a:bodyPr/>
        <a:lstStyle/>
        <a:p>
          <a:endParaRPr lang="en-US"/>
        </a:p>
      </dgm:t>
    </dgm:pt>
    <dgm:pt modelId="{BD24E6C3-C1BC-FE4E-BB81-A3050B4ECF14}">
      <dgm:prSet/>
      <dgm:spPr/>
      <dgm:t>
        <a:bodyPr/>
        <a:lstStyle/>
        <a:p>
          <a:r>
            <a:rPr lang="en-IN" dirty="0"/>
            <a:t>Epochs</a:t>
          </a:r>
        </a:p>
      </dgm:t>
    </dgm:pt>
    <dgm:pt modelId="{1DBCDCF1-75E2-A84C-8A43-65CC9774F544}" type="parTrans" cxnId="{967270E8-5061-CE44-B410-F9663125A1BB}">
      <dgm:prSet/>
      <dgm:spPr/>
      <dgm:t>
        <a:bodyPr/>
        <a:lstStyle/>
        <a:p>
          <a:endParaRPr lang="en-US"/>
        </a:p>
      </dgm:t>
    </dgm:pt>
    <dgm:pt modelId="{863DB84E-7AB8-3D4F-A67E-BBB6BE8CF698}" type="sibTrans" cxnId="{967270E8-5061-CE44-B410-F9663125A1BB}">
      <dgm:prSet/>
      <dgm:spPr/>
      <dgm:t>
        <a:bodyPr/>
        <a:lstStyle/>
        <a:p>
          <a:endParaRPr lang="en-US"/>
        </a:p>
      </dgm:t>
    </dgm:pt>
    <dgm:pt modelId="{F3674436-4B45-394A-A45A-095366C7A23E}">
      <dgm:prSet/>
      <dgm:spPr/>
      <dgm:t>
        <a:bodyPr/>
        <a:lstStyle/>
        <a:p>
          <a:r>
            <a:rPr lang="en-IN" dirty="0"/>
            <a:t>Data Splits</a:t>
          </a:r>
        </a:p>
      </dgm:t>
    </dgm:pt>
    <dgm:pt modelId="{8493D8E9-5B0D-B44D-AB48-1D35F226651C}" type="parTrans" cxnId="{BAFB1D82-79C3-1648-9404-39500679B9F9}">
      <dgm:prSet/>
      <dgm:spPr/>
      <dgm:t>
        <a:bodyPr/>
        <a:lstStyle/>
        <a:p>
          <a:endParaRPr lang="en-US"/>
        </a:p>
      </dgm:t>
    </dgm:pt>
    <dgm:pt modelId="{B1518A3B-4433-3946-8896-B8A06FBE4249}" type="sibTrans" cxnId="{BAFB1D82-79C3-1648-9404-39500679B9F9}">
      <dgm:prSet/>
      <dgm:spPr/>
      <dgm:t>
        <a:bodyPr/>
        <a:lstStyle/>
        <a:p>
          <a:endParaRPr lang="en-US"/>
        </a:p>
      </dgm:t>
    </dgm:pt>
    <dgm:pt modelId="{7FC04834-DAB9-E342-ADCB-9C2ECEC9B5ED}">
      <dgm:prSet/>
      <dgm:spPr/>
      <dgm:t>
        <a:bodyPr/>
        <a:lstStyle/>
        <a:p>
          <a:r>
            <a:rPr lang="en-US" dirty="0"/>
            <a:t>Predict</a:t>
          </a:r>
          <a:endParaRPr lang="en-IN" dirty="0"/>
        </a:p>
      </dgm:t>
    </dgm:pt>
    <dgm:pt modelId="{225F52B3-490A-0946-8178-7A7820A6EA76}" type="parTrans" cxnId="{633A94E8-01E1-324B-9042-CC85D5DC6BA9}">
      <dgm:prSet/>
      <dgm:spPr/>
      <dgm:t>
        <a:bodyPr/>
        <a:lstStyle/>
        <a:p>
          <a:endParaRPr lang="en-US"/>
        </a:p>
      </dgm:t>
    </dgm:pt>
    <dgm:pt modelId="{11CF9270-D1B7-5D42-9BCA-085840569A7B}" type="sibTrans" cxnId="{633A94E8-01E1-324B-9042-CC85D5DC6BA9}">
      <dgm:prSet/>
      <dgm:spPr/>
      <dgm:t>
        <a:bodyPr/>
        <a:lstStyle/>
        <a:p>
          <a:endParaRPr lang="en-US"/>
        </a:p>
      </dgm:t>
    </dgm:pt>
    <dgm:pt modelId="{BECE4791-CFD6-7F48-9436-801A8DC3188A}">
      <dgm:prSet/>
      <dgm:spPr/>
      <dgm:t>
        <a:bodyPr/>
        <a:lstStyle/>
        <a:p>
          <a:r>
            <a:rPr lang="en-IN" dirty="0"/>
            <a:t>Number</a:t>
          </a:r>
        </a:p>
      </dgm:t>
    </dgm:pt>
    <dgm:pt modelId="{3CC7F682-0AFB-C14B-A443-CA81857BF219}" type="parTrans" cxnId="{1528241C-A7C8-0A40-A00B-1162E923D1EC}">
      <dgm:prSet/>
      <dgm:spPr/>
      <dgm:t>
        <a:bodyPr/>
        <a:lstStyle/>
        <a:p>
          <a:endParaRPr lang="en-US"/>
        </a:p>
      </dgm:t>
    </dgm:pt>
    <dgm:pt modelId="{6B8A06EA-A6E2-5644-912D-555430F1BFDA}" type="sibTrans" cxnId="{1528241C-A7C8-0A40-A00B-1162E923D1EC}">
      <dgm:prSet/>
      <dgm:spPr/>
      <dgm:t>
        <a:bodyPr/>
        <a:lstStyle/>
        <a:p>
          <a:endParaRPr lang="en-US"/>
        </a:p>
      </dgm:t>
    </dgm:pt>
    <dgm:pt modelId="{CCBBDCCC-9F18-5D40-AB74-37DBA902A197}">
      <dgm:prSet/>
      <dgm:spPr/>
      <dgm:t>
        <a:bodyPr/>
        <a:lstStyle/>
        <a:p>
          <a:r>
            <a:rPr lang="en-IN" dirty="0"/>
            <a:t>Classes</a:t>
          </a:r>
        </a:p>
      </dgm:t>
    </dgm:pt>
    <dgm:pt modelId="{D44ADF6C-110E-6043-AADC-ACB382CD29CC}" type="parTrans" cxnId="{52376AC0-9547-4743-BF8D-5EAEC846E724}">
      <dgm:prSet/>
      <dgm:spPr/>
      <dgm:t>
        <a:bodyPr/>
        <a:lstStyle/>
        <a:p>
          <a:endParaRPr lang="en-US"/>
        </a:p>
      </dgm:t>
    </dgm:pt>
    <dgm:pt modelId="{0E442187-7478-B745-9654-B4CBFF8C8B18}" type="sibTrans" cxnId="{52376AC0-9547-4743-BF8D-5EAEC846E724}">
      <dgm:prSet/>
      <dgm:spPr/>
      <dgm:t>
        <a:bodyPr/>
        <a:lstStyle/>
        <a:p>
          <a:endParaRPr lang="en-US"/>
        </a:p>
      </dgm:t>
    </dgm:pt>
    <dgm:pt modelId="{48158CE7-59BA-3D49-B608-E98461D50606}">
      <dgm:prSet/>
      <dgm:spPr/>
      <dgm:t>
        <a:bodyPr/>
        <a:lstStyle/>
        <a:p>
          <a:r>
            <a:rPr lang="en-IN" dirty="0"/>
            <a:t>Probability</a:t>
          </a:r>
        </a:p>
      </dgm:t>
    </dgm:pt>
    <dgm:pt modelId="{D6DA87CB-F160-0940-9F27-FFE6AF617808}" type="parTrans" cxnId="{79D2DE6D-15D6-5547-8602-52FCB1FF5D38}">
      <dgm:prSet/>
      <dgm:spPr/>
      <dgm:t>
        <a:bodyPr/>
        <a:lstStyle/>
        <a:p>
          <a:endParaRPr lang="en-US"/>
        </a:p>
      </dgm:t>
    </dgm:pt>
    <dgm:pt modelId="{58A5CBFE-39C6-BC44-9759-A777A9949C40}" type="sibTrans" cxnId="{79D2DE6D-15D6-5547-8602-52FCB1FF5D38}">
      <dgm:prSet/>
      <dgm:spPr/>
      <dgm:t>
        <a:bodyPr/>
        <a:lstStyle/>
        <a:p>
          <a:endParaRPr lang="en-US"/>
        </a:p>
      </dgm:t>
    </dgm:pt>
    <dgm:pt modelId="{2ED633C8-00F1-D441-A5F9-015ED7B35877}" type="pres">
      <dgm:prSet presAssocID="{8DB15065-191D-C343-8117-C6AB0CAB7954}" presName="CompostProcess" presStyleCnt="0">
        <dgm:presLayoutVars>
          <dgm:dir/>
          <dgm:resizeHandles val="exact"/>
        </dgm:presLayoutVars>
      </dgm:prSet>
      <dgm:spPr/>
    </dgm:pt>
    <dgm:pt modelId="{21309CEC-539B-1541-A1D7-72DEC85A61F5}" type="pres">
      <dgm:prSet presAssocID="{8DB15065-191D-C343-8117-C6AB0CAB7954}" presName="arrow" presStyleLbl="bgShp" presStyleIdx="0" presStyleCnt="1"/>
      <dgm:spPr/>
    </dgm:pt>
    <dgm:pt modelId="{431A9EBB-CD48-C34D-8077-D2F485F8383C}" type="pres">
      <dgm:prSet presAssocID="{8DB15065-191D-C343-8117-C6AB0CAB7954}" presName="linearProcess" presStyleCnt="0"/>
      <dgm:spPr/>
    </dgm:pt>
    <dgm:pt modelId="{A28BAEFD-62DE-E54C-B13D-18125D54A783}" type="pres">
      <dgm:prSet presAssocID="{63254144-7E5F-1B42-8D7B-7EEA60A8689B}" presName="textNode" presStyleLbl="node1" presStyleIdx="0" presStyleCnt="4">
        <dgm:presLayoutVars>
          <dgm:bulletEnabled val="1"/>
        </dgm:presLayoutVars>
      </dgm:prSet>
      <dgm:spPr/>
    </dgm:pt>
    <dgm:pt modelId="{96E092A7-0018-D443-894D-FEBF2900B56A}" type="pres">
      <dgm:prSet presAssocID="{738794B9-291F-AF4C-B783-DE01EFCFB658}" presName="sibTrans" presStyleCnt="0"/>
      <dgm:spPr/>
    </dgm:pt>
    <dgm:pt modelId="{FE846EA2-94A2-7B45-A546-7244121F99BB}" type="pres">
      <dgm:prSet presAssocID="{D4AD2D5C-30C1-BB4C-81C1-B6FC46B437E4}" presName="textNode" presStyleLbl="node1" presStyleIdx="1" presStyleCnt="4">
        <dgm:presLayoutVars>
          <dgm:bulletEnabled val="1"/>
        </dgm:presLayoutVars>
      </dgm:prSet>
      <dgm:spPr/>
    </dgm:pt>
    <dgm:pt modelId="{4BF8C07D-D1ED-CD4A-A622-06B67255545C}" type="pres">
      <dgm:prSet presAssocID="{ACC7D865-9C0D-2346-8B32-98DFC21E4FD7}" presName="sibTrans" presStyleCnt="0"/>
      <dgm:spPr/>
    </dgm:pt>
    <dgm:pt modelId="{F27EA595-97A1-3440-BE9B-072EA7E74D3F}" type="pres">
      <dgm:prSet presAssocID="{8675B721-0C65-7C4F-B010-88E1DC62D20D}" presName="textNode" presStyleLbl="node1" presStyleIdx="2" presStyleCnt="4">
        <dgm:presLayoutVars>
          <dgm:bulletEnabled val="1"/>
        </dgm:presLayoutVars>
      </dgm:prSet>
      <dgm:spPr/>
    </dgm:pt>
    <dgm:pt modelId="{26B46F43-692B-7E49-86AE-C7895E598212}" type="pres">
      <dgm:prSet presAssocID="{A13FA8EB-E3F7-4A43-8B1E-2C244F72404E}" presName="sibTrans" presStyleCnt="0"/>
      <dgm:spPr/>
    </dgm:pt>
    <dgm:pt modelId="{813C8A4D-1CC3-1240-BA83-90690AC8B80B}" type="pres">
      <dgm:prSet presAssocID="{7FC04834-DAB9-E342-ADCB-9C2ECEC9B5E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71F5B03-3658-8A49-9FE3-9F494AC1F7F3}" type="presOf" srcId="{BD24E6C3-C1BC-FE4E-BB81-A3050B4ECF14}" destId="{F27EA595-97A1-3440-BE9B-072EA7E74D3F}" srcOrd="0" destOrd="2" presId="urn:microsoft.com/office/officeart/2005/8/layout/hProcess9"/>
    <dgm:cxn modelId="{6BADB507-504D-B94A-9F6B-DF63152CDB1E}" type="presOf" srcId="{7FC04834-DAB9-E342-ADCB-9C2ECEC9B5ED}" destId="{813C8A4D-1CC3-1240-BA83-90690AC8B80B}" srcOrd="0" destOrd="0" presId="urn:microsoft.com/office/officeart/2005/8/layout/hProcess9"/>
    <dgm:cxn modelId="{5C74CC0F-8C40-7545-8214-088E5E283B9B}" type="presOf" srcId="{48158CE7-59BA-3D49-B608-E98461D50606}" destId="{813C8A4D-1CC3-1240-BA83-90690AC8B80B}" srcOrd="0" destOrd="3" presId="urn:microsoft.com/office/officeart/2005/8/layout/hProcess9"/>
    <dgm:cxn modelId="{E8F24419-0552-A441-90A2-ACCBA2C51434}" srcId="{8DB15065-191D-C343-8117-C6AB0CAB7954}" destId="{D4AD2D5C-30C1-BB4C-81C1-B6FC46B437E4}" srcOrd="1" destOrd="0" parTransId="{A005BC37-91DB-814F-A11B-A1ACE3B34681}" sibTransId="{ACC7D865-9C0D-2346-8B32-98DFC21E4FD7}"/>
    <dgm:cxn modelId="{1528241C-A7C8-0A40-A00B-1162E923D1EC}" srcId="{7FC04834-DAB9-E342-ADCB-9C2ECEC9B5ED}" destId="{BECE4791-CFD6-7F48-9436-801A8DC3188A}" srcOrd="0" destOrd="0" parTransId="{3CC7F682-0AFB-C14B-A443-CA81857BF219}" sibTransId="{6B8A06EA-A6E2-5644-912D-555430F1BFDA}"/>
    <dgm:cxn modelId="{21C5CC29-42D6-1843-A343-0147E0C319A0}" srcId="{63254144-7E5F-1B42-8D7B-7EEA60A8689B}" destId="{B9105BD0-D651-1540-95A5-E1DF6938CDF4}" srcOrd="2" destOrd="0" parTransId="{EF71220F-6930-8947-A65C-D2D5A13D91D3}" sibTransId="{13ACC919-18F6-4844-83B9-F63ABE6D6AE5}"/>
    <dgm:cxn modelId="{3806C22E-217C-BD4A-BA42-AA7DF2415674}" type="presOf" srcId="{8DB15065-191D-C343-8117-C6AB0CAB7954}" destId="{2ED633C8-00F1-D441-A5F9-015ED7B35877}" srcOrd="0" destOrd="0" presId="urn:microsoft.com/office/officeart/2005/8/layout/hProcess9"/>
    <dgm:cxn modelId="{791B3C35-53A8-AA4F-9F76-B7320C48A321}" srcId="{8DB15065-191D-C343-8117-C6AB0CAB7954}" destId="{8675B721-0C65-7C4F-B010-88E1DC62D20D}" srcOrd="2" destOrd="0" parTransId="{52D22355-AB27-C94B-BCE1-0C7790CD4638}" sibTransId="{A13FA8EB-E3F7-4A43-8B1E-2C244F72404E}"/>
    <dgm:cxn modelId="{A1DD123A-7E02-324E-A21B-48A329582148}" type="presOf" srcId="{F3674436-4B45-394A-A45A-095366C7A23E}" destId="{F27EA595-97A1-3440-BE9B-072EA7E74D3F}" srcOrd="0" destOrd="3" presId="urn:microsoft.com/office/officeart/2005/8/layout/hProcess9"/>
    <dgm:cxn modelId="{DDBE714A-3A51-544E-BB70-819DCEAC68D6}" type="presOf" srcId="{B9105BD0-D651-1540-95A5-E1DF6938CDF4}" destId="{A28BAEFD-62DE-E54C-B13D-18125D54A783}" srcOrd="0" destOrd="3" presId="urn:microsoft.com/office/officeart/2005/8/layout/hProcess9"/>
    <dgm:cxn modelId="{15C85A59-2ED1-3348-953C-DFF719A5B8EC}" type="presOf" srcId="{344BFCC4-6F3D-3B40-9C93-579C6A65DCB6}" destId="{FE846EA2-94A2-7B45-A546-7244121F99BB}" srcOrd="0" destOrd="3" presId="urn:microsoft.com/office/officeart/2005/8/layout/hProcess9"/>
    <dgm:cxn modelId="{79D2DE6D-15D6-5547-8602-52FCB1FF5D38}" srcId="{7FC04834-DAB9-E342-ADCB-9C2ECEC9B5ED}" destId="{48158CE7-59BA-3D49-B608-E98461D50606}" srcOrd="2" destOrd="0" parTransId="{D6DA87CB-F160-0940-9F27-FFE6AF617808}" sibTransId="{58A5CBFE-39C6-BC44-9759-A777A9949C40}"/>
    <dgm:cxn modelId="{CA86BD6F-7CD4-6442-B4BF-728266948790}" srcId="{D4AD2D5C-30C1-BB4C-81C1-B6FC46B437E4}" destId="{FA1D6B51-E0EB-F84C-AA67-F5F4C63144D9}" srcOrd="1" destOrd="0" parTransId="{89C5FA83-3D1F-284D-A9C7-E262F74B9B3A}" sibTransId="{9D896E7F-4CAB-104D-8AE1-87D280BCE99E}"/>
    <dgm:cxn modelId="{3565F372-8A5E-7740-9E26-852EC3785FB6}" srcId="{8675B721-0C65-7C4F-B010-88E1DC62D20D}" destId="{D6F22510-98E0-8C46-9EC0-39EBAC50D0B6}" srcOrd="0" destOrd="0" parTransId="{F664C1F5-36BB-FE40-BB93-A38C02BE4A89}" sibTransId="{4016CA59-68A9-F94E-B1E3-FCD5379864F6}"/>
    <dgm:cxn modelId="{AEA46274-5DE9-9E41-AC30-ECC943E9890F}" srcId="{D4AD2D5C-30C1-BB4C-81C1-B6FC46B437E4}" destId="{B8302621-61CA-AD4A-BFC5-EF32E5C9A150}" srcOrd="0" destOrd="0" parTransId="{3C8075D7-8BBF-9E48-AB7F-CAADB869CDCE}" sibTransId="{4AA106DD-1CC0-1B4D-BB47-4A1769348619}"/>
    <dgm:cxn modelId="{3E99AA77-4825-354E-B508-EDB81E4E4725}" srcId="{63254144-7E5F-1B42-8D7B-7EEA60A8689B}" destId="{A4AEB31B-4DAB-E348-854F-6BCB869FD1A3}" srcOrd="0" destOrd="0" parTransId="{90DA427A-E4B3-354F-B9CF-DDEBEDFE00A6}" sibTransId="{F26C50AC-7D39-C744-A2E2-6572BA7D503F}"/>
    <dgm:cxn modelId="{77BB937A-DFA1-DD43-A0EB-14C33999F76C}" type="presOf" srcId="{CCBBDCCC-9F18-5D40-AB74-37DBA902A197}" destId="{813C8A4D-1CC3-1240-BA83-90690AC8B80B}" srcOrd="0" destOrd="2" presId="urn:microsoft.com/office/officeart/2005/8/layout/hProcess9"/>
    <dgm:cxn modelId="{A697C580-618A-5746-87AE-49A417F48127}" srcId="{8DB15065-191D-C343-8117-C6AB0CAB7954}" destId="{63254144-7E5F-1B42-8D7B-7EEA60A8689B}" srcOrd="0" destOrd="0" parTransId="{7F848402-0763-C14D-89C1-DE63685845C2}" sibTransId="{738794B9-291F-AF4C-B783-DE01EFCFB658}"/>
    <dgm:cxn modelId="{29E0D380-67BE-9649-9A44-0FA8028E10BD}" type="presOf" srcId="{BECE4791-CFD6-7F48-9436-801A8DC3188A}" destId="{813C8A4D-1CC3-1240-BA83-90690AC8B80B}" srcOrd="0" destOrd="1" presId="urn:microsoft.com/office/officeart/2005/8/layout/hProcess9"/>
    <dgm:cxn modelId="{BAFB1D82-79C3-1648-9404-39500679B9F9}" srcId="{8675B721-0C65-7C4F-B010-88E1DC62D20D}" destId="{F3674436-4B45-394A-A45A-095366C7A23E}" srcOrd="2" destOrd="0" parTransId="{8493D8E9-5B0D-B44D-AB48-1D35F226651C}" sibTransId="{B1518A3B-4433-3946-8896-B8A06FBE4249}"/>
    <dgm:cxn modelId="{8479BD84-411E-5C47-B2EC-EA3ABDB8084A}" type="presOf" srcId="{D4AD2D5C-30C1-BB4C-81C1-B6FC46B437E4}" destId="{FE846EA2-94A2-7B45-A546-7244121F99BB}" srcOrd="0" destOrd="0" presId="urn:microsoft.com/office/officeart/2005/8/layout/hProcess9"/>
    <dgm:cxn modelId="{C35FFD84-DF36-0649-9917-CC880F95426A}" srcId="{63254144-7E5F-1B42-8D7B-7EEA60A8689B}" destId="{EFC4C3DF-AB5C-D649-B331-08699E908856}" srcOrd="1" destOrd="0" parTransId="{AC0F98B6-426D-E54D-A16E-BE130B595A90}" sibTransId="{7327D8AB-F328-1E44-9138-02BE25FE1127}"/>
    <dgm:cxn modelId="{95795B8F-F01C-E243-AA52-FF6C6A3EECBA}" type="presOf" srcId="{EFC4C3DF-AB5C-D649-B331-08699E908856}" destId="{A28BAEFD-62DE-E54C-B13D-18125D54A783}" srcOrd="0" destOrd="2" presId="urn:microsoft.com/office/officeart/2005/8/layout/hProcess9"/>
    <dgm:cxn modelId="{3A05799C-E656-904C-8009-069A30D6E1B4}" type="presOf" srcId="{FA1D6B51-E0EB-F84C-AA67-F5F4C63144D9}" destId="{FE846EA2-94A2-7B45-A546-7244121F99BB}" srcOrd="0" destOrd="2" presId="urn:microsoft.com/office/officeart/2005/8/layout/hProcess9"/>
    <dgm:cxn modelId="{4580DC9E-3B87-504E-9E8F-62E2856E6392}" type="presOf" srcId="{63254144-7E5F-1B42-8D7B-7EEA60A8689B}" destId="{A28BAEFD-62DE-E54C-B13D-18125D54A783}" srcOrd="0" destOrd="0" presId="urn:microsoft.com/office/officeart/2005/8/layout/hProcess9"/>
    <dgm:cxn modelId="{673629B7-59ED-9641-9757-75493DB22D52}" type="presOf" srcId="{A4AEB31B-4DAB-E348-854F-6BCB869FD1A3}" destId="{A28BAEFD-62DE-E54C-B13D-18125D54A783}" srcOrd="0" destOrd="1" presId="urn:microsoft.com/office/officeart/2005/8/layout/hProcess9"/>
    <dgm:cxn modelId="{FEC003BA-BAB9-8F44-9D90-906A2186F25A}" srcId="{D4AD2D5C-30C1-BB4C-81C1-B6FC46B437E4}" destId="{344BFCC4-6F3D-3B40-9C93-579C6A65DCB6}" srcOrd="2" destOrd="0" parTransId="{5E2A6BA4-A409-BA46-9E30-86CC793DDFA1}" sibTransId="{B848E061-7821-BC44-8208-DA146304FD76}"/>
    <dgm:cxn modelId="{52376AC0-9547-4743-BF8D-5EAEC846E724}" srcId="{7FC04834-DAB9-E342-ADCB-9C2ECEC9B5ED}" destId="{CCBBDCCC-9F18-5D40-AB74-37DBA902A197}" srcOrd="1" destOrd="0" parTransId="{D44ADF6C-110E-6043-AADC-ACB382CD29CC}" sibTransId="{0E442187-7478-B745-9654-B4CBFF8C8B18}"/>
    <dgm:cxn modelId="{7F9920DC-3498-0242-BF6D-8EB2DA2C66AB}" type="presOf" srcId="{B8302621-61CA-AD4A-BFC5-EF32E5C9A150}" destId="{FE846EA2-94A2-7B45-A546-7244121F99BB}" srcOrd="0" destOrd="1" presId="urn:microsoft.com/office/officeart/2005/8/layout/hProcess9"/>
    <dgm:cxn modelId="{967270E8-5061-CE44-B410-F9663125A1BB}" srcId="{8675B721-0C65-7C4F-B010-88E1DC62D20D}" destId="{BD24E6C3-C1BC-FE4E-BB81-A3050B4ECF14}" srcOrd="1" destOrd="0" parTransId="{1DBCDCF1-75E2-A84C-8A43-65CC9774F544}" sibTransId="{863DB84E-7AB8-3D4F-A67E-BBB6BE8CF698}"/>
    <dgm:cxn modelId="{633A94E8-01E1-324B-9042-CC85D5DC6BA9}" srcId="{8DB15065-191D-C343-8117-C6AB0CAB7954}" destId="{7FC04834-DAB9-E342-ADCB-9C2ECEC9B5ED}" srcOrd="3" destOrd="0" parTransId="{225F52B3-490A-0946-8178-7A7820A6EA76}" sibTransId="{11CF9270-D1B7-5D42-9BCA-085840569A7B}"/>
    <dgm:cxn modelId="{6B2AE9EE-7B76-6749-BCB2-2F9BA456E7F8}" type="presOf" srcId="{D6F22510-98E0-8C46-9EC0-39EBAC50D0B6}" destId="{F27EA595-97A1-3440-BE9B-072EA7E74D3F}" srcOrd="0" destOrd="1" presId="urn:microsoft.com/office/officeart/2005/8/layout/hProcess9"/>
    <dgm:cxn modelId="{534E62EF-8139-ED46-976A-C97B6E453B51}" type="presOf" srcId="{8675B721-0C65-7C4F-B010-88E1DC62D20D}" destId="{F27EA595-97A1-3440-BE9B-072EA7E74D3F}" srcOrd="0" destOrd="0" presId="urn:microsoft.com/office/officeart/2005/8/layout/hProcess9"/>
    <dgm:cxn modelId="{9142BC1A-5549-484B-B064-E5050B932B79}" type="presParOf" srcId="{2ED633C8-00F1-D441-A5F9-015ED7B35877}" destId="{21309CEC-539B-1541-A1D7-72DEC85A61F5}" srcOrd="0" destOrd="0" presId="urn:microsoft.com/office/officeart/2005/8/layout/hProcess9"/>
    <dgm:cxn modelId="{9FCDE353-ADA1-9848-BDE7-20F73037E71F}" type="presParOf" srcId="{2ED633C8-00F1-D441-A5F9-015ED7B35877}" destId="{431A9EBB-CD48-C34D-8077-D2F485F8383C}" srcOrd="1" destOrd="0" presId="urn:microsoft.com/office/officeart/2005/8/layout/hProcess9"/>
    <dgm:cxn modelId="{7B97BD48-55F7-A84C-A95C-5DE33CF88A00}" type="presParOf" srcId="{431A9EBB-CD48-C34D-8077-D2F485F8383C}" destId="{A28BAEFD-62DE-E54C-B13D-18125D54A783}" srcOrd="0" destOrd="0" presId="urn:microsoft.com/office/officeart/2005/8/layout/hProcess9"/>
    <dgm:cxn modelId="{D0334D41-636C-C647-ACFA-DE4BE221803B}" type="presParOf" srcId="{431A9EBB-CD48-C34D-8077-D2F485F8383C}" destId="{96E092A7-0018-D443-894D-FEBF2900B56A}" srcOrd="1" destOrd="0" presId="urn:microsoft.com/office/officeart/2005/8/layout/hProcess9"/>
    <dgm:cxn modelId="{4D0A69AC-2295-3C4F-9047-6029742245BB}" type="presParOf" srcId="{431A9EBB-CD48-C34D-8077-D2F485F8383C}" destId="{FE846EA2-94A2-7B45-A546-7244121F99BB}" srcOrd="2" destOrd="0" presId="urn:microsoft.com/office/officeart/2005/8/layout/hProcess9"/>
    <dgm:cxn modelId="{5FD70F7E-329D-D04A-9876-46066AADD7AA}" type="presParOf" srcId="{431A9EBB-CD48-C34D-8077-D2F485F8383C}" destId="{4BF8C07D-D1ED-CD4A-A622-06B67255545C}" srcOrd="3" destOrd="0" presId="urn:microsoft.com/office/officeart/2005/8/layout/hProcess9"/>
    <dgm:cxn modelId="{FAA71650-45DD-D146-86C2-7587F98878F6}" type="presParOf" srcId="{431A9EBB-CD48-C34D-8077-D2F485F8383C}" destId="{F27EA595-97A1-3440-BE9B-072EA7E74D3F}" srcOrd="4" destOrd="0" presId="urn:microsoft.com/office/officeart/2005/8/layout/hProcess9"/>
    <dgm:cxn modelId="{9F289BDA-8403-C546-AB77-AE402E41C400}" type="presParOf" srcId="{431A9EBB-CD48-C34D-8077-D2F485F8383C}" destId="{26B46F43-692B-7E49-86AE-C7895E598212}" srcOrd="5" destOrd="0" presId="urn:microsoft.com/office/officeart/2005/8/layout/hProcess9"/>
    <dgm:cxn modelId="{EA28C70B-7FD5-FB4D-AEDA-AF361BC37BA7}" type="presParOf" srcId="{431A9EBB-CD48-C34D-8077-D2F485F8383C}" destId="{813C8A4D-1CC3-1240-BA83-90690AC8B80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09CEC-539B-1541-A1D7-72DEC85A61F5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BAEFD-62DE-E54C-B13D-18125D54A783}">
      <dsp:nvSpPr>
        <dsp:cNvPr id="0" name=""/>
        <dsp:cNvSpPr/>
      </dsp:nvSpPr>
      <dsp:spPr>
        <a:xfrm>
          <a:off x="3594" y="1305401"/>
          <a:ext cx="2335202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Define</a:t>
          </a:r>
          <a:endParaRPr lang="en-IN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DNN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CNN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RNN</a:t>
          </a:r>
          <a:endParaRPr lang="en-IN" sz="1900" kern="1200" dirty="0"/>
        </a:p>
      </dsp:txBody>
      <dsp:txXfrm>
        <a:off x="88560" y="1390367"/>
        <a:ext cx="2165270" cy="1570603"/>
      </dsp:txXfrm>
    </dsp:sp>
    <dsp:sp modelId="{FE846EA2-94A2-7B45-A546-7244121F99BB}">
      <dsp:nvSpPr>
        <dsp:cNvPr id="0" name=""/>
        <dsp:cNvSpPr/>
      </dsp:nvSpPr>
      <dsp:spPr>
        <a:xfrm>
          <a:off x="2727997" y="1305401"/>
          <a:ext cx="2335202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Compile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Optimizer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Loss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Metrics</a:t>
          </a:r>
          <a:endParaRPr lang="en-IN" sz="1900" kern="1200" dirty="0"/>
        </a:p>
      </dsp:txBody>
      <dsp:txXfrm>
        <a:off x="2812963" y="1390367"/>
        <a:ext cx="2165270" cy="1570603"/>
      </dsp:txXfrm>
    </dsp:sp>
    <dsp:sp modelId="{F27EA595-97A1-3440-BE9B-072EA7E74D3F}">
      <dsp:nvSpPr>
        <dsp:cNvPr id="0" name=""/>
        <dsp:cNvSpPr/>
      </dsp:nvSpPr>
      <dsp:spPr>
        <a:xfrm>
          <a:off x="5452400" y="1305401"/>
          <a:ext cx="2335202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Fit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Batch Size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Epochs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Data Splits</a:t>
          </a:r>
        </a:p>
      </dsp:txBody>
      <dsp:txXfrm>
        <a:off x="5537366" y="1390367"/>
        <a:ext cx="2165270" cy="1570603"/>
      </dsp:txXfrm>
    </dsp:sp>
    <dsp:sp modelId="{813C8A4D-1CC3-1240-BA83-90690AC8B80B}">
      <dsp:nvSpPr>
        <dsp:cNvPr id="0" name=""/>
        <dsp:cNvSpPr/>
      </dsp:nvSpPr>
      <dsp:spPr>
        <a:xfrm>
          <a:off x="8176803" y="1305401"/>
          <a:ext cx="2335202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Number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Classes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Probability</a:t>
          </a:r>
        </a:p>
      </dsp:txBody>
      <dsp:txXfrm>
        <a:off x="8261769" y="1390367"/>
        <a:ext cx="2165270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AC98-6252-42C7-B392-001B685D2A7B}" type="datetimeFigureOut">
              <a:rPr lang="en-IN" smtClean="0"/>
              <a:t>05/06/19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0EB9-70D5-4335-85DB-91C437C33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1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AC98-6252-42C7-B392-001B685D2A7B}" type="datetimeFigureOut">
              <a:rPr lang="en-IN" smtClean="0"/>
              <a:t>05/06/19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0EB9-70D5-4335-85DB-91C437C33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99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AC98-6252-42C7-B392-001B685D2A7B}" type="datetimeFigureOut">
              <a:rPr lang="en-IN" smtClean="0"/>
              <a:t>05/06/19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0EB9-70D5-4335-85DB-91C437C33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24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AC98-6252-42C7-B392-001B685D2A7B}" type="datetimeFigureOut">
              <a:rPr lang="en-IN" smtClean="0"/>
              <a:t>05/06/19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0EB9-70D5-4335-85DB-91C437C33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AC98-6252-42C7-B392-001B685D2A7B}" type="datetimeFigureOut">
              <a:rPr lang="en-IN" smtClean="0"/>
              <a:t>05/06/19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0EB9-70D5-4335-85DB-91C437C33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AC98-6252-42C7-B392-001B685D2A7B}" type="datetimeFigureOut">
              <a:rPr lang="en-IN" smtClean="0"/>
              <a:t>05/06/19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0EB9-70D5-4335-85DB-91C437C33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2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AC98-6252-42C7-B392-001B685D2A7B}" type="datetimeFigureOut">
              <a:rPr lang="en-IN" smtClean="0"/>
              <a:t>05/06/19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0EB9-70D5-4335-85DB-91C437C33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AC98-6252-42C7-B392-001B685D2A7B}" type="datetimeFigureOut">
              <a:rPr lang="en-IN" smtClean="0"/>
              <a:t>05/06/19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0EB9-70D5-4335-85DB-91C437C33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3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AC98-6252-42C7-B392-001B685D2A7B}" type="datetimeFigureOut">
              <a:rPr lang="en-IN" smtClean="0"/>
              <a:t>05/06/19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0EB9-70D5-4335-85DB-91C437C33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54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AC98-6252-42C7-B392-001B685D2A7B}" type="datetimeFigureOut">
              <a:rPr lang="en-IN" smtClean="0"/>
              <a:t>05/06/19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0EB9-70D5-4335-85DB-91C437C33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7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AC98-6252-42C7-B392-001B685D2A7B}" type="datetimeFigureOut">
              <a:rPr lang="en-IN" smtClean="0"/>
              <a:t>05/06/19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0EB9-70D5-4335-85DB-91C437C33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9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8AC98-6252-42C7-B392-001B685D2A7B}" type="datetimeFigureOut">
              <a:rPr lang="en-IN" smtClean="0"/>
              <a:t>05/06/19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0EB9-70D5-4335-85DB-91C437C33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2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146" y="375766"/>
            <a:ext cx="10590414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Recurrent Neural Network (RNN) </a:t>
            </a:r>
          </a:p>
          <a:p>
            <a:endParaRPr lang="en-IN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Traditional Neural networks don’t have memory to retain past inputs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However human brain has persistence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Previous video frames helps better understand the current video frame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Previous words helps better understand the current word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Previous week sales better explains current week sales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RNN tries to achieve persistence using hidden states 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Vanishing Gradient Problem </a:t>
            </a:r>
          </a:p>
          <a:p>
            <a:endParaRPr lang="en-IN" b="1" dirty="0"/>
          </a:p>
          <a:p>
            <a:pPr lvl="1"/>
            <a:r>
              <a:rPr lang="en-US" dirty="0"/>
              <a:t>■ RNN has a short term memory problem </a:t>
            </a:r>
          </a:p>
          <a:p>
            <a:pPr lvl="1"/>
            <a:r>
              <a:rPr lang="en-US" dirty="0"/>
              <a:t>■ Sometimes we don’t need our network to learn only from immediate past information </a:t>
            </a:r>
          </a:p>
          <a:p>
            <a:pPr lvl="1"/>
            <a:r>
              <a:rPr lang="en-US" dirty="0"/>
              <a:t>■ There is a gap between the information what we want to predict and from where we want it to get predicted </a:t>
            </a:r>
          </a:p>
          <a:p>
            <a:pPr lvl="1"/>
            <a:r>
              <a:rPr lang="en-US" dirty="0"/>
              <a:t>■ During the training of RNN, as the information goes in loop again and again which results in very large updates to neural network model weights. </a:t>
            </a:r>
          </a:p>
          <a:p>
            <a:pPr lvl="1"/>
            <a:r>
              <a:rPr lang="en-US" dirty="0"/>
              <a:t>■ This is due to the accumulation </a:t>
            </a:r>
            <a:endParaRPr lang="en-IN" dirty="0"/>
          </a:p>
          <a:p>
            <a:pPr lvl="1"/>
            <a:r>
              <a:rPr lang="en-US" dirty="0"/>
              <a:t>of error gradients during an update and hence, results in an unstable network. </a:t>
            </a: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33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022" y="627132"/>
            <a:ext cx="10881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Long Short Term Memory (LSTM) 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 LSTM is a special kind of RNN architecture, capable of learning long-term dependencies.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LSTM uses gates to control the memorizing process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■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Tanh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Derivative can sustain for a long range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Sigmoid: As Sigmoid can output 0 or 1, it can be used to forget or remember the information.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LSTM networks generally outperform RNNs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Can be used for Text Analytics, Time Series Forecasting etc. 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18" y="3532804"/>
            <a:ext cx="7431646" cy="27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1766" y="543940"/>
            <a:ext cx="101747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LSTM has 3 gates </a:t>
            </a: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4.2.1 Gate 1: What to Forget?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This sigmoid layer is called the “forget gate layer.”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It looks at h(t−1) and x(t), and outputs a number between 0 and 1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closer to 0 means to forget, and the closer to 1 means to keep.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If the context has changed from one to another, previous context will be forgotten </a:t>
            </a: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4.2.2 Gate 2: What new information to store?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tanh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function to squish values between -1 and 1 to help regulate the network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This sigmoid layer called the “input gate layer” decides which values we’ll update. Values will be between 0 and 1. 0 means not important, and 1 means important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sigmoid output will decide which information is important to keep from the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tanh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output </a:t>
            </a: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4.2.3 Gate 3: Output Gate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Decides what the next hidden state should be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previous hidden state and the current input is passed into a sigmoid function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sigmoid layer decides what parts of the cell state we’re going to output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■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cell state is put through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tanh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(to push the values to be between −1 and 1) and multiply it by the output of the sigmoid gate </a:t>
            </a:r>
          </a:p>
        </p:txBody>
      </p:sp>
    </p:spTree>
    <p:extLst>
      <p:ext uri="{BB962C8B-B14F-4D97-AF65-F5344CB8AC3E}">
        <p14:creationId xmlns:p14="http://schemas.microsoft.com/office/powerpoint/2010/main" val="121851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CDB2BC-4AC2-4C45-BD3E-1C27C6CF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Keras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Modeling Process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957527D-B465-9846-AE67-555656DFC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0312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96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B86DFB-5516-A646-8262-8F39523FF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99" y="0"/>
            <a:ext cx="8517368" cy="67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4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5C2402-CD95-8F4C-8FE9-2A54A639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5" y="281214"/>
            <a:ext cx="11338088" cy="63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956011-2BA0-5E45-B360-9739D79C0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70" y="97972"/>
            <a:ext cx="11079843" cy="653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4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EBA0E7-5E72-6648-87FD-D6E4FECBC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86" y="63394"/>
            <a:ext cx="8702681" cy="67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6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492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Courier New</vt:lpstr>
      <vt:lpstr>Franklin Gothic Book</vt:lpstr>
      <vt:lpstr>Office Theme</vt:lpstr>
      <vt:lpstr>PowerPoint Presentation</vt:lpstr>
      <vt:lpstr>PowerPoint Presentation</vt:lpstr>
      <vt:lpstr>PowerPoint Presentation</vt:lpstr>
      <vt:lpstr>Keras Modeling Process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Antony Vibin</dc:creator>
  <cp:lastModifiedBy>Antony Vibin</cp:lastModifiedBy>
  <cp:revision>9</cp:revision>
  <dcterms:created xsi:type="dcterms:W3CDTF">2019-06-04T09:32:42Z</dcterms:created>
  <dcterms:modified xsi:type="dcterms:W3CDTF">2019-06-07T15:55:02Z</dcterms:modified>
</cp:coreProperties>
</file>