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B0121A-F792-435B-9068-BFE54A19A766}">
  <a:tblStyle styleId="{4FB0121A-F792-435B-9068-BFE54A19A7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6582b70e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6582b70e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6582b70e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6582b70e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6582b70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6582b70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6582b70e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6582b70e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6582b6e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6582b6e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6582b70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6582b70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6582b70e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6582b70e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6582b70e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6582b70e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6582b70e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6582b70e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6582b70e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6582b70e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To find the effectiveness of the marketing campaign of the SUV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Bayes-SVM</a:t>
            </a:r>
            <a:endParaRPr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1478025"/>
            <a:ext cx="4142050" cy="31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 Programming</a:t>
            </a: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6"/>
                </a:solidFill>
              </a:rPr>
              <a:t>&gt; summary(dataset)</a:t>
            </a:r>
            <a:endParaRPr sz="45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89"/>
              <a:t>      Age      		  Estimated Salary    	             Purchased     </a:t>
            </a:r>
            <a:endParaRPr sz="378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89"/>
              <a:t> Min.   :18.00   	                Min.   : 15000   		              Min.   :0.0000  </a:t>
            </a:r>
            <a:endParaRPr sz="378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89"/>
              <a:t> 1st Qu.:29.75   	               1st Qu.: 43000   			1st Qu.:0.0000  </a:t>
            </a:r>
            <a:endParaRPr sz="378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89"/>
              <a:t> Median :37.00  	              Median : 70000   			Median :0.0000  </a:t>
            </a:r>
            <a:endParaRPr sz="378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89"/>
              <a:t> Mean   :37.66   	              Mean   : 69742   			Mean   :0.3575  </a:t>
            </a:r>
            <a:endParaRPr sz="378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89"/>
              <a:t> 3rd Qu.:46.00   	              3rd Qu.: 88000  	 		3rd Qu.:1.0000  </a:t>
            </a:r>
            <a:endParaRPr sz="378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89"/>
              <a:t> Max.   :60.00   	               Max.   :150000   			Max.   :1.0000</a:t>
            </a:r>
            <a:endParaRPr sz="3789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Plot</a:t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50" y="1617600"/>
            <a:ext cx="4971376" cy="32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					</a:t>
            </a:r>
            <a:r>
              <a:rPr lang="en" b="1"/>
              <a:t> CONFUSION MATRIX</a:t>
            </a:r>
            <a:endParaRPr b="1"/>
          </a:p>
          <a:p>
            <a:pPr marL="2743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FALSE 	TRUE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				0     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					1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66" name="Google Shape;266;p32"/>
          <p:cNvGraphicFramePr/>
          <p:nvPr/>
        </p:nvGraphicFramePr>
        <p:xfrm>
          <a:off x="3617875" y="2833750"/>
          <a:ext cx="1253100" cy="792040"/>
        </p:xfrm>
        <a:graphic>
          <a:graphicData uri="http://schemas.openxmlformats.org/drawingml/2006/table">
            <a:tbl>
              <a:tblPr>
                <a:noFill/>
                <a:tableStyleId>{4FB0121A-F792-435B-9068-BFE54A19A766}</a:tableStyleId>
              </a:tblPr>
              <a:tblGrid>
                <a:gridCol w="6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57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10    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400" y="1485525"/>
            <a:ext cx="3760411" cy="30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75" y="1635675"/>
            <a:ext cx="3576600" cy="29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4" name="Google Shape;273;p33">
            <a:extLst>
              <a:ext uri="{FF2B5EF4-FFF2-40B4-BE49-F238E27FC236}">
                <a16:creationId xmlns:a16="http://schemas.microsoft.com/office/drawing/2014/main" id="{2FB4624F-A56F-DE78-5B98-E5E077AF02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700" y="1672100"/>
            <a:ext cx="3576600" cy="29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857" y="1672100"/>
            <a:ext cx="6146043" cy="30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4" name="Google Shape;291;p36">
            <a:extLst>
              <a:ext uri="{FF2B5EF4-FFF2-40B4-BE49-F238E27FC236}">
                <a16:creationId xmlns:a16="http://schemas.microsoft.com/office/drawing/2014/main" id="{B3376029-6561-6F49-BC72-9D78AD8271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886" y="2834957"/>
            <a:ext cx="1841377" cy="85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275" y="1800200"/>
            <a:ext cx="3576600" cy="29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100" y="1369625"/>
            <a:ext cx="4634048" cy="34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graphicFrame>
        <p:nvGraphicFramePr>
          <p:cNvPr id="297" name="Google Shape;297;p37"/>
          <p:cNvGraphicFramePr/>
          <p:nvPr/>
        </p:nvGraphicFramePr>
        <p:xfrm>
          <a:off x="3716425" y="240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{4FB0121A-F792-435B-9068-BFE54A19A766}</a:tableStyleId>
              </a:tblPr>
              <a:tblGrid>
                <a:gridCol w="39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8" name="Google Shape;298;p37"/>
          <p:cNvSpPr txBox="1"/>
          <p:nvPr/>
        </p:nvSpPr>
        <p:spPr>
          <a:xfrm flipH="1">
            <a:off x="3251575" y="2490988"/>
            <a:ext cx="33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3764025" y="2098775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	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3251575" y="1744050"/>
            <a:ext cx="18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On-screen Show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Nunito</vt:lpstr>
      <vt:lpstr>Calibri</vt:lpstr>
      <vt:lpstr>Arial</vt:lpstr>
      <vt:lpstr>Shift</vt:lpstr>
      <vt:lpstr>Problem Statement</vt:lpstr>
      <vt:lpstr>R- Programming</vt:lpstr>
      <vt:lpstr>Correlation Plot</vt:lpstr>
      <vt:lpstr>Logistic Regression</vt:lpstr>
      <vt:lpstr>Logistic Regression</vt:lpstr>
      <vt:lpstr>Logistic Regression</vt:lpstr>
      <vt:lpstr>Logistic Regression</vt:lpstr>
      <vt:lpstr>Decision Tree</vt:lpstr>
      <vt:lpstr>Naive Bayes</vt:lpstr>
      <vt:lpstr>Naive Bayes-SVM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cp:lastModifiedBy>Microsoft Office User</cp:lastModifiedBy>
  <cp:revision>1</cp:revision>
  <dcterms:modified xsi:type="dcterms:W3CDTF">2022-06-24T16:21:23Z</dcterms:modified>
</cp:coreProperties>
</file>