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ta-IN" sz="2000" b="1">
                <a:solidFill>
                  <a:schemeClr val="accent1">
                    <a:lumMod val="75000"/>
                  </a:schemeClr>
                </a:solidFill>
                <a:latin typeface="Arial" panose="020B0604020202020204" pitchFamily="34" charset="0"/>
                <a:cs typeface="Arial" panose="020B0604020202020204" pitchFamily="34" charset="0"/>
              </a:rPr>
              <a:t>Pr</a:t>
            </a:r>
            <a:r>
              <a:rPr lang="en-US" sz="2000" b="1">
                <a:solidFill>
                  <a:schemeClr val="accent1">
                    <a:lumMod val="75000"/>
                  </a:schemeClr>
                </a:solidFill>
                <a:latin typeface="Arial" panose="020B0604020202020204" pitchFamily="34" charset="0"/>
                <a:cs typeface="Arial" panose="020B0604020202020204" pitchFamily="34" charset="0"/>
              </a:rPr>
              <a:t>esented By:</a:t>
            </a:r>
          </a:p>
          <a:p>
            <a:r>
              <a:rPr lang="en-US" sz="2000" b="1">
                <a:solidFill>
                  <a:schemeClr val="accent1">
                    <a:lumMod val="75000"/>
                  </a:schemeClr>
                </a:solidFill>
                <a:latin typeface="Arial" panose="020B0604020202020204"/>
                <a:cs typeface="Arial" panose="020B0604020202020204"/>
              </a:rPr>
              <a:t>1. Student Name :</a:t>
            </a:r>
            <a:r>
              <a:rPr lang="ta-IN" sz="2000" b="1">
                <a:solidFill>
                  <a:schemeClr val="accent1">
                    <a:lumMod val="75000"/>
                  </a:schemeClr>
                </a:solidFill>
                <a:latin typeface="Arial" panose="020B0604020202020204"/>
                <a:cs typeface="Arial" panose="020B0604020202020204"/>
              </a:rPr>
              <a:t>V.C.PRAVEEN</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 College Name : Kings college of engineering</a:t>
            </a:r>
          </a:p>
          <a:p>
            <a:r>
              <a:rPr lang="en-US" sz="2000" b="1">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7441</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29</cp:revision>
  <dcterms:created xsi:type="dcterms:W3CDTF">2021-05-26T16:50:00Z</dcterms:created>
  <dcterms:modified xsi:type="dcterms:W3CDTF">2024-04-04T10:16:12Z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240F1D9F5B51446DA387FDF8FD2C58DE_13</vt:lpwstr>
  </property>
  <property fmtid="{D5CDD505-2E9C-101B-9397-08002B2CF9AE}" pid="4" name="KSOProductBuildVer">
    <vt:lpwstr>1033-12.2.0.13489</vt:lpwstr>
  </property>
</Properties>
</file>