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B0697-DFCE-447E-93CA-2DFEE8B8BC3E}">
  <a:tblStyle styleId="{C55B0697-DFCE-447E-93CA-2DFEE8B8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2ad4a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2ad4a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ae148ab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ae148ab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ae148ab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ae148ab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ae148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7ae148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0dfa3c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0dfa3c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0dfa3c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0dfa3c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0dfa3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0dfa3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ae148ab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ae148ab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ae148ab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ae148ab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206ad0c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206ad0c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ae148a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ae148a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alsamiq.cloud/" TargetMode="External"/><Relationship Id="rId4" Type="http://schemas.openxmlformats.org/officeDocument/2006/relationships/hyperlink" Target="https://balsamiq.cloud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15375" y="1376875"/>
            <a:ext cx="7996500" cy="22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un aplicativo web para un sistema de delivery de la empresa BigBro Burger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70250" y="4269547"/>
            <a:ext cx="43677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web integrado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970250" y="475399"/>
            <a:ext cx="3552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Segundo Avance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Base de Datos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" y="4269369"/>
            <a:ext cx="1609453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Base de Datos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6494150" y="189175"/>
            <a:ext cx="22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MODELO FÍSICO</a:t>
            </a:r>
            <a:endParaRPr b="1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2" y="953100"/>
            <a:ext cx="56102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11"/>
              <a:t>Resumen de tecnologías aplicadas en el diseño y desarrollo de la solución</a:t>
            </a:r>
            <a:r>
              <a:rPr lang="es"/>
              <a:t> 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617475" y="1323275"/>
            <a:ext cx="1661100" cy="33222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788400" y="1323275"/>
            <a:ext cx="1661100" cy="33222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4812575" y="1323275"/>
            <a:ext cx="1661100" cy="33222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6836750" y="1323275"/>
            <a:ext cx="1661100" cy="33222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646125" y="1893000"/>
            <a:ext cx="160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El siguiente proyecto, ha sido prototipado usando la web</a:t>
            </a:r>
            <a:r>
              <a:rPr lang="es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s" sz="1200" u="sng">
                <a:solidFill>
                  <a:srgbClr val="03499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https://balsamiq.cloud/</a:t>
            </a: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, esto para hacernos una idea de cómo queremos que sea nuestro sistema.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93675" y="1323275"/>
            <a:ext cx="15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Balsamiq Cloud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325" y="3780800"/>
            <a:ext cx="7074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845700" y="1892988"/>
            <a:ext cx="16038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Hemos utilizado el IDE Netbeans para poder programar las funciones de la web, porque nos permite trabajar con Programación Orientada a Objetos.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893250" y="1323263"/>
            <a:ext cx="151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Apache Netbeans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841225" y="1892988"/>
            <a:ext cx="16038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Para los íconos del sistema web emplearemos Boxicons, para su uso, simplemente tenemos que </a:t>
            </a: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referenciar</a:t>
            </a: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 en el &lt;head&gt; del index.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888775" y="1323263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Boxicons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880700" y="1892988"/>
            <a:ext cx="160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Times New Roman"/>
                <a:ea typeface="Times New Roman"/>
                <a:cs typeface="Times New Roman"/>
                <a:sym typeface="Times New Roman"/>
              </a:rPr>
              <a:t>Es un framework front-end utilizado para desarrollar aplicaciones web y sitios mobile first, o sea, con un layout que se adapta a la pantalla del dispositivo utilizado por el usuario.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928250" y="1323263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Bootstrap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870" y="3780795"/>
            <a:ext cx="613448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9425" y="3780800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2619" y="3827771"/>
            <a:ext cx="613448" cy="61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93400" y="137450"/>
            <a:ext cx="33543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44">
                <a:solidFill>
                  <a:schemeClr val="accent5"/>
                </a:solidFill>
              </a:rPr>
              <a:t>Capítulo III: Backend</a:t>
            </a:r>
            <a:r>
              <a:rPr lang="es" sz="3044"/>
              <a:t> </a:t>
            </a:r>
            <a:endParaRPr sz="3933"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81275" y="715725"/>
            <a:ext cx="82647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40"/>
              <a:t>Diagrama de Clases del Sistema con UML. </a:t>
            </a:r>
            <a:endParaRPr sz="3340"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12856" l="7740" r="39996" t="22212"/>
          <a:stretch/>
        </p:blipFill>
        <p:spPr>
          <a:xfrm>
            <a:off x="1919200" y="1279550"/>
            <a:ext cx="5760725" cy="34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1524625" y="159825"/>
            <a:ext cx="5761200" cy="7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PARTICIPANTES</a:t>
            </a:r>
            <a:endParaRPr b="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340625" y="1591325"/>
            <a:ext cx="43536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7995"/>
              <a:buNone/>
            </a:pPr>
            <a:r>
              <a:rPr lang="es" sz="2120"/>
              <a:t>Rossel Galarza, Rafael Andres </a:t>
            </a:r>
            <a:endParaRPr sz="21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7995"/>
              <a:buNone/>
            </a:pPr>
            <a:r>
              <a:rPr lang="es" sz="2120"/>
              <a:t>Camargo Rodriguez, Moises Daniel </a:t>
            </a:r>
            <a:endParaRPr sz="21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7995"/>
              <a:buNone/>
            </a:pPr>
            <a:r>
              <a:rPr lang="es" sz="2120"/>
              <a:t>Cristobal Bendezú, Evelyn</a:t>
            </a:r>
            <a:endParaRPr sz="21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7995"/>
              <a:buNone/>
            </a:pPr>
            <a:r>
              <a:rPr lang="es" sz="2120"/>
              <a:t>Zamudio Labán, Jean Carlos </a:t>
            </a:r>
            <a:endParaRPr sz="21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7995"/>
              <a:buNone/>
            </a:pPr>
            <a:r>
              <a:rPr lang="es" sz="2120"/>
              <a:t>Quintanilla Ninapaya, Yerco Miguel </a:t>
            </a:r>
            <a:endParaRPr sz="2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481500" y="986400"/>
            <a:ext cx="60099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Objetivo General: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Desarrollar e implementar una página web para gestionar el sistema de ventas y mejorar el sistema de marketing digital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Objetivo Específico: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Implementar un sistema ERP integrado con un sistema CRM para la gestión de todos los recursos empresariales de la empresa, así como la gestión de reportes empresariales necesarios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s" sz="1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implementación de una página web integrada con sistemas de emisión de reportes financieros (boletas y/o facturas), costos fijos y gestión de clientes es el objetivo fundamental de la empresa, así que sería en lo que se trabajara en este proyecto.</a:t>
            </a:r>
            <a:endParaRPr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6"/>
          <p:cNvGraphicFramePr/>
          <p:nvPr/>
        </p:nvGraphicFramePr>
        <p:xfrm>
          <a:off x="469738" y="12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{C55B0697-DFCE-447E-93CA-2DFEE8B8BC3E}</a:tableStyleId>
              </a:tblPr>
              <a:tblGrid>
                <a:gridCol w="5153025"/>
              </a:tblGrid>
              <a:tr h="176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1.- FACILIDAD DE PEDIDOS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 cliente, quiero más imágenes referenciales y fácil accesibilidad para hacer mis pedidos más rápidos y directos.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aceptación: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Menú de platos preestablecidos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Previsualización de pedidos completos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838650" y="391650"/>
            <a:ext cx="1640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latin typeface="Times New Roman"/>
                <a:ea typeface="Times New Roman"/>
                <a:cs typeface="Times New Roman"/>
                <a:sym typeface="Times New Roman"/>
              </a:rPr>
              <a:t>User Stories: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258400" y="32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{C55B0697-DFCE-447E-93CA-2DFEE8B8BC3E}</a:tableStyleId>
              </a:tblPr>
              <a:tblGrid>
                <a:gridCol w="5162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2.- DESPACHO MÁS VELOZ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 cocinero, quiero los 10 últimos pedidos cada media hora para poder prepararlos y tenerlos listos para ser despachados.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aceptación: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Todos los cocineros pueden acceder a las órdenes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 de pedidos en la acumulación de los mismos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7"/>
          <p:cNvGraphicFramePr/>
          <p:nvPr/>
        </p:nvGraphicFramePr>
        <p:xfrm>
          <a:off x="1656775" y="139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{C55B0697-DFCE-447E-93CA-2DFEE8B8BC3E}</a:tableStyleId>
              </a:tblPr>
              <a:tblGrid>
                <a:gridCol w="5467625"/>
              </a:tblGrid>
              <a:tr h="214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3.- MAYORES VENTAS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 vendedor, quiero los combos más solicitados en la página principal y resaltados para tener las nuevas ofertas a ofrecer.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Criterios de aceptación: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Cada semana se actualizan las nuevas ofertas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Char char="●"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Enviar a la página de venta, haciendo clic en el producto en oferta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4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 de navegación entre Wireframes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0" y="1056225"/>
            <a:ext cx="56102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41150" y="278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WIREFRAMES DE WEB APP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725" y="1017725"/>
            <a:ext cx="2938650" cy="39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400" y="1017725"/>
            <a:ext cx="2796226" cy="388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00" y="1065475"/>
            <a:ext cx="2979400" cy="371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5" y="737050"/>
            <a:ext cx="4092725" cy="387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75" y="661100"/>
            <a:ext cx="2355200" cy="29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2950" y="1568500"/>
            <a:ext cx="2114175" cy="2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Base de Datos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4" y="4269369"/>
            <a:ext cx="1609453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494150" y="189175"/>
            <a:ext cx="22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MODELO LÓGICO</a:t>
            </a:r>
            <a:endParaRPr b="1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200" y="917700"/>
            <a:ext cx="6369450" cy="3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