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54" autoAdjust="0"/>
    <p:restoredTop sz="94660"/>
  </p:normalViewPr>
  <p:slideViewPr>
    <p:cSldViewPr snapToGrid="0">
      <p:cViewPr varScale="1">
        <p:scale>
          <a:sx n="86" d="100"/>
          <a:sy n="86" d="100"/>
        </p:scale>
        <p:origin x="3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FF9C0-7808-4C47-939C-64AAF1E07C9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pt-BR"/>
        </a:p>
      </dgm:t>
    </dgm:pt>
    <dgm:pt modelId="{8245208F-8744-45B1-90A8-86D542F934F0}">
      <dgm:prSet phldrT="[Texto]"/>
      <dgm:spPr/>
      <dgm:t>
        <a:bodyPr/>
        <a:lstStyle/>
        <a:p>
          <a:r>
            <a:rPr lang="pt-BR" dirty="0"/>
            <a:t>todos os projetos que demonstram competências de Engenheiro Mecânico</a:t>
          </a:r>
        </a:p>
      </dgm:t>
    </dgm:pt>
    <dgm:pt modelId="{BB7CFD95-BA32-47BB-A527-C2F09F0F6CC1}" type="parTrans" cxnId="{42FCAE31-1D01-4FA7-B1A8-580107ACD759}">
      <dgm:prSet/>
      <dgm:spPr/>
      <dgm:t>
        <a:bodyPr/>
        <a:lstStyle/>
        <a:p>
          <a:endParaRPr lang="pt-BR"/>
        </a:p>
      </dgm:t>
    </dgm:pt>
    <dgm:pt modelId="{D47828CC-FFFA-4827-9897-B6C1FF4D4D42}" type="sibTrans" cxnId="{42FCAE31-1D01-4FA7-B1A8-580107ACD759}">
      <dgm:prSet/>
      <dgm:spPr/>
      <dgm:t>
        <a:bodyPr/>
        <a:lstStyle/>
        <a:p>
          <a:endParaRPr lang="pt-BR"/>
        </a:p>
      </dgm:t>
    </dgm:pt>
    <dgm:pt modelId="{DFD73739-77C3-4545-8AB8-A76A70172E1A}">
      <dgm:prSet phldrT="[Texto]"/>
      <dgm:spPr/>
      <dgm:t>
        <a:bodyPr/>
        <a:lstStyle/>
        <a:p>
          <a:r>
            <a:rPr lang="en-US" dirty="0" err="1"/>
            <a:t>Brinquedo</a:t>
          </a:r>
          <a:r>
            <a:rPr lang="en-US" dirty="0"/>
            <a:t> (</a:t>
          </a:r>
          <a:r>
            <a:rPr lang="en-US" dirty="0" err="1"/>
            <a:t>NatDes</a:t>
          </a:r>
          <a:r>
            <a:rPr lang="en-US" dirty="0"/>
            <a:t>)</a:t>
          </a:r>
          <a:endParaRPr lang="pt-BR" dirty="0"/>
        </a:p>
      </dgm:t>
    </dgm:pt>
    <dgm:pt modelId="{94D45ECA-C659-4583-B573-533D6A24436D}" type="parTrans" cxnId="{08CEDA90-8B8D-4328-BA1B-6D41FD3F070A}">
      <dgm:prSet/>
      <dgm:spPr/>
      <dgm:t>
        <a:bodyPr/>
        <a:lstStyle/>
        <a:p>
          <a:endParaRPr lang="pt-BR"/>
        </a:p>
      </dgm:t>
    </dgm:pt>
    <dgm:pt modelId="{0507C284-AEC9-498C-9668-F6C0A709D6BC}" type="sibTrans" cxnId="{08CEDA90-8B8D-4328-BA1B-6D41FD3F070A}">
      <dgm:prSet/>
      <dgm:spPr/>
      <dgm:t>
        <a:bodyPr/>
        <a:lstStyle/>
        <a:p>
          <a:endParaRPr lang="pt-BR"/>
        </a:p>
      </dgm:t>
    </dgm:pt>
    <dgm:pt modelId="{6689905A-B81B-4A9C-ADBB-371B03968A79}">
      <dgm:prSet phldrT="[Texto]"/>
      <dgm:spPr/>
      <dgm:t>
        <a:bodyPr/>
        <a:lstStyle/>
        <a:p>
          <a:r>
            <a:rPr lang="pt-BR" dirty="0"/>
            <a:t>todos os projetos que demonstram competências de Engenheiro Mecatrônico</a:t>
          </a:r>
        </a:p>
      </dgm:t>
    </dgm:pt>
    <dgm:pt modelId="{DE1834AF-5EF9-4FCF-B077-CF1E048A284B}" type="parTrans" cxnId="{1A689FD8-A66A-4DA0-9F02-7895624B3DE9}">
      <dgm:prSet/>
      <dgm:spPr/>
      <dgm:t>
        <a:bodyPr/>
        <a:lstStyle/>
        <a:p>
          <a:endParaRPr lang="pt-BR"/>
        </a:p>
      </dgm:t>
    </dgm:pt>
    <dgm:pt modelId="{0B8E98A9-9E65-431B-9F5B-390A1868D601}" type="sibTrans" cxnId="{1A689FD8-A66A-4DA0-9F02-7895624B3DE9}">
      <dgm:prSet/>
      <dgm:spPr/>
      <dgm:t>
        <a:bodyPr/>
        <a:lstStyle/>
        <a:p>
          <a:endParaRPr lang="pt-BR"/>
        </a:p>
      </dgm:t>
    </dgm:pt>
    <dgm:pt modelId="{810DEDB1-B4A6-4657-AF5E-AEB6410DD2D4}">
      <dgm:prSet phldrT="[Texto]"/>
      <dgm:spPr/>
      <dgm:t>
        <a:bodyPr/>
        <a:lstStyle/>
        <a:p>
          <a:r>
            <a:rPr lang="en-US" dirty="0" err="1"/>
            <a:t>Estação</a:t>
          </a:r>
          <a:r>
            <a:rPr lang="en-US" dirty="0"/>
            <a:t> </a:t>
          </a:r>
          <a:r>
            <a:rPr lang="en-US" dirty="0" err="1"/>
            <a:t>Meteorológica</a:t>
          </a:r>
          <a:r>
            <a:rPr lang="en-US" dirty="0"/>
            <a:t> (</a:t>
          </a:r>
          <a:r>
            <a:rPr lang="en-US" dirty="0" err="1"/>
            <a:t>InstruMed</a:t>
          </a:r>
          <a:r>
            <a:rPr lang="en-US" dirty="0"/>
            <a:t>)</a:t>
          </a:r>
        </a:p>
      </dgm:t>
    </dgm:pt>
    <dgm:pt modelId="{98292DC3-5B58-4215-A404-911D28DF38D9}" type="parTrans" cxnId="{82A85FEA-3F90-422F-A33D-BF2D8B0C3923}">
      <dgm:prSet/>
      <dgm:spPr/>
      <dgm:t>
        <a:bodyPr/>
        <a:lstStyle/>
        <a:p>
          <a:endParaRPr lang="pt-BR"/>
        </a:p>
      </dgm:t>
    </dgm:pt>
    <dgm:pt modelId="{86BE4BA9-58AD-4313-BD68-9B836E45986E}" type="sibTrans" cxnId="{82A85FEA-3F90-422F-A33D-BF2D8B0C3923}">
      <dgm:prSet/>
      <dgm:spPr/>
      <dgm:t>
        <a:bodyPr/>
        <a:lstStyle/>
        <a:p>
          <a:endParaRPr lang="pt-BR"/>
        </a:p>
      </dgm:t>
    </dgm:pt>
    <dgm:pt modelId="{12E2AACC-1F59-4249-A192-05E2DC555A22}">
      <dgm:prSet phldrT="[Texto]"/>
      <dgm:spPr/>
      <dgm:t>
        <a:bodyPr/>
        <a:lstStyle/>
        <a:p>
          <a:r>
            <a:rPr lang="pt-BR" dirty="0"/>
            <a:t>todos os projetos que demonstram competências de Engenheiro de Computação</a:t>
          </a:r>
        </a:p>
      </dgm:t>
    </dgm:pt>
    <dgm:pt modelId="{006E6F59-5EED-43A4-A9A2-EE03BBFAA026}" type="parTrans" cxnId="{FFA0B280-2229-40B6-B912-95138B9DC139}">
      <dgm:prSet/>
      <dgm:spPr/>
      <dgm:t>
        <a:bodyPr/>
        <a:lstStyle/>
        <a:p>
          <a:endParaRPr lang="pt-BR"/>
        </a:p>
      </dgm:t>
    </dgm:pt>
    <dgm:pt modelId="{0F2A16B6-D1FD-49C4-8EFD-192CA62DEB46}" type="sibTrans" cxnId="{FFA0B280-2229-40B6-B912-95138B9DC139}">
      <dgm:prSet/>
      <dgm:spPr/>
      <dgm:t>
        <a:bodyPr/>
        <a:lstStyle/>
        <a:p>
          <a:endParaRPr lang="pt-BR"/>
        </a:p>
      </dgm:t>
    </dgm:pt>
    <dgm:pt modelId="{F9E9653E-7ECC-47A2-B46E-32803E632938}">
      <dgm:prSet phldrT="[Texto]"/>
      <dgm:spPr/>
      <dgm:t>
        <a:bodyPr/>
        <a:lstStyle/>
        <a:p>
          <a:r>
            <a:rPr lang="en-US" dirty="0" err="1"/>
            <a:t>Inspèrmon</a:t>
          </a:r>
          <a:r>
            <a:rPr lang="en-US" dirty="0"/>
            <a:t> (</a:t>
          </a:r>
          <a:r>
            <a:rPr lang="en-US" dirty="0" err="1"/>
            <a:t>DesSoft</a:t>
          </a:r>
          <a:r>
            <a:rPr lang="en-US" dirty="0"/>
            <a:t>)</a:t>
          </a:r>
          <a:endParaRPr lang="pt-BR" dirty="0"/>
        </a:p>
      </dgm:t>
    </dgm:pt>
    <dgm:pt modelId="{AD439863-1B85-435E-8BCC-D28C94900AAE}" type="parTrans" cxnId="{00B4C344-F6D2-4C69-BE70-1C8F2477D105}">
      <dgm:prSet/>
      <dgm:spPr/>
      <dgm:t>
        <a:bodyPr/>
        <a:lstStyle/>
        <a:p>
          <a:endParaRPr lang="pt-BR"/>
        </a:p>
      </dgm:t>
    </dgm:pt>
    <dgm:pt modelId="{41AA59D9-CB41-4B70-B6D8-62B40A960139}" type="sibTrans" cxnId="{00B4C344-F6D2-4C69-BE70-1C8F2477D105}">
      <dgm:prSet/>
      <dgm:spPr/>
      <dgm:t>
        <a:bodyPr/>
        <a:lstStyle/>
        <a:p>
          <a:endParaRPr lang="pt-BR"/>
        </a:p>
      </dgm:t>
    </dgm:pt>
    <dgm:pt modelId="{0971B7E3-B3A7-42E3-94FC-9A076BDE9A0E}">
      <dgm:prSet phldrT="[Texto]"/>
      <dgm:spPr/>
      <dgm:t>
        <a:bodyPr/>
        <a:lstStyle/>
        <a:p>
          <a:r>
            <a:rPr lang="pt-BR" dirty="0"/>
            <a:t>todos os projetos que demonstram competências teóricas	</a:t>
          </a:r>
        </a:p>
      </dgm:t>
    </dgm:pt>
    <dgm:pt modelId="{CBA56312-7894-4941-A6E1-19DE59DE1BA7}" type="parTrans" cxnId="{055BFBD9-6A3C-44BB-A0B3-26260D52EC96}">
      <dgm:prSet/>
      <dgm:spPr/>
      <dgm:t>
        <a:bodyPr/>
        <a:lstStyle/>
        <a:p>
          <a:endParaRPr lang="pt-BR"/>
        </a:p>
      </dgm:t>
    </dgm:pt>
    <dgm:pt modelId="{B5F24B20-3BDA-49CB-B469-BDB58211B1AF}" type="sibTrans" cxnId="{055BFBD9-6A3C-44BB-A0B3-26260D52EC96}">
      <dgm:prSet/>
      <dgm:spPr/>
      <dgm:t>
        <a:bodyPr/>
        <a:lstStyle/>
        <a:p>
          <a:endParaRPr lang="pt-BR"/>
        </a:p>
      </dgm:t>
    </dgm:pt>
    <dgm:pt modelId="{8E113AD3-1216-4868-873B-9A4AEC9A5003}">
      <dgm:prSet phldrT="[Texto]"/>
      <dgm:spPr/>
      <dgm:t>
        <a:bodyPr/>
        <a:lstStyle/>
        <a:p>
          <a:r>
            <a:rPr lang="pt-BR" dirty="0"/>
            <a:t>todos os projetos que demonstram competências práticas</a:t>
          </a:r>
        </a:p>
      </dgm:t>
    </dgm:pt>
    <dgm:pt modelId="{E3BD1BF2-D113-43EF-A8B2-FD4394032B33}" type="parTrans" cxnId="{7662F9F0-C9B1-4C7E-86CA-F5DE78E351CA}">
      <dgm:prSet/>
      <dgm:spPr/>
      <dgm:t>
        <a:bodyPr/>
        <a:lstStyle/>
        <a:p>
          <a:endParaRPr lang="pt-BR"/>
        </a:p>
      </dgm:t>
    </dgm:pt>
    <dgm:pt modelId="{6E0B25E6-6827-445D-BED7-8FFA09FEF3BC}" type="sibTrans" cxnId="{7662F9F0-C9B1-4C7E-86CA-F5DE78E351CA}">
      <dgm:prSet/>
      <dgm:spPr/>
      <dgm:t>
        <a:bodyPr/>
        <a:lstStyle/>
        <a:p>
          <a:endParaRPr lang="pt-BR"/>
        </a:p>
      </dgm:t>
    </dgm:pt>
    <dgm:pt modelId="{BDA7F26E-7E77-405E-975F-1070EEAB3DB0}">
      <dgm:prSet phldrT="[Texto]"/>
      <dgm:spPr/>
      <dgm:t>
        <a:bodyPr/>
        <a:lstStyle/>
        <a:p>
          <a:r>
            <a:rPr lang="en-US" dirty="0" err="1"/>
            <a:t>Artigo</a:t>
          </a:r>
          <a:r>
            <a:rPr lang="en-US" dirty="0"/>
            <a:t> </a:t>
          </a:r>
          <a:r>
            <a:rPr lang="en-US" dirty="0" err="1"/>
            <a:t>científico</a:t>
          </a:r>
          <a:r>
            <a:rPr lang="en-US" dirty="0"/>
            <a:t> (GDE)</a:t>
          </a:r>
          <a:endParaRPr lang="pt-BR" dirty="0"/>
        </a:p>
      </dgm:t>
    </dgm:pt>
    <dgm:pt modelId="{288E92CD-A59F-4380-910C-D726186094BB}" type="parTrans" cxnId="{7CFE9AA9-A5F8-4FC6-9F75-99CFAE09A3CC}">
      <dgm:prSet/>
      <dgm:spPr/>
      <dgm:t>
        <a:bodyPr/>
        <a:lstStyle/>
        <a:p>
          <a:endParaRPr lang="pt-BR"/>
        </a:p>
      </dgm:t>
    </dgm:pt>
    <dgm:pt modelId="{5B0C8D36-FA47-4FDC-A5BB-F01D422468BA}" type="sibTrans" cxnId="{7CFE9AA9-A5F8-4FC6-9F75-99CFAE09A3CC}">
      <dgm:prSet/>
      <dgm:spPr/>
      <dgm:t>
        <a:bodyPr/>
        <a:lstStyle/>
        <a:p>
          <a:endParaRPr lang="pt-BR"/>
        </a:p>
      </dgm:t>
    </dgm:pt>
    <dgm:pt modelId="{A346E610-4B50-4C35-A53C-4D4B562F8F7D}">
      <dgm:prSet phldrT="[Texto]"/>
      <dgm:spPr/>
      <dgm:t>
        <a:bodyPr/>
        <a:lstStyle/>
        <a:p>
          <a:r>
            <a:rPr lang="pt-BR" dirty="0"/>
            <a:t>Calibração de sensores (</a:t>
          </a:r>
          <a:r>
            <a:rPr lang="pt-BR" dirty="0" err="1"/>
            <a:t>InstruMed</a:t>
          </a:r>
          <a:r>
            <a:rPr lang="pt-BR" dirty="0"/>
            <a:t>)</a:t>
          </a:r>
        </a:p>
      </dgm:t>
    </dgm:pt>
    <dgm:pt modelId="{136DE74A-A0A2-4B79-BF21-373EA1B95942}" type="parTrans" cxnId="{7121BE9B-F4EE-497F-8096-3439D7F75581}">
      <dgm:prSet/>
      <dgm:spPr/>
      <dgm:t>
        <a:bodyPr/>
        <a:lstStyle/>
        <a:p>
          <a:endParaRPr lang="pt-BR"/>
        </a:p>
      </dgm:t>
    </dgm:pt>
    <dgm:pt modelId="{9272514F-2195-40F0-A443-206EA70F9EBC}" type="sibTrans" cxnId="{7121BE9B-F4EE-497F-8096-3439D7F75581}">
      <dgm:prSet/>
      <dgm:spPr/>
      <dgm:t>
        <a:bodyPr/>
        <a:lstStyle/>
        <a:p>
          <a:endParaRPr lang="pt-BR"/>
        </a:p>
      </dgm:t>
    </dgm:pt>
    <dgm:pt modelId="{A038BA8D-7FB9-4D06-9B3E-479A42691246}">
      <dgm:prSet phldrT="[Texto]"/>
      <dgm:spPr/>
      <dgm:t>
        <a:bodyPr/>
        <a:lstStyle/>
        <a:p>
          <a:r>
            <a:rPr lang="pt-BR" b="0" i="0" dirty="0"/>
            <a:t>2º e </a:t>
          </a:r>
          <a:r>
            <a:rPr lang="en-US" dirty="0"/>
            <a:t>3</a:t>
          </a:r>
          <a:r>
            <a:rPr lang="pt-BR" b="0" i="0" dirty="0"/>
            <a:t>º Projetos (</a:t>
          </a:r>
          <a:r>
            <a:rPr lang="pt-BR" b="0" i="0" dirty="0" err="1"/>
            <a:t>ModSim</a:t>
          </a:r>
          <a:r>
            <a:rPr lang="pt-BR" b="0" i="0" dirty="0"/>
            <a:t>)</a:t>
          </a:r>
          <a:endParaRPr lang="pt-BR" dirty="0"/>
        </a:p>
      </dgm:t>
    </dgm:pt>
    <dgm:pt modelId="{EA181C66-DDD9-47BB-AD4D-18D0FF700DB7}" type="parTrans" cxnId="{10F0299B-0AA7-4C2D-BA43-64A99C82E37C}">
      <dgm:prSet/>
      <dgm:spPr/>
      <dgm:t>
        <a:bodyPr/>
        <a:lstStyle/>
        <a:p>
          <a:endParaRPr lang="pt-BR"/>
        </a:p>
      </dgm:t>
    </dgm:pt>
    <dgm:pt modelId="{0B3ADF94-9728-4D36-8877-8FA814E47791}" type="sibTrans" cxnId="{10F0299B-0AA7-4C2D-BA43-64A99C82E37C}">
      <dgm:prSet/>
      <dgm:spPr/>
      <dgm:t>
        <a:bodyPr/>
        <a:lstStyle/>
        <a:p>
          <a:endParaRPr lang="pt-BR"/>
        </a:p>
      </dgm:t>
    </dgm:pt>
    <dgm:pt modelId="{9DE422B9-921E-407A-9096-F5C0692B0E38}">
      <dgm:prSet phldrT="[Texto]"/>
      <dgm:spPr/>
      <dgm:t>
        <a:bodyPr/>
        <a:lstStyle/>
        <a:p>
          <a:r>
            <a:rPr lang="en-US" dirty="0" err="1"/>
            <a:t>Organização</a:t>
          </a:r>
          <a:r>
            <a:rPr lang="en-US" dirty="0"/>
            <a:t> de </a:t>
          </a:r>
          <a:r>
            <a:rPr lang="en-US" dirty="0" err="1"/>
            <a:t>lista</a:t>
          </a:r>
          <a:r>
            <a:rPr lang="en-US" dirty="0"/>
            <a:t> (</a:t>
          </a:r>
          <a:r>
            <a:rPr lang="en-US" dirty="0" err="1"/>
            <a:t>DesSoft</a:t>
          </a:r>
          <a:r>
            <a:rPr lang="en-US" dirty="0"/>
            <a:t>)</a:t>
          </a:r>
        </a:p>
      </dgm:t>
    </dgm:pt>
    <dgm:pt modelId="{EE69FAA6-9D29-4435-809B-198FAB89A990}" type="parTrans" cxnId="{289EC0D4-E845-456E-A454-BF4754DE18AA}">
      <dgm:prSet/>
      <dgm:spPr/>
      <dgm:t>
        <a:bodyPr/>
        <a:lstStyle/>
        <a:p>
          <a:endParaRPr lang="pt-BR"/>
        </a:p>
      </dgm:t>
    </dgm:pt>
    <dgm:pt modelId="{F16D9C95-0CB0-4095-8CE0-917EB9177E4E}" type="sibTrans" cxnId="{289EC0D4-E845-456E-A454-BF4754DE18AA}">
      <dgm:prSet/>
      <dgm:spPr/>
      <dgm:t>
        <a:bodyPr/>
        <a:lstStyle/>
        <a:p>
          <a:endParaRPr lang="pt-BR"/>
        </a:p>
      </dgm:t>
    </dgm:pt>
    <dgm:pt modelId="{0CC1A783-9A46-4CF9-B050-E0F63756BCBD}">
      <dgm:prSet phldrT="[Texto]"/>
      <dgm:spPr/>
      <dgm:t>
        <a:bodyPr/>
        <a:lstStyle/>
        <a:p>
          <a:r>
            <a:rPr lang="en-US" dirty="0" err="1"/>
            <a:t>Impressão</a:t>
          </a:r>
          <a:r>
            <a:rPr lang="en-US" dirty="0"/>
            <a:t> de </a:t>
          </a:r>
          <a:r>
            <a:rPr lang="en-US" dirty="0" err="1"/>
            <a:t>circuito</a:t>
          </a:r>
          <a:r>
            <a:rPr lang="en-US" dirty="0"/>
            <a:t> (</a:t>
          </a:r>
          <a:r>
            <a:rPr lang="en-US" dirty="0" err="1"/>
            <a:t>IstruMed</a:t>
          </a:r>
          <a:r>
            <a:rPr lang="en-US" dirty="0"/>
            <a:t>)</a:t>
          </a:r>
        </a:p>
      </dgm:t>
    </dgm:pt>
    <dgm:pt modelId="{19E1BA41-37F9-4951-BD08-C707FD45EE47}" type="parTrans" cxnId="{E1D9867D-43DA-4C41-97FB-40E15C23DADB}">
      <dgm:prSet/>
      <dgm:spPr/>
      <dgm:t>
        <a:bodyPr/>
        <a:lstStyle/>
        <a:p>
          <a:endParaRPr lang="pt-BR"/>
        </a:p>
      </dgm:t>
    </dgm:pt>
    <dgm:pt modelId="{71A2A6EC-CBA9-45DA-B451-2390E1D5CA53}" type="sibTrans" cxnId="{E1D9867D-43DA-4C41-97FB-40E15C23DADB}">
      <dgm:prSet/>
      <dgm:spPr/>
      <dgm:t>
        <a:bodyPr/>
        <a:lstStyle/>
        <a:p>
          <a:endParaRPr lang="pt-BR"/>
        </a:p>
      </dgm:t>
    </dgm:pt>
    <dgm:pt modelId="{E3093668-ACCB-4CF7-8735-CD593E52646E}">
      <dgm:prSet phldrT="[Texto]"/>
      <dgm:spPr/>
      <dgm:t>
        <a:bodyPr/>
        <a:lstStyle/>
        <a:p>
          <a:r>
            <a:rPr lang="en-US" dirty="0" err="1"/>
            <a:t>Brinquedo</a:t>
          </a:r>
          <a:r>
            <a:rPr lang="en-US" dirty="0"/>
            <a:t> (</a:t>
          </a:r>
          <a:r>
            <a:rPr lang="en-US" dirty="0" err="1"/>
            <a:t>NatDes</a:t>
          </a:r>
          <a:r>
            <a:rPr lang="en-US" dirty="0"/>
            <a:t>)</a:t>
          </a:r>
          <a:endParaRPr lang="pt-BR" dirty="0"/>
        </a:p>
      </dgm:t>
    </dgm:pt>
    <dgm:pt modelId="{A7933CCE-385D-4DC6-BB05-10C157FCD40F}" type="sibTrans" cxnId="{38E6B83D-B121-4655-819E-CD8ACE1D26A3}">
      <dgm:prSet/>
      <dgm:spPr/>
      <dgm:t>
        <a:bodyPr/>
        <a:lstStyle/>
        <a:p>
          <a:endParaRPr lang="pt-BR"/>
        </a:p>
      </dgm:t>
    </dgm:pt>
    <dgm:pt modelId="{4B107640-A380-4F53-B8A9-741ED4724835}" type="parTrans" cxnId="{38E6B83D-B121-4655-819E-CD8ACE1D26A3}">
      <dgm:prSet/>
      <dgm:spPr/>
      <dgm:t>
        <a:bodyPr/>
        <a:lstStyle/>
        <a:p>
          <a:endParaRPr lang="pt-BR"/>
        </a:p>
      </dgm:t>
    </dgm:pt>
    <dgm:pt modelId="{B747EF7D-A3C5-41B1-A14B-1803E95E9A90}">
      <dgm:prSet phldrT="[Texto]"/>
      <dgm:spPr/>
      <dgm:t>
        <a:bodyPr/>
        <a:lstStyle/>
        <a:p>
          <a:r>
            <a:rPr lang="en-US" dirty="0" err="1"/>
            <a:t>Solda</a:t>
          </a:r>
          <a:endParaRPr lang="en-US" dirty="0"/>
        </a:p>
        <a:p>
          <a:r>
            <a:rPr lang="en-US" dirty="0"/>
            <a:t> (</a:t>
          </a:r>
          <a:r>
            <a:rPr lang="en-US" dirty="0" err="1"/>
            <a:t>InstruMed</a:t>
          </a:r>
          <a:r>
            <a:rPr lang="en-US" dirty="0"/>
            <a:t>)</a:t>
          </a:r>
          <a:endParaRPr lang="pt-BR" dirty="0"/>
        </a:p>
      </dgm:t>
    </dgm:pt>
    <dgm:pt modelId="{E4E30C45-E80C-4C0E-B5FB-362F8B0F2911}" type="parTrans" cxnId="{D40B383C-78D2-4C34-93CC-50FE114CD380}">
      <dgm:prSet/>
      <dgm:spPr/>
      <dgm:t>
        <a:bodyPr/>
        <a:lstStyle/>
        <a:p>
          <a:endParaRPr lang="pt-BR"/>
        </a:p>
      </dgm:t>
    </dgm:pt>
    <dgm:pt modelId="{791B3F60-6B78-4B7F-80DC-0DC87D74E17B}" type="sibTrans" cxnId="{D40B383C-78D2-4C34-93CC-50FE114CD380}">
      <dgm:prSet/>
      <dgm:spPr/>
      <dgm:t>
        <a:bodyPr/>
        <a:lstStyle/>
        <a:p>
          <a:endParaRPr lang="pt-BR"/>
        </a:p>
      </dgm:t>
    </dgm:pt>
    <dgm:pt modelId="{621DCDB5-DF2F-44E3-8E55-059193F92635}">
      <dgm:prSet phldrT="[Texto]"/>
      <dgm:spPr/>
      <dgm:t>
        <a:bodyPr/>
        <a:lstStyle/>
        <a:p>
          <a:r>
            <a:rPr lang="en-US" dirty="0" err="1"/>
            <a:t>Desenhos</a:t>
          </a:r>
          <a:r>
            <a:rPr lang="en-US" dirty="0"/>
            <a:t>/</a:t>
          </a:r>
          <a:r>
            <a:rPr lang="en-US" dirty="0" err="1"/>
            <a:t>Modelagem</a:t>
          </a:r>
          <a:r>
            <a:rPr lang="en-US" dirty="0"/>
            <a:t> 3D (</a:t>
          </a:r>
          <a:r>
            <a:rPr lang="en-US" dirty="0" err="1"/>
            <a:t>NatDes</a:t>
          </a:r>
          <a:r>
            <a:rPr lang="en-US" dirty="0"/>
            <a:t>)</a:t>
          </a:r>
          <a:endParaRPr lang="pt-BR" dirty="0"/>
        </a:p>
      </dgm:t>
    </dgm:pt>
    <dgm:pt modelId="{7441650D-995E-42F9-8E31-1D438A7E3A63}" type="parTrans" cxnId="{409D8A6F-28B6-4BA1-9B1E-31C21AE5C449}">
      <dgm:prSet/>
      <dgm:spPr/>
      <dgm:t>
        <a:bodyPr/>
        <a:lstStyle/>
        <a:p>
          <a:endParaRPr lang="pt-BR"/>
        </a:p>
      </dgm:t>
    </dgm:pt>
    <dgm:pt modelId="{8CA8A26A-C701-4AE5-9742-C4AA43F7BACE}" type="sibTrans" cxnId="{409D8A6F-28B6-4BA1-9B1E-31C21AE5C449}">
      <dgm:prSet/>
      <dgm:spPr/>
      <dgm:t>
        <a:bodyPr/>
        <a:lstStyle/>
        <a:p>
          <a:endParaRPr lang="pt-BR"/>
        </a:p>
      </dgm:t>
    </dgm:pt>
    <dgm:pt modelId="{A714FA4D-A081-48DB-A3FB-8B597B1BFB91}">
      <dgm:prSet phldrT="[Texto]"/>
      <dgm:spPr/>
      <dgm:t>
        <a:bodyPr/>
        <a:lstStyle/>
        <a:p>
          <a:pPr algn="ctr"/>
          <a:r>
            <a:rPr lang="en-US" dirty="0" err="1"/>
            <a:t>Aplicativo</a:t>
          </a:r>
          <a:r>
            <a:rPr lang="en-US" dirty="0"/>
            <a:t> functional (</a:t>
          </a:r>
          <a:r>
            <a:rPr lang="en-US" dirty="0" err="1"/>
            <a:t>DesSoft</a:t>
          </a:r>
          <a:r>
            <a:rPr lang="en-US" dirty="0"/>
            <a:t>)</a:t>
          </a:r>
        </a:p>
      </dgm:t>
    </dgm:pt>
    <dgm:pt modelId="{E7D1F6FD-1C02-4CAD-9918-F21BD3FFF317}" type="parTrans" cxnId="{86DC2442-0151-4D9A-A237-44CE1E89B9EB}">
      <dgm:prSet/>
      <dgm:spPr/>
      <dgm:t>
        <a:bodyPr/>
        <a:lstStyle/>
        <a:p>
          <a:endParaRPr lang="pt-BR"/>
        </a:p>
      </dgm:t>
    </dgm:pt>
    <dgm:pt modelId="{7CECC921-D6AF-4C4E-95BE-CE4C08696D63}" type="sibTrans" cxnId="{86DC2442-0151-4D9A-A237-44CE1E89B9EB}">
      <dgm:prSet/>
      <dgm:spPr/>
      <dgm:t>
        <a:bodyPr/>
        <a:lstStyle/>
        <a:p>
          <a:endParaRPr lang="pt-BR"/>
        </a:p>
      </dgm:t>
    </dgm:pt>
    <dgm:pt modelId="{8B18AE25-ED51-471E-B3E5-F37F5DD50815}">
      <dgm:prSet phldrT="[Texto]"/>
      <dgm:spPr/>
      <dgm:t>
        <a:bodyPr/>
        <a:lstStyle/>
        <a:p>
          <a:r>
            <a:rPr lang="en-US" dirty="0"/>
            <a:t>1</a:t>
          </a:r>
          <a:r>
            <a:rPr lang="pt-BR" b="0" i="0" dirty="0"/>
            <a:t>º</a:t>
          </a:r>
          <a:r>
            <a:rPr lang="en-US" dirty="0"/>
            <a:t>, 2</a:t>
          </a:r>
          <a:r>
            <a:rPr lang="pt-BR" b="0" i="0" dirty="0"/>
            <a:t>º</a:t>
          </a:r>
          <a:r>
            <a:rPr lang="en-US" dirty="0"/>
            <a:t> e 3</a:t>
          </a:r>
          <a:r>
            <a:rPr lang="pt-BR" b="0" i="0" dirty="0"/>
            <a:t>º</a:t>
          </a:r>
          <a:r>
            <a:rPr lang="en-US" dirty="0"/>
            <a:t> </a:t>
          </a:r>
          <a:r>
            <a:rPr lang="en-US" dirty="0" err="1"/>
            <a:t>Projetos</a:t>
          </a:r>
          <a:r>
            <a:rPr lang="en-US" dirty="0"/>
            <a:t> (</a:t>
          </a:r>
          <a:r>
            <a:rPr lang="en-US" dirty="0" err="1"/>
            <a:t>ModSim</a:t>
          </a:r>
          <a:r>
            <a:rPr lang="en-US" dirty="0"/>
            <a:t>)</a:t>
          </a:r>
          <a:endParaRPr lang="pt-BR" dirty="0"/>
        </a:p>
      </dgm:t>
    </dgm:pt>
    <dgm:pt modelId="{1FE71B7D-0170-47D9-9769-6B25F224F198}" type="parTrans" cxnId="{140F0C2B-EB61-4646-AB61-B8C03525F567}">
      <dgm:prSet/>
      <dgm:spPr/>
      <dgm:t>
        <a:bodyPr/>
        <a:lstStyle/>
        <a:p>
          <a:endParaRPr lang="pt-BR"/>
        </a:p>
      </dgm:t>
    </dgm:pt>
    <dgm:pt modelId="{2AB4D775-06DF-4657-B2E6-1FB644781E2B}" type="sibTrans" cxnId="{140F0C2B-EB61-4646-AB61-B8C03525F567}">
      <dgm:prSet/>
      <dgm:spPr/>
      <dgm:t>
        <a:bodyPr/>
        <a:lstStyle/>
        <a:p>
          <a:endParaRPr lang="pt-BR"/>
        </a:p>
      </dgm:t>
    </dgm:pt>
    <dgm:pt modelId="{14224C78-B157-401D-A2F1-E9F31649126E}" type="pres">
      <dgm:prSet presAssocID="{3CAFF9C0-7808-4C47-939C-64AAF1E07C91}" presName="theList" presStyleCnt="0">
        <dgm:presLayoutVars>
          <dgm:dir/>
          <dgm:animLvl val="lvl"/>
          <dgm:resizeHandles val="exact"/>
        </dgm:presLayoutVars>
      </dgm:prSet>
      <dgm:spPr/>
    </dgm:pt>
    <dgm:pt modelId="{3A9E70BF-7173-410A-8CA4-4EDBD8E80E1D}" type="pres">
      <dgm:prSet presAssocID="{8245208F-8744-45B1-90A8-86D542F934F0}" presName="compNode" presStyleCnt="0"/>
      <dgm:spPr/>
    </dgm:pt>
    <dgm:pt modelId="{AEE58C13-6048-4E62-B43F-C028ED900B5B}" type="pres">
      <dgm:prSet presAssocID="{8245208F-8744-45B1-90A8-86D542F934F0}" presName="aNode" presStyleLbl="bgShp" presStyleIdx="0" presStyleCnt="5"/>
      <dgm:spPr/>
    </dgm:pt>
    <dgm:pt modelId="{A696E25A-5CCD-438C-A29D-580FB0952415}" type="pres">
      <dgm:prSet presAssocID="{8245208F-8744-45B1-90A8-86D542F934F0}" presName="textNode" presStyleLbl="bgShp" presStyleIdx="0" presStyleCnt="5"/>
      <dgm:spPr/>
    </dgm:pt>
    <dgm:pt modelId="{822E056C-107C-4E8A-906B-7945B3F314E2}" type="pres">
      <dgm:prSet presAssocID="{8245208F-8744-45B1-90A8-86D542F934F0}" presName="compChildNode" presStyleCnt="0"/>
      <dgm:spPr/>
    </dgm:pt>
    <dgm:pt modelId="{77969F2D-044F-4403-9444-44EFBF74E097}" type="pres">
      <dgm:prSet presAssocID="{8245208F-8744-45B1-90A8-86D542F934F0}" presName="theInnerList" presStyleCnt="0"/>
      <dgm:spPr/>
    </dgm:pt>
    <dgm:pt modelId="{B047C787-0676-42D9-B9A8-6E26DDE25859}" type="pres">
      <dgm:prSet presAssocID="{DFD73739-77C3-4545-8AB8-A76A70172E1A}" presName="childNode" presStyleLbl="node1" presStyleIdx="0" presStyleCnt="13">
        <dgm:presLayoutVars>
          <dgm:bulletEnabled val="1"/>
        </dgm:presLayoutVars>
      </dgm:prSet>
      <dgm:spPr/>
    </dgm:pt>
    <dgm:pt modelId="{EE06A540-5FB7-4132-8EAD-82CC3764E1B2}" type="pres">
      <dgm:prSet presAssocID="{DFD73739-77C3-4545-8AB8-A76A70172E1A}" presName="aSpace2" presStyleCnt="0"/>
      <dgm:spPr/>
    </dgm:pt>
    <dgm:pt modelId="{C621B260-D408-4A4E-922A-DF2511BEBB4A}" type="pres">
      <dgm:prSet presAssocID="{621DCDB5-DF2F-44E3-8E55-059193F92635}" presName="childNode" presStyleLbl="node1" presStyleIdx="1" presStyleCnt="13">
        <dgm:presLayoutVars>
          <dgm:bulletEnabled val="1"/>
        </dgm:presLayoutVars>
      </dgm:prSet>
      <dgm:spPr/>
    </dgm:pt>
    <dgm:pt modelId="{F3C10001-3C81-48D6-A68A-27280288D825}" type="pres">
      <dgm:prSet presAssocID="{621DCDB5-DF2F-44E3-8E55-059193F92635}" presName="aSpace2" presStyleCnt="0"/>
      <dgm:spPr/>
    </dgm:pt>
    <dgm:pt modelId="{8CA9BF7F-7A23-4F8E-81B3-A89FD1880B44}" type="pres">
      <dgm:prSet presAssocID="{A346E610-4B50-4C35-A53C-4D4B562F8F7D}" presName="childNode" presStyleLbl="node1" presStyleIdx="2" presStyleCnt="13">
        <dgm:presLayoutVars>
          <dgm:bulletEnabled val="1"/>
        </dgm:presLayoutVars>
      </dgm:prSet>
      <dgm:spPr/>
    </dgm:pt>
    <dgm:pt modelId="{A6C5C2E3-94F1-46B4-A92C-04E25F7D5A35}" type="pres">
      <dgm:prSet presAssocID="{A346E610-4B50-4C35-A53C-4D4B562F8F7D}" presName="aSpace2" presStyleCnt="0"/>
      <dgm:spPr/>
    </dgm:pt>
    <dgm:pt modelId="{DC493DA2-5315-4C52-94D0-4FE2628ED80E}" type="pres">
      <dgm:prSet presAssocID="{A038BA8D-7FB9-4D06-9B3E-479A42691246}" presName="childNode" presStyleLbl="node1" presStyleIdx="3" presStyleCnt="13">
        <dgm:presLayoutVars>
          <dgm:bulletEnabled val="1"/>
        </dgm:presLayoutVars>
      </dgm:prSet>
      <dgm:spPr/>
    </dgm:pt>
    <dgm:pt modelId="{FFA55D98-4678-4B75-9B2E-1A33030EE3F4}" type="pres">
      <dgm:prSet presAssocID="{8245208F-8744-45B1-90A8-86D542F934F0}" presName="aSpace" presStyleCnt="0"/>
      <dgm:spPr/>
    </dgm:pt>
    <dgm:pt modelId="{7C853165-D5CE-4042-A0F8-9AE6EF3A4C80}" type="pres">
      <dgm:prSet presAssocID="{6689905A-B81B-4A9C-ADBB-371B03968A79}" presName="compNode" presStyleCnt="0"/>
      <dgm:spPr/>
    </dgm:pt>
    <dgm:pt modelId="{940ADE02-4FC1-4B39-9688-D31CDFE626F1}" type="pres">
      <dgm:prSet presAssocID="{6689905A-B81B-4A9C-ADBB-371B03968A79}" presName="aNode" presStyleLbl="bgShp" presStyleIdx="1" presStyleCnt="5"/>
      <dgm:spPr/>
    </dgm:pt>
    <dgm:pt modelId="{F7BF947C-DE94-4185-B8D5-1B887DD85655}" type="pres">
      <dgm:prSet presAssocID="{6689905A-B81B-4A9C-ADBB-371B03968A79}" presName="textNode" presStyleLbl="bgShp" presStyleIdx="1" presStyleCnt="5"/>
      <dgm:spPr/>
    </dgm:pt>
    <dgm:pt modelId="{ADBDBECB-55C8-4A64-B4BD-9CD2A0093F6C}" type="pres">
      <dgm:prSet presAssocID="{6689905A-B81B-4A9C-ADBB-371B03968A79}" presName="compChildNode" presStyleCnt="0"/>
      <dgm:spPr/>
    </dgm:pt>
    <dgm:pt modelId="{9E7F3C47-D5FB-4AC1-8A29-4F7718F2A67A}" type="pres">
      <dgm:prSet presAssocID="{6689905A-B81B-4A9C-ADBB-371B03968A79}" presName="theInnerList" presStyleCnt="0"/>
      <dgm:spPr/>
    </dgm:pt>
    <dgm:pt modelId="{1A444BC5-2F1A-4793-A8FB-134629D1C603}" type="pres">
      <dgm:prSet presAssocID="{810DEDB1-B4A6-4657-AF5E-AEB6410DD2D4}" presName="childNode" presStyleLbl="node1" presStyleIdx="4" presStyleCnt="13" custScaleX="101727" custScaleY="31031" custLinFactNeighborY="-35221">
        <dgm:presLayoutVars>
          <dgm:bulletEnabled val="1"/>
        </dgm:presLayoutVars>
      </dgm:prSet>
      <dgm:spPr/>
    </dgm:pt>
    <dgm:pt modelId="{A2A25D13-6BA7-4F45-995B-12C0695D5A8D}" type="pres">
      <dgm:prSet presAssocID="{810DEDB1-B4A6-4657-AF5E-AEB6410DD2D4}" presName="aSpace2" presStyleCnt="0"/>
      <dgm:spPr/>
    </dgm:pt>
    <dgm:pt modelId="{B07B8E37-9078-43BE-A05E-0EAEAF1A1F46}" type="pres">
      <dgm:prSet presAssocID="{0CC1A783-9A46-4CF9-B050-E0F63756BCBD}" presName="childNode" presStyleLbl="node1" presStyleIdx="5" presStyleCnt="13" custScaleX="101727" custScaleY="31031" custLinFactNeighborY="-35221">
        <dgm:presLayoutVars>
          <dgm:bulletEnabled val="1"/>
        </dgm:presLayoutVars>
      </dgm:prSet>
      <dgm:spPr/>
    </dgm:pt>
    <dgm:pt modelId="{08CDE2B9-26C6-478A-BE47-0E70CCFA352A}" type="pres">
      <dgm:prSet presAssocID="{6689905A-B81B-4A9C-ADBB-371B03968A79}" presName="aSpace" presStyleCnt="0"/>
      <dgm:spPr/>
    </dgm:pt>
    <dgm:pt modelId="{1A38E7C3-3CC2-4EF3-9CA0-6ED264C047E9}" type="pres">
      <dgm:prSet presAssocID="{12E2AACC-1F59-4249-A192-05E2DC555A22}" presName="compNode" presStyleCnt="0"/>
      <dgm:spPr/>
    </dgm:pt>
    <dgm:pt modelId="{69D903DA-678E-454A-853F-76188B603A27}" type="pres">
      <dgm:prSet presAssocID="{12E2AACC-1F59-4249-A192-05E2DC555A22}" presName="aNode" presStyleLbl="bgShp" presStyleIdx="2" presStyleCnt="5"/>
      <dgm:spPr/>
    </dgm:pt>
    <dgm:pt modelId="{CE75BE52-D6B0-4A53-AB05-903D27A161D3}" type="pres">
      <dgm:prSet presAssocID="{12E2AACC-1F59-4249-A192-05E2DC555A22}" presName="textNode" presStyleLbl="bgShp" presStyleIdx="2" presStyleCnt="5"/>
      <dgm:spPr/>
    </dgm:pt>
    <dgm:pt modelId="{36627F9C-E08C-4F23-A9D8-F56B1C9D6B0A}" type="pres">
      <dgm:prSet presAssocID="{12E2AACC-1F59-4249-A192-05E2DC555A22}" presName="compChildNode" presStyleCnt="0"/>
      <dgm:spPr/>
    </dgm:pt>
    <dgm:pt modelId="{2173CBA1-E6AC-49B5-BFE8-20688C1F312A}" type="pres">
      <dgm:prSet presAssocID="{12E2AACC-1F59-4249-A192-05E2DC555A22}" presName="theInnerList" presStyleCnt="0"/>
      <dgm:spPr/>
    </dgm:pt>
    <dgm:pt modelId="{20A32166-6C01-4057-83F0-D3AE08205EDB}" type="pres">
      <dgm:prSet presAssocID="{F9E9653E-7ECC-47A2-B46E-32803E632938}" presName="childNode" presStyleLbl="node1" presStyleIdx="6" presStyleCnt="13" custScaleY="31670" custLinFactNeighborX="-1050" custLinFactNeighborY="20119">
        <dgm:presLayoutVars>
          <dgm:bulletEnabled val="1"/>
        </dgm:presLayoutVars>
      </dgm:prSet>
      <dgm:spPr/>
    </dgm:pt>
    <dgm:pt modelId="{5C207F2B-71D5-413F-8AA9-922AA00B35B5}" type="pres">
      <dgm:prSet presAssocID="{F9E9653E-7ECC-47A2-B46E-32803E632938}" presName="aSpace2" presStyleCnt="0"/>
      <dgm:spPr/>
    </dgm:pt>
    <dgm:pt modelId="{73F7A40A-FEAF-4D79-B187-0E5E197D6A81}" type="pres">
      <dgm:prSet presAssocID="{9DE422B9-921E-407A-9096-F5C0692B0E38}" presName="childNode" presStyleLbl="node1" presStyleIdx="7" presStyleCnt="13" custScaleX="101727" custScaleY="31031" custLinFactNeighborY="-9331">
        <dgm:presLayoutVars>
          <dgm:bulletEnabled val="1"/>
        </dgm:presLayoutVars>
      </dgm:prSet>
      <dgm:spPr/>
    </dgm:pt>
    <dgm:pt modelId="{48D5E7DF-6025-4831-9A12-604D317808DB}" type="pres">
      <dgm:prSet presAssocID="{9DE422B9-921E-407A-9096-F5C0692B0E38}" presName="aSpace2" presStyleCnt="0"/>
      <dgm:spPr/>
    </dgm:pt>
    <dgm:pt modelId="{0C95DCF4-8958-4742-918B-0EDF88B9C3DF}" type="pres">
      <dgm:prSet presAssocID="{A714FA4D-A081-48DB-A3FB-8B597B1BFB91}" presName="childNode" presStyleLbl="node1" presStyleIdx="8" presStyleCnt="13" custScaleX="101727" custScaleY="31031" custLinFactNeighborY="-35221">
        <dgm:presLayoutVars>
          <dgm:bulletEnabled val="1"/>
        </dgm:presLayoutVars>
      </dgm:prSet>
      <dgm:spPr/>
    </dgm:pt>
    <dgm:pt modelId="{0D9F53DD-0DD8-4A6C-A0A1-C6E386F78269}" type="pres">
      <dgm:prSet presAssocID="{12E2AACC-1F59-4249-A192-05E2DC555A22}" presName="aSpace" presStyleCnt="0"/>
      <dgm:spPr/>
    </dgm:pt>
    <dgm:pt modelId="{1FC486C3-724A-4B63-A631-C67CE49E9593}" type="pres">
      <dgm:prSet presAssocID="{8E113AD3-1216-4868-873B-9A4AEC9A5003}" presName="compNode" presStyleCnt="0"/>
      <dgm:spPr/>
    </dgm:pt>
    <dgm:pt modelId="{E19AFD89-7E0B-4B5C-90F8-927316EC7A98}" type="pres">
      <dgm:prSet presAssocID="{8E113AD3-1216-4868-873B-9A4AEC9A5003}" presName="aNode" presStyleLbl="bgShp" presStyleIdx="3" presStyleCnt="5"/>
      <dgm:spPr/>
    </dgm:pt>
    <dgm:pt modelId="{7590E721-81C5-43FB-BE94-E6EDFD4F0405}" type="pres">
      <dgm:prSet presAssocID="{8E113AD3-1216-4868-873B-9A4AEC9A5003}" presName="textNode" presStyleLbl="bgShp" presStyleIdx="3" presStyleCnt="5"/>
      <dgm:spPr/>
    </dgm:pt>
    <dgm:pt modelId="{63E76828-7EED-46CD-B096-E3EC54E075EB}" type="pres">
      <dgm:prSet presAssocID="{8E113AD3-1216-4868-873B-9A4AEC9A5003}" presName="compChildNode" presStyleCnt="0"/>
      <dgm:spPr/>
    </dgm:pt>
    <dgm:pt modelId="{8AF6ACE0-F867-4014-85AC-E024AA022AA5}" type="pres">
      <dgm:prSet presAssocID="{8E113AD3-1216-4868-873B-9A4AEC9A5003}" presName="theInnerList" presStyleCnt="0"/>
      <dgm:spPr/>
    </dgm:pt>
    <dgm:pt modelId="{A11843C8-BE16-4AFC-B7F5-C82431E17162}" type="pres">
      <dgm:prSet presAssocID="{E3093668-ACCB-4CF7-8735-CD593E52646E}" presName="childNode" presStyleLbl="node1" presStyleIdx="9" presStyleCnt="13" custScaleY="27932" custLinFactNeighborX="3150" custLinFactNeighborY="-14710">
        <dgm:presLayoutVars>
          <dgm:bulletEnabled val="1"/>
        </dgm:presLayoutVars>
      </dgm:prSet>
      <dgm:spPr/>
    </dgm:pt>
    <dgm:pt modelId="{B5ED9A38-2C0B-462A-A774-F54E83F40E1E}" type="pres">
      <dgm:prSet presAssocID="{E3093668-ACCB-4CF7-8735-CD593E52646E}" presName="aSpace2" presStyleCnt="0"/>
      <dgm:spPr/>
    </dgm:pt>
    <dgm:pt modelId="{3E433890-3DDB-4679-90D0-1902FBE85C77}" type="pres">
      <dgm:prSet presAssocID="{B747EF7D-A3C5-41B1-A14B-1803E95E9A90}" presName="childNode" presStyleLbl="node1" presStyleIdx="10" presStyleCnt="13" custScaleY="29970" custLinFactNeighborX="3150" custLinFactNeighborY="1919">
        <dgm:presLayoutVars>
          <dgm:bulletEnabled val="1"/>
        </dgm:presLayoutVars>
      </dgm:prSet>
      <dgm:spPr/>
    </dgm:pt>
    <dgm:pt modelId="{17D86695-58A1-41DE-BD95-803DC77DA7A9}" type="pres">
      <dgm:prSet presAssocID="{8E113AD3-1216-4868-873B-9A4AEC9A5003}" presName="aSpace" presStyleCnt="0"/>
      <dgm:spPr/>
    </dgm:pt>
    <dgm:pt modelId="{2D0BD584-B6C2-4E61-85C7-168995C6AB52}" type="pres">
      <dgm:prSet presAssocID="{0971B7E3-B3A7-42E3-94FC-9A076BDE9A0E}" presName="compNode" presStyleCnt="0"/>
      <dgm:spPr/>
    </dgm:pt>
    <dgm:pt modelId="{242A0A04-22A6-449A-84A7-3F921BA653A4}" type="pres">
      <dgm:prSet presAssocID="{0971B7E3-B3A7-42E3-94FC-9A076BDE9A0E}" presName="aNode" presStyleLbl="bgShp" presStyleIdx="4" presStyleCnt="5"/>
      <dgm:spPr/>
    </dgm:pt>
    <dgm:pt modelId="{A0B514A6-4593-42F5-AC31-F1086A1EA4A3}" type="pres">
      <dgm:prSet presAssocID="{0971B7E3-B3A7-42E3-94FC-9A076BDE9A0E}" presName="textNode" presStyleLbl="bgShp" presStyleIdx="4" presStyleCnt="5"/>
      <dgm:spPr/>
    </dgm:pt>
    <dgm:pt modelId="{11E2C0BC-B54A-4E2B-881D-5F8629981D60}" type="pres">
      <dgm:prSet presAssocID="{0971B7E3-B3A7-42E3-94FC-9A076BDE9A0E}" presName="compChildNode" presStyleCnt="0"/>
      <dgm:spPr/>
    </dgm:pt>
    <dgm:pt modelId="{15A6E30F-D56B-460C-AB5F-4ECA4286ED68}" type="pres">
      <dgm:prSet presAssocID="{0971B7E3-B3A7-42E3-94FC-9A076BDE9A0E}" presName="theInnerList" presStyleCnt="0"/>
      <dgm:spPr/>
    </dgm:pt>
    <dgm:pt modelId="{BFF188C1-7662-4B3E-9D46-7581EFAB0185}" type="pres">
      <dgm:prSet presAssocID="{BDA7F26E-7E77-405E-975F-1070EEAB3DB0}" presName="childNode" presStyleLbl="node1" presStyleIdx="11" presStyleCnt="13" custScaleY="31670" custLinFactNeighborX="1050" custLinFactNeighborY="-39649">
        <dgm:presLayoutVars>
          <dgm:bulletEnabled val="1"/>
        </dgm:presLayoutVars>
      </dgm:prSet>
      <dgm:spPr/>
    </dgm:pt>
    <dgm:pt modelId="{313308EF-BEDF-4C3F-BE55-8047C94796ED}" type="pres">
      <dgm:prSet presAssocID="{BDA7F26E-7E77-405E-975F-1070EEAB3DB0}" presName="aSpace2" presStyleCnt="0"/>
      <dgm:spPr/>
    </dgm:pt>
    <dgm:pt modelId="{59E92DA9-FEBE-4F3F-AE7D-838C40E68253}" type="pres">
      <dgm:prSet presAssocID="{8B18AE25-ED51-471E-B3E5-F37F5DD50815}" presName="childNode" presStyleLbl="node1" presStyleIdx="12" presStyleCnt="13" custScaleY="31670" custLinFactNeighborX="1050" custLinFactNeighborY="-39649">
        <dgm:presLayoutVars>
          <dgm:bulletEnabled val="1"/>
        </dgm:presLayoutVars>
      </dgm:prSet>
      <dgm:spPr/>
    </dgm:pt>
  </dgm:ptLst>
  <dgm:cxnLst>
    <dgm:cxn modelId="{4BC8D624-B779-4682-A8B8-5F88A35AAD5B}" type="presOf" srcId="{621DCDB5-DF2F-44E3-8E55-059193F92635}" destId="{C621B260-D408-4A4E-922A-DF2511BEBB4A}" srcOrd="0" destOrd="0" presId="urn:microsoft.com/office/officeart/2005/8/layout/lProcess2"/>
    <dgm:cxn modelId="{5B0F7D25-8523-4694-947F-B55A1B34A55D}" type="presOf" srcId="{8E113AD3-1216-4868-873B-9A4AEC9A5003}" destId="{E19AFD89-7E0B-4B5C-90F8-927316EC7A98}" srcOrd="0" destOrd="0" presId="urn:microsoft.com/office/officeart/2005/8/layout/lProcess2"/>
    <dgm:cxn modelId="{D0172A26-0A64-4112-8B91-E9CF310887E6}" type="presOf" srcId="{6689905A-B81B-4A9C-ADBB-371B03968A79}" destId="{940ADE02-4FC1-4B39-9688-D31CDFE626F1}" srcOrd="0" destOrd="0" presId="urn:microsoft.com/office/officeart/2005/8/layout/lProcess2"/>
    <dgm:cxn modelId="{C6C5AF27-23C6-4A13-B28E-AAD9A4AE8AF7}" type="presOf" srcId="{3CAFF9C0-7808-4C47-939C-64AAF1E07C91}" destId="{14224C78-B157-401D-A2F1-E9F31649126E}" srcOrd="0" destOrd="0" presId="urn:microsoft.com/office/officeart/2005/8/layout/lProcess2"/>
    <dgm:cxn modelId="{140F0C2B-EB61-4646-AB61-B8C03525F567}" srcId="{0971B7E3-B3A7-42E3-94FC-9A076BDE9A0E}" destId="{8B18AE25-ED51-471E-B3E5-F37F5DD50815}" srcOrd="1" destOrd="0" parTransId="{1FE71B7D-0170-47D9-9769-6B25F224F198}" sibTransId="{2AB4D775-06DF-4657-B2E6-1FB644781E2B}"/>
    <dgm:cxn modelId="{2C9B4D2C-5A40-461D-B3F7-0C03E89C71B0}" type="presOf" srcId="{8245208F-8744-45B1-90A8-86D542F934F0}" destId="{AEE58C13-6048-4E62-B43F-C028ED900B5B}" srcOrd="0" destOrd="0" presId="urn:microsoft.com/office/officeart/2005/8/layout/lProcess2"/>
    <dgm:cxn modelId="{5F4D552F-FBC8-4DA2-B175-59C5112A886F}" type="presOf" srcId="{A346E610-4B50-4C35-A53C-4D4B562F8F7D}" destId="{8CA9BF7F-7A23-4F8E-81B3-A89FD1880B44}" srcOrd="0" destOrd="0" presId="urn:microsoft.com/office/officeart/2005/8/layout/lProcess2"/>
    <dgm:cxn modelId="{42FCAE31-1D01-4FA7-B1A8-580107ACD759}" srcId="{3CAFF9C0-7808-4C47-939C-64AAF1E07C91}" destId="{8245208F-8744-45B1-90A8-86D542F934F0}" srcOrd="0" destOrd="0" parTransId="{BB7CFD95-BA32-47BB-A527-C2F09F0F6CC1}" sibTransId="{D47828CC-FFFA-4827-9897-B6C1FF4D4D42}"/>
    <dgm:cxn modelId="{D40B383C-78D2-4C34-93CC-50FE114CD380}" srcId="{8E113AD3-1216-4868-873B-9A4AEC9A5003}" destId="{B747EF7D-A3C5-41B1-A14B-1803E95E9A90}" srcOrd="1" destOrd="0" parTransId="{E4E30C45-E80C-4C0E-B5FB-362F8B0F2911}" sibTransId="{791B3F60-6B78-4B7F-80DC-0DC87D74E17B}"/>
    <dgm:cxn modelId="{38E6B83D-B121-4655-819E-CD8ACE1D26A3}" srcId="{8E113AD3-1216-4868-873B-9A4AEC9A5003}" destId="{E3093668-ACCB-4CF7-8735-CD593E52646E}" srcOrd="0" destOrd="0" parTransId="{4B107640-A380-4F53-B8A9-741ED4724835}" sibTransId="{A7933CCE-385D-4DC6-BB05-10C157FCD40F}"/>
    <dgm:cxn modelId="{86DC2442-0151-4D9A-A237-44CE1E89B9EB}" srcId="{12E2AACC-1F59-4249-A192-05E2DC555A22}" destId="{A714FA4D-A081-48DB-A3FB-8B597B1BFB91}" srcOrd="2" destOrd="0" parTransId="{E7D1F6FD-1C02-4CAD-9918-F21BD3FFF317}" sibTransId="{7CECC921-D6AF-4C4E-95BE-CE4C08696D63}"/>
    <dgm:cxn modelId="{00B4C344-F6D2-4C69-BE70-1C8F2477D105}" srcId="{12E2AACC-1F59-4249-A192-05E2DC555A22}" destId="{F9E9653E-7ECC-47A2-B46E-32803E632938}" srcOrd="0" destOrd="0" parTransId="{AD439863-1B85-435E-8BCC-D28C94900AAE}" sibTransId="{41AA59D9-CB41-4B70-B6D8-62B40A960139}"/>
    <dgm:cxn modelId="{C0966A47-E587-4C94-9BC4-9BB1D89A3E91}" type="presOf" srcId="{8E113AD3-1216-4868-873B-9A4AEC9A5003}" destId="{7590E721-81C5-43FB-BE94-E6EDFD4F0405}" srcOrd="1" destOrd="0" presId="urn:microsoft.com/office/officeart/2005/8/layout/lProcess2"/>
    <dgm:cxn modelId="{129C6D48-DD74-4EDC-90AA-BDC5FD24456B}" type="presOf" srcId="{F9E9653E-7ECC-47A2-B46E-32803E632938}" destId="{20A32166-6C01-4057-83F0-D3AE08205EDB}" srcOrd="0" destOrd="0" presId="urn:microsoft.com/office/officeart/2005/8/layout/lProcess2"/>
    <dgm:cxn modelId="{8400E64B-2415-4F93-BD42-71DE4504D2FB}" type="presOf" srcId="{A714FA4D-A081-48DB-A3FB-8B597B1BFB91}" destId="{0C95DCF4-8958-4742-918B-0EDF88B9C3DF}" srcOrd="0" destOrd="0" presId="urn:microsoft.com/office/officeart/2005/8/layout/lProcess2"/>
    <dgm:cxn modelId="{409D8A6F-28B6-4BA1-9B1E-31C21AE5C449}" srcId="{8245208F-8744-45B1-90A8-86D542F934F0}" destId="{621DCDB5-DF2F-44E3-8E55-059193F92635}" srcOrd="1" destOrd="0" parTransId="{7441650D-995E-42F9-8E31-1D438A7E3A63}" sibTransId="{8CA8A26A-C701-4AE5-9742-C4AA43F7BACE}"/>
    <dgm:cxn modelId="{1DE54C50-4893-4AC1-9B42-E842A68C96B4}" type="presOf" srcId="{B747EF7D-A3C5-41B1-A14B-1803E95E9A90}" destId="{3E433890-3DDB-4679-90D0-1902FBE85C77}" srcOrd="0" destOrd="0" presId="urn:microsoft.com/office/officeart/2005/8/layout/lProcess2"/>
    <dgm:cxn modelId="{8B6F2C51-6A1C-4191-AB0E-094215517B5C}" type="presOf" srcId="{0971B7E3-B3A7-42E3-94FC-9A076BDE9A0E}" destId="{A0B514A6-4593-42F5-AC31-F1086A1EA4A3}" srcOrd="1" destOrd="0" presId="urn:microsoft.com/office/officeart/2005/8/layout/lProcess2"/>
    <dgm:cxn modelId="{34601D7A-5B5F-44C6-B5DA-DF7C1BC8818F}" type="presOf" srcId="{DFD73739-77C3-4545-8AB8-A76A70172E1A}" destId="{B047C787-0676-42D9-B9A8-6E26DDE25859}" srcOrd="0" destOrd="0" presId="urn:microsoft.com/office/officeart/2005/8/layout/lProcess2"/>
    <dgm:cxn modelId="{118A027D-EB03-4B57-B640-38D51DDB9A0F}" type="presOf" srcId="{8245208F-8744-45B1-90A8-86D542F934F0}" destId="{A696E25A-5CCD-438C-A29D-580FB0952415}" srcOrd="1" destOrd="0" presId="urn:microsoft.com/office/officeart/2005/8/layout/lProcess2"/>
    <dgm:cxn modelId="{E1D9867D-43DA-4C41-97FB-40E15C23DADB}" srcId="{6689905A-B81B-4A9C-ADBB-371B03968A79}" destId="{0CC1A783-9A46-4CF9-B050-E0F63756BCBD}" srcOrd="1" destOrd="0" parTransId="{19E1BA41-37F9-4951-BD08-C707FD45EE47}" sibTransId="{71A2A6EC-CBA9-45DA-B451-2390E1D5CA53}"/>
    <dgm:cxn modelId="{8BDC5B80-B577-4C50-B0A6-418FBDD534AA}" type="presOf" srcId="{810DEDB1-B4A6-4657-AF5E-AEB6410DD2D4}" destId="{1A444BC5-2F1A-4793-A8FB-134629D1C603}" srcOrd="0" destOrd="0" presId="urn:microsoft.com/office/officeart/2005/8/layout/lProcess2"/>
    <dgm:cxn modelId="{47F68B80-CA11-404F-9C54-54BD63B1F8BD}" type="presOf" srcId="{9DE422B9-921E-407A-9096-F5C0692B0E38}" destId="{73F7A40A-FEAF-4D79-B187-0E5E197D6A81}" srcOrd="0" destOrd="0" presId="urn:microsoft.com/office/officeart/2005/8/layout/lProcess2"/>
    <dgm:cxn modelId="{FFA0B280-2229-40B6-B912-95138B9DC139}" srcId="{3CAFF9C0-7808-4C47-939C-64AAF1E07C91}" destId="{12E2AACC-1F59-4249-A192-05E2DC555A22}" srcOrd="2" destOrd="0" parTransId="{006E6F59-5EED-43A4-A9A2-EE03BBFAA026}" sibTransId="{0F2A16B6-D1FD-49C4-8EFD-192CA62DEB46}"/>
    <dgm:cxn modelId="{64103084-9FA4-466D-ACF8-497002A527E5}" type="presOf" srcId="{0971B7E3-B3A7-42E3-94FC-9A076BDE9A0E}" destId="{242A0A04-22A6-449A-84A7-3F921BA653A4}" srcOrd="0" destOrd="0" presId="urn:microsoft.com/office/officeart/2005/8/layout/lProcess2"/>
    <dgm:cxn modelId="{08CEDA90-8B8D-4328-BA1B-6D41FD3F070A}" srcId="{8245208F-8744-45B1-90A8-86D542F934F0}" destId="{DFD73739-77C3-4545-8AB8-A76A70172E1A}" srcOrd="0" destOrd="0" parTransId="{94D45ECA-C659-4583-B573-533D6A24436D}" sibTransId="{0507C284-AEC9-498C-9668-F6C0A709D6BC}"/>
    <dgm:cxn modelId="{10F0299B-0AA7-4C2D-BA43-64A99C82E37C}" srcId="{8245208F-8744-45B1-90A8-86D542F934F0}" destId="{A038BA8D-7FB9-4D06-9B3E-479A42691246}" srcOrd="3" destOrd="0" parTransId="{EA181C66-DDD9-47BB-AD4D-18D0FF700DB7}" sibTransId="{0B3ADF94-9728-4D36-8877-8FA814E47791}"/>
    <dgm:cxn modelId="{7121BE9B-F4EE-497F-8096-3439D7F75581}" srcId="{8245208F-8744-45B1-90A8-86D542F934F0}" destId="{A346E610-4B50-4C35-A53C-4D4B562F8F7D}" srcOrd="2" destOrd="0" parTransId="{136DE74A-A0A2-4B79-BF21-373EA1B95942}" sibTransId="{9272514F-2195-40F0-A443-206EA70F9EBC}"/>
    <dgm:cxn modelId="{439E429E-7F8C-4BCF-95D9-1CEB6BE19EFF}" type="presOf" srcId="{6689905A-B81B-4A9C-ADBB-371B03968A79}" destId="{F7BF947C-DE94-4185-B8D5-1B887DD85655}" srcOrd="1" destOrd="0" presId="urn:microsoft.com/office/officeart/2005/8/layout/lProcess2"/>
    <dgm:cxn modelId="{D992689F-DA42-445B-B9DD-A015CE11BC25}" type="presOf" srcId="{0CC1A783-9A46-4CF9-B050-E0F63756BCBD}" destId="{B07B8E37-9078-43BE-A05E-0EAEAF1A1F46}" srcOrd="0" destOrd="0" presId="urn:microsoft.com/office/officeart/2005/8/layout/lProcess2"/>
    <dgm:cxn modelId="{B2E6ADA0-39D1-4698-AFC7-61CFAAE14AD1}" type="presOf" srcId="{BDA7F26E-7E77-405E-975F-1070EEAB3DB0}" destId="{BFF188C1-7662-4B3E-9D46-7581EFAB0185}" srcOrd="0" destOrd="0" presId="urn:microsoft.com/office/officeart/2005/8/layout/lProcess2"/>
    <dgm:cxn modelId="{7CFE9AA9-A5F8-4FC6-9F75-99CFAE09A3CC}" srcId="{0971B7E3-B3A7-42E3-94FC-9A076BDE9A0E}" destId="{BDA7F26E-7E77-405E-975F-1070EEAB3DB0}" srcOrd="0" destOrd="0" parTransId="{288E92CD-A59F-4380-910C-D726186094BB}" sibTransId="{5B0C8D36-FA47-4FDC-A5BB-F01D422468BA}"/>
    <dgm:cxn modelId="{101CFBD0-8D48-4E94-844A-886E2D685F0D}" type="presOf" srcId="{12E2AACC-1F59-4249-A192-05E2DC555A22}" destId="{69D903DA-678E-454A-853F-76188B603A27}" srcOrd="0" destOrd="0" presId="urn:microsoft.com/office/officeart/2005/8/layout/lProcess2"/>
    <dgm:cxn modelId="{289EC0D4-E845-456E-A454-BF4754DE18AA}" srcId="{12E2AACC-1F59-4249-A192-05E2DC555A22}" destId="{9DE422B9-921E-407A-9096-F5C0692B0E38}" srcOrd="1" destOrd="0" parTransId="{EE69FAA6-9D29-4435-809B-198FAB89A990}" sibTransId="{F16D9C95-0CB0-4095-8CE0-917EB9177E4E}"/>
    <dgm:cxn modelId="{79099BD6-51BB-4963-B906-EF894535D088}" type="presOf" srcId="{E3093668-ACCB-4CF7-8735-CD593E52646E}" destId="{A11843C8-BE16-4AFC-B7F5-C82431E17162}" srcOrd="0" destOrd="0" presId="urn:microsoft.com/office/officeart/2005/8/layout/lProcess2"/>
    <dgm:cxn modelId="{1A689FD8-A66A-4DA0-9F02-7895624B3DE9}" srcId="{3CAFF9C0-7808-4C47-939C-64AAF1E07C91}" destId="{6689905A-B81B-4A9C-ADBB-371B03968A79}" srcOrd="1" destOrd="0" parTransId="{DE1834AF-5EF9-4FCF-B077-CF1E048A284B}" sibTransId="{0B8E98A9-9E65-431B-9F5B-390A1868D601}"/>
    <dgm:cxn modelId="{055BFBD9-6A3C-44BB-A0B3-26260D52EC96}" srcId="{3CAFF9C0-7808-4C47-939C-64AAF1E07C91}" destId="{0971B7E3-B3A7-42E3-94FC-9A076BDE9A0E}" srcOrd="4" destOrd="0" parTransId="{CBA56312-7894-4941-A6E1-19DE59DE1BA7}" sibTransId="{B5F24B20-3BDA-49CB-B469-BDB58211B1AF}"/>
    <dgm:cxn modelId="{D76383E4-A09D-4315-B11D-404D4BAD39F8}" type="presOf" srcId="{8B18AE25-ED51-471E-B3E5-F37F5DD50815}" destId="{59E92DA9-FEBE-4F3F-AE7D-838C40E68253}" srcOrd="0" destOrd="0" presId="urn:microsoft.com/office/officeart/2005/8/layout/lProcess2"/>
    <dgm:cxn modelId="{82A85FEA-3F90-422F-A33D-BF2D8B0C3923}" srcId="{6689905A-B81B-4A9C-ADBB-371B03968A79}" destId="{810DEDB1-B4A6-4657-AF5E-AEB6410DD2D4}" srcOrd="0" destOrd="0" parTransId="{98292DC3-5B58-4215-A404-911D28DF38D9}" sibTransId="{86BE4BA9-58AD-4313-BD68-9B836E45986E}"/>
    <dgm:cxn modelId="{747828ED-1547-48EA-AB7A-1FA207522075}" type="presOf" srcId="{12E2AACC-1F59-4249-A192-05E2DC555A22}" destId="{CE75BE52-D6B0-4A53-AB05-903D27A161D3}" srcOrd="1" destOrd="0" presId="urn:microsoft.com/office/officeart/2005/8/layout/lProcess2"/>
    <dgm:cxn modelId="{7662F9F0-C9B1-4C7E-86CA-F5DE78E351CA}" srcId="{3CAFF9C0-7808-4C47-939C-64AAF1E07C91}" destId="{8E113AD3-1216-4868-873B-9A4AEC9A5003}" srcOrd="3" destOrd="0" parTransId="{E3BD1BF2-D113-43EF-A8B2-FD4394032B33}" sibTransId="{6E0B25E6-6827-445D-BED7-8FFA09FEF3BC}"/>
    <dgm:cxn modelId="{36DD07FF-CDB9-4771-8926-C9E4BB6DBFF7}" type="presOf" srcId="{A038BA8D-7FB9-4D06-9B3E-479A42691246}" destId="{DC493DA2-5315-4C52-94D0-4FE2628ED80E}" srcOrd="0" destOrd="0" presId="urn:microsoft.com/office/officeart/2005/8/layout/lProcess2"/>
    <dgm:cxn modelId="{FF97D039-BC7B-44EF-B3ED-C642CFF69D11}" type="presParOf" srcId="{14224C78-B157-401D-A2F1-E9F31649126E}" destId="{3A9E70BF-7173-410A-8CA4-4EDBD8E80E1D}" srcOrd="0" destOrd="0" presId="urn:microsoft.com/office/officeart/2005/8/layout/lProcess2"/>
    <dgm:cxn modelId="{9887312C-AAE8-42D4-B6EC-B3DA05FC811A}" type="presParOf" srcId="{3A9E70BF-7173-410A-8CA4-4EDBD8E80E1D}" destId="{AEE58C13-6048-4E62-B43F-C028ED900B5B}" srcOrd="0" destOrd="0" presId="urn:microsoft.com/office/officeart/2005/8/layout/lProcess2"/>
    <dgm:cxn modelId="{00D317CF-6834-40C6-BF4C-995753AD53AE}" type="presParOf" srcId="{3A9E70BF-7173-410A-8CA4-4EDBD8E80E1D}" destId="{A696E25A-5CCD-438C-A29D-580FB0952415}" srcOrd="1" destOrd="0" presId="urn:microsoft.com/office/officeart/2005/8/layout/lProcess2"/>
    <dgm:cxn modelId="{E74C8D7D-0295-4293-AC09-F1A648A3A2E4}" type="presParOf" srcId="{3A9E70BF-7173-410A-8CA4-4EDBD8E80E1D}" destId="{822E056C-107C-4E8A-906B-7945B3F314E2}" srcOrd="2" destOrd="0" presId="urn:microsoft.com/office/officeart/2005/8/layout/lProcess2"/>
    <dgm:cxn modelId="{AB43AAA3-E653-420B-AC9B-4F8E0FEF09C9}" type="presParOf" srcId="{822E056C-107C-4E8A-906B-7945B3F314E2}" destId="{77969F2D-044F-4403-9444-44EFBF74E097}" srcOrd="0" destOrd="0" presId="urn:microsoft.com/office/officeart/2005/8/layout/lProcess2"/>
    <dgm:cxn modelId="{AFA9FEEC-E7AC-47EE-AE1C-4CC0C53286EE}" type="presParOf" srcId="{77969F2D-044F-4403-9444-44EFBF74E097}" destId="{B047C787-0676-42D9-B9A8-6E26DDE25859}" srcOrd="0" destOrd="0" presId="urn:microsoft.com/office/officeart/2005/8/layout/lProcess2"/>
    <dgm:cxn modelId="{9C489250-E277-4B1F-A72C-E900D8648B9D}" type="presParOf" srcId="{77969F2D-044F-4403-9444-44EFBF74E097}" destId="{EE06A540-5FB7-4132-8EAD-82CC3764E1B2}" srcOrd="1" destOrd="0" presId="urn:microsoft.com/office/officeart/2005/8/layout/lProcess2"/>
    <dgm:cxn modelId="{C9BD8678-C945-48DC-B4C7-6501D469A19D}" type="presParOf" srcId="{77969F2D-044F-4403-9444-44EFBF74E097}" destId="{C621B260-D408-4A4E-922A-DF2511BEBB4A}" srcOrd="2" destOrd="0" presId="urn:microsoft.com/office/officeart/2005/8/layout/lProcess2"/>
    <dgm:cxn modelId="{6E7CCA7D-1CC2-4D97-9F90-1067E79E267F}" type="presParOf" srcId="{77969F2D-044F-4403-9444-44EFBF74E097}" destId="{F3C10001-3C81-48D6-A68A-27280288D825}" srcOrd="3" destOrd="0" presId="urn:microsoft.com/office/officeart/2005/8/layout/lProcess2"/>
    <dgm:cxn modelId="{C9C5FD37-7904-49B9-A191-9852F7448EA6}" type="presParOf" srcId="{77969F2D-044F-4403-9444-44EFBF74E097}" destId="{8CA9BF7F-7A23-4F8E-81B3-A89FD1880B44}" srcOrd="4" destOrd="0" presId="urn:microsoft.com/office/officeart/2005/8/layout/lProcess2"/>
    <dgm:cxn modelId="{B48AEA4F-EE92-4C8C-BD63-048EA8D26821}" type="presParOf" srcId="{77969F2D-044F-4403-9444-44EFBF74E097}" destId="{A6C5C2E3-94F1-46B4-A92C-04E25F7D5A35}" srcOrd="5" destOrd="0" presId="urn:microsoft.com/office/officeart/2005/8/layout/lProcess2"/>
    <dgm:cxn modelId="{64AFAB16-D75F-4312-9AEA-EEB4AEF15457}" type="presParOf" srcId="{77969F2D-044F-4403-9444-44EFBF74E097}" destId="{DC493DA2-5315-4C52-94D0-4FE2628ED80E}" srcOrd="6" destOrd="0" presId="urn:microsoft.com/office/officeart/2005/8/layout/lProcess2"/>
    <dgm:cxn modelId="{F297C654-4115-4E98-AB9D-7B918F137798}" type="presParOf" srcId="{14224C78-B157-401D-A2F1-E9F31649126E}" destId="{FFA55D98-4678-4B75-9B2E-1A33030EE3F4}" srcOrd="1" destOrd="0" presId="urn:microsoft.com/office/officeart/2005/8/layout/lProcess2"/>
    <dgm:cxn modelId="{C90AEACE-176A-42B1-B82C-5490276F658B}" type="presParOf" srcId="{14224C78-B157-401D-A2F1-E9F31649126E}" destId="{7C853165-D5CE-4042-A0F8-9AE6EF3A4C80}" srcOrd="2" destOrd="0" presId="urn:microsoft.com/office/officeart/2005/8/layout/lProcess2"/>
    <dgm:cxn modelId="{1D010D84-A736-44B2-95A4-2ABA70CA7D06}" type="presParOf" srcId="{7C853165-D5CE-4042-A0F8-9AE6EF3A4C80}" destId="{940ADE02-4FC1-4B39-9688-D31CDFE626F1}" srcOrd="0" destOrd="0" presId="urn:microsoft.com/office/officeart/2005/8/layout/lProcess2"/>
    <dgm:cxn modelId="{83123ED3-A807-4656-B723-028CA96EF364}" type="presParOf" srcId="{7C853165-D5CE-4042-A0F8-9AE6EF3A4C80}" destId="{F7BF947C-DE94-4185-B8D5-1B887DD85655}" srcOrd="1" destOrd="0" presId="urn:microsoft.com/office/officeart/2005/8/layout/lProcess2"/>
    <dgm:cxn modelId="{0778491D-E02E-4B31-82F0-4259437AE970}" type="presParOf" srcId="{7C853165-D5CE-4042-A0F8-9AE6EF3A4C80}" destId="{ADBDBECB-55C8-4A64-B4BD-9CD2A0093F6C}" srcOrd="2" destOrd="0" presId="urn:microsoft.com/office/officeart/2005/8/layout/lProcess2"/>
    <dgm:cxn modelId="{F949E646-62BB-40A6-9D16-B44629A19577}" type="presParOf" srcId="{ADBDBECB-55C8-4A64-B4BD-9CD2A0093F6C}" destId="{9E7F3C47-D5FB-4AC1-8A29-4F7718F2A67A}" srcOrd="0" destOrd="0" presId="urn:microsoft.com/office/officeart/2005/8/layout/lProcess2"/>
    <dgm:cxn modelId="{E9893B31-2D5B-4498-8DB1-3D7228376270}" type="presParOf" srcId="{9E7F3C47-D5FB-4AC1-8A29-4F7718F2A67A}" destId="{1A444BC5-2F1A-4793-A8FB-134629D1C603}" srcOrd="0" destOrd="0" presId="urn:microsoft.com/office/officeart/2005/8/layout/lProcess2"/>
    <dgm:cxn modelId="{86333878-EA0E-4803-9563-1C908A5B7588}" type="presParOf" srcId="{9E7F3C47-D5FB-4AC1-8A29-4F7718F2A67A}" destId="{A2A25D13-6BA7-4F45-995B-12C0695D5A8D}" srcOrd="1" destOrd="0" presId="urn:microsoft.com/office/officeart/2005/8/layout/lProcess2"/>
    <dgm:cxn modelId="{29F8F7A7-AB58-4CD3-9010-E46E55F9E82E}" type="presParOf" srcId="{9E7F3C47-D5FB-4AC1-8A29-4F7718F2A67A}" destId="{B07B8E37-9078-43BE-A05E-0EAEAF1A1F46}" srcOrd="2" destOrd="0" presId="urn:microsoft.com/office/officeart/2005/8/layout/lProcess2"/>
    <dgm:cxn modelId="{8F4EA59D-2066-4C1A-8AAD-E16EBA02FE29}" type="presParOf" srcId="{14224C78-B157-401D-A2F1-E9F31649126E}" destId="{08CDE2B9-26C6-478A-BE47-0E70CCFA352A}" srcOrd="3" destOrd="0" presId="urn:microsoft.com/office/officeart/2005/8/layout/lProcess2"/>
    <dgm:cxn modelId="{1C646E4E-0E6A-4593-8A4A-3D2DD530FF69}" type="presParOf" srcId="{14224C78-B157-401D-A2F1-E9F31649126E}" destId="{1A38E7C3-3CC2-4EF3-9CA0-6ED264C047E9}" srcOrd="4" destOrd="0" presId="urn:microsoft.com/office/officeart/2005/8/layout/lProcess2"/>
    <dgm:cxn modelId="{C60DB49C-9A47-4B48-824D-F205C02DDC7B}" type="presParOf" srcId="{1A38E7C3-3CC2-4EF3-9CA0-6ED264C047E9}" destId="{69D903DA-678E-454A-853F-76188B603A27}" srcOrd="0" destOrd="0" presId="urn:microsoft.com/office/officeart/2005/8/layout/lProcess2"/>
    <dgm:cxn modelId="{71738013-9212-4DA4-B2AD-8970348F15C4}" type="presParOf" srcId="{1A38E7C3-3CC2-4EF3-9CA0-6ED264C047E9}" destId="{CE75BE52-D6B0-4A53-AB05-903D27A161D3}" srcOrd="1" destOrd="0" presId="urn:microsoft.com/office/officeart/2005/8/layout/lProcess2"/>
    <dgm:cxn modelId="{B8FC6A4A-2880-4120-9D6A-641E4AF2FF22}" type="presParOf" srcId="{1A38E7C3-3CC2-4EF3-9CA0-6ED264C047E9}" destId="{36627F9C-E08C-4F23-A9D8-F56B1C9D6B0A}" srcOrd="2" destOrd="0" presId="urn:microsoft.com/office/officeart/2005/8/layout/lProcess2"/>
    <dgm:cxn modelId="{C7605F2A-3605-4A2A-AE0E-103BD7A020B2}" type="presParOf" srcId="{36627F9C-E08C-4F23-A9D8-F56B1C9D6B0A}" destId="{2173CBA1-E6AC-49B5-BFE8-20688C1F312A}" srcOrd="0" destOrd="0" presId="urn:microsoft.com/office/officeart/2005/8/layout/lProcess2"/>
    <dgm:cxn modelId="{066F2EA6-5361-46E4-9748-9187709C1707}" type="presParOf" srcId="{2173CBA1-E6AC-49B5-BFE8-20688C1F312A}" destId="{20A32166-6C01-4057-83F0-D3AE08205EDB}" srcOrd="0" destOrd="0" presId="urn:microsoft.com/office/officeart/2005/8/layout/lProcess2"/>
    <dgm:cxn modelId="{6DF741FF-988E-4184-BE95-2AC5430D936B}" type="presParOf" srcId="{2173CBA1-E6AC-49B5-BFE8-20688C1F312A}" destId="{5C207F2B-71D5-413F-8AA9-922AA00B35B5}" srcOrd="1" destOrd="0" presId="urn:microsoft.com/office/officeart/2005/8/layout/lProcess2"/>
    <dgm:cxn modelId="{E038DAAC-DC59-41C1-A16D-04347EF48593}" type="presParOf" srcId="{2173CBA1-E6AC-49B5-BFE8-20688C1F312A}" destId="{73F7A40A-FEAF-4D79-B187-0E5E197D6A81}" srcOrd="2" destOrd="0" presId="urn:microsoft.com/office/officeart/2005/8/layout/lProcess2"/>
    <dgm:cxn modelId="{84180245-D95F-4214-B4E9-FB3B3565DB1D}" type="presParOf" srcId="{2173CBA1-E6AC-49B5-BFE8-20688C1F312A}" destId="{48D5E7DF-6025-4831-9A12-604D317808DB}" srcOrd="3" destOrd="0" presId="urn:microsoft.com/office/officeart/2005/8/layout/lProcess2"/>
    <dgm:cxn modelId="{1849A743-8928-4FB8-8F2B-3D608A8F6CAB}" type="presParOf" srcId="{2173CBA1-E6AC-49B5-BFE8-20688C1F312A}" destId="{0C95DCF4-8958-4742-918B-0EDF88B9C3DF}" srcOrd="4" destOrd="0" presId="urn:microsoft.com/office/officeart/2005/8/layout/lProcess2"/>
    <dgm:cxn modelId="{8F515939-C616-4C6C-BE01-04C0F6F576E8}" type="presParOf" srcId="{14224C78-B157-401D-A2F1-E9F31649126E}" destId="{0D9F53DD-0DD8-4A6C-A0A1-C6E386F78269}" srcOrd="5" destOrd="0" presId="urn:microsoft.com/office/officeart/2005/8/layout/lProcess2"/>
    <dgm:cxn modelId="{8260E720-4696-4F7A-BD99-84D079D8AD98}" type="presParOf" srcId="{14224C78-B157-401D-A2F1-E9F31649126E}" destId="{1FC486C3-724A-4B63-A631-C67CE49E9593}" srcOrd="6" destOrd="0" presId="urn:microsoft.com/office/officeart/2005/8/layout/lProcess2"/>
    <dgm:cxn modelId="{C863AA6D-8227-49DB-B51A-31C89CB9FE55}" type="presParOf" srcId="{1FC486C3-724A-4B63-A631-C67CE49E9593}" destId="{E19AFD89-7E0B-4B5C-90F8-927316EC7A98}" srcOrd="0" destOrd="0" presId="urn:microsoft.com/office/officeart/2005/8/layout/lProcess2"/>
    <dgm:cxn modelId="{6758A187-69A7-4384-8671-834FCB9D4B79}" type="presParOf" srcId="{1FC486C3-724A-4B63-A631-C67CE49E9593}" destId="{7590E721-81C5-43FB-BE94-E6EDFD4F0405}" srcOrd="1" destOrd="0" presId="urn:microsoft.com/office/officeart/2005/8/layout/lProcess2"/>
    <dgm:cxn modelId="{9A067F54-DBE1-4D39-9E36-9547CAF02EA6}" type="presParOf" srcId="{1FC486C3-724A-4B63-A631-C67CE49E9593}" destId="{63E76828-7EED-46CD-B096-E3EC54E075EB}" srcOrd="2" destOrd="0" presId="urn:microsoft.com/office/officeart/2005/8/layout/lProcess2"/>
    <dgm:cxn modelId="{8E67F196-D0B9-4A46-BF5D-CE830588FB47}" type="presParOf" srcId="{63E76828-7EED-46CD-B096-E3EC54E075EB}" destId="{8AF6ACE0-F867-4014-85AC-E024AA022AA5}" srcOrd="0" destOrd="0" presId="urn:microsoft.com/office/officeart/2005/8/layout/lProcess2"/>
    <dgm:cxn modelId="{D3970FCF-16AA-4F78-99DE-F3F58F13AA07}" type="presParOf" srcId="{8AF6ACE0-F867-4014-85AC-E024AA022AA5}" destId="{A11843C8-BE16-4AFC-B7F5-C82431E17162}" srcOrd="0" destOrd="0" presId="urn:microsoft.com/office/officeart/2005/8/layout/lProcess2"/>
    <dgm:cxn modelId="{146C1440-A7E1-4053-99FE-3734B26FA726}" type="presParOf" srcId="{8AF6ACE0-F867-4014-85AC-E024AA022AA5}" destId="{B5ED9A38-2C0B-462A-A774-F54E83F40E1E}" srcOrd="1" destOrd="0" presId="urn:microsoft.com/office/officeart/2005/8/layout/lProcess2"/>
    <dgm:cxn modelId="{2863FC6F-D5B5-4E99-A7C6-51454D1E281E}" type="presParOf" srcId="{8AF6ACE0-F867-4014-85AC-E024AA022AA5}" destId="{3E433890-3DDB-4679-90D0-1902FBE85C77}" srcOrd="2" destOrd="0" presId="urn:microsoft.com/office/officeart/2005/8/layout/lProcess2"/>
    <dgm:cxn modelId="{A6E0CF21-B19F-4101-8790-F7E5FAFA7A9C}" type="presParOf" srcId="{14224C78-B157-401D-A2F1-E9F31649126E}" destId="{17D86695-58A1-41DE-BD95-803DC77DA7A9}" srcOrd="7" destOrd="0" presId="urn:microsoft.com/office/officeart/2005/8/layout/lProcess2"/>
    <dgm:cxn modelId="{63279D94-6A76-4C3F-B16B-6697D9CF3EFE}" type="presParOf" srcId="{14224C78-B157-401D-A2F1-E9F31649126E}" destId="{2D0BD584-B6C2-4E61-85C7-168995C6AB52}" srcOrd="8" destOrd="0" presId="urn:microsoft.com/office/officeart/2005/8/layout/lProcess2"/>
    <dgm:cxn modelId="{BD82727E-AD86-4525-9DCA-DB562FDFACFB}" type="presParOf" srcId="{2D0BD584-B6C2-4E61-85C7-168995C6AB52}" destId="{242A0A04-22A6-449A-84A7-3F921BA653A4}" srcOrd="0" destOrd="0" presId="urn:microsoft.com/office/officeart/2005/8/layout/lProcess2"/>
    <dgm:cxn modelId="{567D57EA-1B31-443C-B58D-F2D691E9FE31}" type="presParOf" srcId="{2D0BD584-B6C2-4E61-85C7-168995C6AB52}" destId="{A0B514A6-4593-42F5-AC31-F1086A1EA4A3}" srcOrd="1" destOrd="0" presId="urn:microsoft.com/office/officeart/2005/8/layout/lProcess2"/>
    <dgm:cxn modelId="{A3314603-7BFC-4940-B1A6-2D8A577B2131}" type="presParOf" srcId="{2D0BD584-B6C2-4E61-85C7-168995C6AB52}" destId="{11E2C0BC-B54A-4E2B-881D-5F8629981D60}" srcOrd="2" destOrd="0" presId="urn:microsoft.com/office/officeart/2005/8/layout/lProcess2"/>
    <dgm:cxn modelId="{7CBAC404-66A0-4329-8522-71604F7EA62B}" type="presParOf" srcId="{11E2C0BC-B54A-4E2B-881D-5F8629981D60}" destId="{15A6E30F-D56B-460C-AB5F-4ECA4286ED68}" srcOrd="0" destOrd="0" presId="urn:microsoft.com/office/officeart/2005/8/layout/lProcess2"/>
    <dgm:cxn modelId="{D4FE460D-655D-45C9-B64B-0300564AF2A2}" type="presParOf" srcId="{15A6E30F-D56B-460C-AB5F-4ECA4286ED68}" destId="{BFF188C1-7662-4B3E-9D46-7581EFAB0185}" srcOrd="0" destOrd="0" presId="urn:microsoft.com/office/officeart/2005/8/layout/lProcess2"/>
    <dgm:cxn modelId="{E46EC495-CEB0-43C5-BFF1-5E369A114E73}" type="presParOf" srcId="{15A6E30F-D56B-460C-AB5F-4ECA4286ED68}" destId="{313308EF-BEDF-4C3F-BE55-8047C94796ED}" srcOrd="1" destOrd="0" presId="urn:microsoft.com/office/officeart/2005/8/layout/lProcess2"/>
    <dgm:cxn modelId="{5E1D2B1F-CB97-486F-80DA-4421D829F8BB}" type="presParOf" srcId="{15A6E30F-D56B-460C-AB5F-4ECA4286ED68}" destId="{59E92DA9-FEBE-4F3F-AE7D-838C40E68253}"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8C13-6048-4E62-B43F-C028ED900B5B}">
      <dsp:nvSpPr>
        <dsp:cNvPr id="0" name=""/>
        <dsp:cNvSpPr/>
      </dsp:nvSpPr>
      <dsp:spPr>
        <a:xfrm>
          <a:off x="6023"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Mecânico</a:t>
          </a:r>
        </a:p>
      </dsp:txBody>
      <dsp:txXfrm>
        <a:off x="6023" y="0"/>
        <a:ext cx="2113595" cy="1281429"/>
      </dsp:txXfrm>
    </dsp:sp>
    <dsp:sp modelId="{B047C787-0676-42D9-B9A8-6E26DDE25859}">
      <dsp:nvSpPr>
        <dsp:cNvPr id="0" name=""/>
        <dsp:cNvSpPr/>
      </dsp:nvSpPr>
      <dsp:spPr>
        <a:xfrm>
          <a:off x="217382" y="1281534"/>
          <a:ext cx="1690876" cy="6222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err="1"/>
            <a:t>Brinquedo</a:t>
          </a:r>
          <a:r>
            <a:rPr lang="en-US" sz="1300" kern="1200" dirty="0"/>
            <a:t> (</a:t>
          </a:r>
          <a:r>
            <a:rPr lang="en-US" sz="1300" kern="1200" dirty="0" err="1"/>
            <a:t>NatDes</a:t>
          </a:r>
          <a:r>
            <a:rPr lang="en-US" sz="1300" kern="1200" dirty="0"/>
            <a:t>)</a:t>
          </a:r>
          <a:endParaRPr lang="pt-BR" sz="1300" kern="1200" dirty="0"/>
        </a:p>
      </dsp:txBody>
      <dsp:txXfrm>
        <a:off x="235607" y="1299759"/>
        <a:ext cx="1654426" cy="585806"/>
      </dsp:txXfrm>
    </dsp:sp>
    <dsp:sp modelId="{C621B260-D408-4A4E-922A-DF2511BEBB4A}">
      <dsp:nvSpPr>
        <dsp:cNvPr id="0" name=""/>
        <dsp:cNvSpPr/>
      </dsp:nvSpPr>
      <dsp:spPr>
        <a:xfrm>
          <a:off x="217382" y="1999522"/>
          <a:ext cx="1690876" cy="6222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err="1"/>
            <a:t>Desenhos</a:t>
          </a:r>
          <a:r>
            <a:rPr lang="en-US" sz="1300" kern="1200" dirty="0"/>
            <a:t>/</a:t>
          </a:r>
          <a:r>
            <a:rPr lang="en-US" sz="1300" kern="1200" dirty="0" err="1"/>
            <a:t>Modelagem</a:t>
          </a:r>
          <a:r>
            <a:rPr lang="en-US" sz="1300" kern="1200" dirty="0"/>
            <a:t> 3D (</a:t>
          </a:r>
          <a:r>
            <a:rPr lang="en-US" sz="1300" kern="1200" dirty="0" err="1"/>
            <a:t>NatDes</a:t>
          </a:r>
          <a:r>
            <a:rPr lang="en-US" sz="1300" kern="1200" dirty="0"/>
            <a:t>)</a:t>
          </a:r>
          <a:endParaRPr lang="pt-BR" sz="1300" kern="1200" dirty="0"/>
        </a:p>
      </dsp:txBody>
      <dsp:txXfrm>
        <a:off x="235607" y="2017747"/>
        <a:ext cx="1654426" cy="585806"/>
      </dsp:txXfrm>
    </dsp:sp>
    <dsp:sp modelId="{8CA9BF7F-7A23-4F8E-81B3-A89FD1880B44}">
      <dsp:nvSpPr>
        <dsp:cNvPr id="0" name=""/>
        <dsp:cNvSpPr/>
      </dsp:nvSpPr>
      <dsp:spPr>
        <a:xfrm>
          <a:off x="217382" y="2717511"/>
          <a:ext cx="1690876" cy="6222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pt-BR" sz="1300" kern="1200" dirty="0"/>
            <a:t>Calibração de sensores (</a:t>
          </a:r>
          <a:r>
            <a:rPr lang="pt-BR" sz="1300" kern="1200" dirty="0" err="1"/>
            <a:t>InstruMed</a:t>
          </a:r>
          <a:r>
            <a:rPr lang="pt-BR" sz="1300" kern="1200" dirty="0"/>
            <a:t>)</a:t>
          </a:r>
        </a:p>
      </dsp:txBody>
      <dsp:txXfrm>
        <a:off x="235607" y="2735736"/>
        <a:ext cx="1654426" cy="585806"/>
      </dsp:txXfrm>
    </dsp:sp>
    <dsp:sp modelId="{DC493DA2-5315-4C52-94D0-4FE2628ED80E}">
      <dsp:nvSpPr>
        <dsp:cNvPr id="0" name=""/>
        <dsp:cNvSpPr/>
      </dsp:nvSpPr>
      <dsp:spPr>
        <a:xfrm>
          <a:off x="217382" y="3435500"/>
          <a:ext cx="1690876" cy="6222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pt-BR" sz="1300" b="0" i="0" kern="1200" dirty="0"/>
            <a:t>2º e </a:t>
          </a:r>
          <a:r>
            <a:rPr lang="en-US" sz="1300" kern="1200" dirty="0"/>
            <a:t>3</a:t>
          </a:r>
          <a:r>
            <a:rPr lang="pt-BR" sz="1300" b="0" i="0" kern="1200" dirty="0"/>
            <a:t>º Projetos (</a:t>
          </a:r>
          <a:r>
            <a:rPr lang="pt-BR" sz="1300" b="0" i="0" kern="1200" dirty="0" err="1"/>
            <a:t>ModSim</a:t>
          </a:r>
          <a:r>
            <a:rPr lang="pt-BR" sz="1300" b="0" i="0" kern="1200" dirty="0"/>
            <a:t>)</a:t>
          </a:r>
          <a:endParaRPr lang="pt-BR" sz="1300" kern="1200" dirty="0"/>
        </a:p>
      </dsp:txBody>
      <dsp:txXfrm>
        <a:off x="235607" y="3453725"/>
        <a:ext cx="1654426" cy="585806"/>
      </dsp:txXfrm>
    </dsp:sp>
    <dsp:sp modelId="{940ADE02-4FC1-4B39-9688-D31CDFE626F1}">
      <dsp:nvSpPr>
        <dsp:cNvPr id="0" name=""/>
        <dsp:cNvSpPr/>
      </dsp:nvSpPr>
      <dsp:spPr>
        <a:xfrm>
          <a:off x="227813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Mecatrônico</a:t>
          </a:r>
        </a:p>
      </dsp:txBody>
      <dsp:txXfrm>
        <a:off x="2278137" y="0"/>
        <a:ext cx="2113595" cy="1281429"/>
      </dsp:txXfrm>
    </dsp:sp>
    <dsp:sp modelId="{1A444BC5-2F1A-4793-A8FB-134629D1C603}">
      <dsp:nvSpPr>
        <dsp:cNvPr id="0" name=""/>
        <dsp:cNvSpPr/>
      </dsp:nvSpPr>
      <dsp:spPr>
        <a:xfrm>
          <a:off x="2474896" y="1444075"/>
          <a:ext cx="1720077" cy="8615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err="1"/>
            <a:t>Estação</a:t>
          </a:r>
          <a:r>
            <a:rPr lang="en-US" sz="1300" kern="1200" dirty="0"/>
            <a:t> </a:t>
          </a:r>
          <a:r>
            <a:rPr lang="en-US" sz="1300" kern="1200" dirty="0" err="1"/>
            <a:t>Meteorológica</a:t>
          </a:r>
          <a:r>
            <a:rPr lang="en-US" sz="1300" kern="1200" dirty="0"/>
            <a:t> (</a:t>
          </a:r>
          <a:r>
            <a:rPr lang="en-US" sz="1300" kern="1200" dirty="0" err="1"/>
            <a:t>InstruMed</a:t>
          </a:r>
          <a:r>
            <a:rPr lang="en-US" sz="1300" kern="1200" dirty="0"/>
            <a:t>)</a:t>
          </a:r>
        </a:p>
      </dsp:txBody>
      <dsp:txXfrm>
        <a:off x="2500130" y="1469309"/>
        <a:ext cx="1669609" cy="811086"/>
      </dsp:txXfrm>
    </dsp:sp>
    <dsp:sp modelId="{B07B8E37-9078-43BE-A05E-0EAEAF1A1F46}">
      <dsp:nvSpPr>
        <dsp:cNvPr id="0" name=""/>
        <dsp:cNvSpPr/>
      </dsp:nvSpPr>
      <dsp:spPr>
        <a:xfrm>
          <a:off x="2474896" y="2732773"/>
          <a:ext cx="1720077" cy="8615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err="1"/>
            <a:t>Impressão</a:t>
          </a:r>
          <a:r>
            <a:rPr lang="en-US" sz="1300" kern="1200" dirty="0"/>
            <a:t> de </a:t>
          </a:r>
          <a:r>
            <a:rPr lang="en-US" sz="1300" kern="1200" dirty="0" err="1"/>
            <a:t>circuito</a:t>
          </a:r>
          <a:r>
            <a:rPr lang="en-US" sz="1300" kern="1200" dirty="0"/>
            <a:t> (</a:t>
          </a:r>
          <a:r>
            <a:rPr lang="en-US" sz="1300" kern="1200" dirty="0" err="1"/>
            <a:t>IstruMed</a:t>
          </a:r>
          <a:r>
            <a:rPr lang="en-US" sz="1300" kern="1200" dirty="0"/>
            <a:t>)</a:t>
          </a:r>
        </a:p>
      </dsp:txBody>
      <dsp:txXfrm>
        <a:off x="2500130" y="2758007"/>
        <a:ext cx="1669609" cy="811086"/>
      </dsp:txXfrm>
    </dsp:sp>
    <dsp:sp modelId="{69D903DA-678E-454A-853F-76188B603A27}">
      <dsp:nvSpPr>
        <dsp:cNvPr id="0" name=""/>
        <dsp:cNvSpPr/>
      </dsp:nvSpPr>
      <dsp:spPr>
        <a:xfrm>
          <a:off x="4550252"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de Computação</a:t>
          </a:r>
        </a:p>
      </dsp:txBody>
      <dsp:txXfrm>
        <a:off x="4550252" y="0"/>
        <a:ext cx="2113595" cy="1281429"/>
      </dsp:txXfrm>
    </dsp:sp>
    <dsp:sp modelId="{20A32166-6C01-4057-83F0-D3AE08205EDB}">
      <dsp:nvSpPr>
        <dsp:cNvPr id="0" name=""/>
        <dsp:cNvSpPr/>
      </dsp:nvSpPr>
      <dsp:spPr>
        <a:xfrm>
          <a:off x="4743857" y="1351227"/>
          <a:ext cx="1690876" cy="7058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err="1"/>
            <a:t>Inspèrmon</a:t>
          </a:r>
          <a:r>
            <a:rPr lang="en-US" sz="1300" kern="1200" dirty="0"/>
            <a:t> (</a:t>
          </a:r>
          <a:r>
            <a:rPr lang="en-US" sz="1300" kern="1200" dirty="0" err="1"/>
            <a:t>DesSoft</a:t>
          </a:r>
          <a:r>
            <a:rPr lang="en-US" sz="1300" kern="1200" dirty="0"/>
            <a:t>)</a:t>
          </a:r>
          <a:endParaRPr lang="pt-BR" sz="1300" kern="1200" dirty="0"/>
        </a:p>
      </dsp:txBody>
      <dsp:txXfrm>
        <a:off x="4764530" y="1371900"/>
        <a:ext cx="1649530" cy="664494"/>
      </dsp:txXfrm>
    </dsp:sp>
    <dsp:sp modelId="{73F7A40A-FEAF-4D79-B187-0E5E197D6A81}">
      <dsp:nvSpPr>
        <dsp:cNvPr id="0" name=""/>
        <dsp:cNvSpPr/>
      </dsp:nvSpPr>
      <dsp:spPr>
        <a:xfrm>
          <a:off x="4747011" y="2298972"/>
          <a:ext cx="1720077" cy="6915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err="1"/>
            <a:t>Organização</a:t>
          </a:r>
          <a:r>
            <a:rPr lang="en-US" sz="1300" kern="1200" dirty="0"/>
            <a:t> de </a:t>
          </a:r>
          <a:r>
            <a:rPr lang="en-US" sz="1300" kern="1200" dirty="0" err="1"/>
            <a:t>lista</a:t>
          </a:r>
          <a:r>
            <a:rPr lang="en-US" sz="1300" kern="1200" dirty="0"/>
            <a:t> (</a:t>
          </a:r>
          <a:r>
            <a:rPr lang="en-US" sz="1300" kern="1200" dirty="0" err="1"/>
            <a:t>DesSoft</a:t>
          </a:r>
          <a:r>
            <a:rPr lang="en-US" sz="1300" kern="1200" dirty="0"/>
            <a:t>)</a:t>
          </a:r>
        </a:p>
      </dsp:txBody>
      <dsp:txXfrm>
        <a:off x="4767267" y="2319228"/>
        <a:ext cx="1679565" cy="651087"/>
      </dsp:txXfrm>
    </dsp:sp>
    <dsp:sp modelId="{0C95DCF4-8958-4742-918B-0EDF88B9C3DF}">
      <dsp:nvSpPr>
        <dsp:cNvPr id="0" name=""/>
        <dsp:cNvSpPr/>
      </dsp:nvSpPr>
      <dsp:spPr>
        <a:xfrm>
          <a:off x="4747011" y="3244682"/>
          <a:ext cx="1720077" cy="6915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err="1"/>
            <a:t>Aplicativo</a:t>
          </a:r>
          <a:r>
            <a:rPr lang="en-US" sz="1300" kern="1200" dirty="0"/>
            <a:t> functional (</a:t>
          </a:r>
          <a:r>
            <a:rPr lang="en-US" sz="1300" kern="1200" dirty="0" err="1"/>
            <a:t>DesSoft</a:t>
          </a:r>
          <a:r>
            <a:rPr lang="en-US" sz="1300" kern="1200" dirty="0"/>
            <a:t>)</a:t>
          </a:r>
        </a:p>
      </dsp:txBody>
      <dsp:txXfrm>
        <a:off x="4767267" y="3264938"/>
        <a:ext cx="1679565" cy="651087"/>
      </dsp:txXfrm>
    </dsp:sp>
    <dsp:sp modelId="{E19AFD89-7E0B-4B5C-90F8-927316EC7A98}">
      <dsp:nvSpPr>
        <dsp:cNvPr id="0" name=""/>
        <dsp:cNvSpPr/>
      </dsp:nvSpPr>
      <dsp:spPr>
        <a:xfrm>
          <a:off x="682236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práticas</a:t>
          </a:r>
        </a:p>
      </dsp:txBody>
      <dsp:txXfrm>
        <a:off x="6822367" y="0"/>
        <a:ext cx="2113595" cy="1281429"/>
      </dsp:txXfrm>
    </dsp:sp>
    <dsp:sp modelId="{A11843C8-BE16-4AFC-B7F5-C82431E17162}">
      <dsp:nvSpPr>
        <dsp:cNvPr id="0" name=""/>
        <dsp:cNvSpPr/>
      </dsp:nvSpPr>
      <dsp:spPr>
        <a:xfrm>
          <a:off x="7086989" y="1589436"/>
          <a:ext cx="1690876" cy="7755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err="1"/>
            <a:t>Brinquedo</a:t>
          </a:r>
          <a:r>
            <a:rPr lang="en-US" sz="1300" kern="1200" dirty="0"/>
            <a:t> (</a:t>
          </a:r>
          <a:r>
            <a:rPr lang="en-US" sz="1300" kern="1200" dirty="0" err="1"/>
            <a:t>NatDes</a:t>
          </a:r>
          <a:r>
            <a:rPr lang="en-US" sz="1300" kern="1200" dirty="0"/>
            <a:t>)</a:t>
          </a:r>
          <a:endParaRPr lang="pt-BR" sz="1300" kern="1200" dirty="0"/>
        </a:p>
      </dsp:txBody>
      <dsp:txXfrm>
        <a:off x="7109703" y="1612150"/>
        <a:ext cx="1645448" cy="730084"/>
      </dsp:txXfrm>
    </dsp:sp>
    <dsp:sp modelId="{3E433890-3DDB-4679-90D0-1902FBE85C77}">
      <dsp:nvSpPr>
        <dsp:cNvPr id="0" name=""/>
        <dsp:cNvSpPr/>
      </dsp:nvSpPr>
      <dsp:spPr>
        <a:xfrm>
          <a:off x="7086989" y="2863122"/>
          <a:ext cx="1690876" cy="8320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err="1"/>
            <a:t>Solda</a:t>
          </a:r>
          <a:endParaRPr lang="en-US" sz="1300" kern="1200" dirty="0"/>
        </a:p>
        <a:p>
          <a:pPr marL="0" lvl="0" indent="0" algn="ctr" defTabSz="577850">
            <a:lnSpc>
              <a:spcPct val="90000"/>
            </a:lnSpc>
            <a:spcBef>
              <a:spcPct val="0"/>
            </a:spcBef>
            <a:spcAft>
              <a:spcPct val="35000"/>
            </a:spcAft>
            <a:buNone/>
          </a:pPr>
          <a:r>
            <a:rPr lang="en-US" sz="1300" kern="1200" dirty="0"/>
            <a:t> (</a:t>
          </a:r>
          <a:r>
            <a:rPr lang="en-US" sz="1300" kern="1200" dirty="0" err="1"/>
            <a:t>InstruMed</a:t>
          </a:r>
          <a:r>
            <a:rPr lang="en-US" sz="1300" kern="1200" dirty="0"/>
            <a:t>)</a:t>
          </a:r>
          <a:endParaRPr lang="pt-BR" sz="1300" kern="1200" dirty="0"/>
        </a:p>
      </dsp:txBody>
      <dsp:txXfrm>
        <a:off x="7111360" y="2887493"/>
        <a:ext cx="1642134" cy="783354"/>
      </dsp:txXfrm>
    </dsp:sp>
    <dsp:sp modelId="{242A0A04-22A6-449A-84A7-3F921BA653A4}">
      <dsp:nvSpPr>
        <dsp:cNvPr id="0" name=""/>
        <dsp:cNvSpPr/>
      </dsp:nvSpPr>
      <dsp:spPr>
        <a:xfrm>
          <a:off x="9094481"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teóricas	</a:t>
          </a:r>
        </a:p>
      </dsp:txBody>
      <dsp:txXfrm>
        <a:off x="9094481" y="0"/>
        <a:ext cx="2113595" cy="1281429"/>
      </dsp:txXfrm>
    </dsp:sp>
    <dsp:sp modelId="{BFF188C1-7662-4B3E-9D46-7581EFAB0185}">
      <dsp:nvSpPr>
        <dsp:cNvPr id="0" name=""/>
        <dsp:cNvSpPr/>
      </dsp:nvSpPr>
      <dsp:spPr>
        <a:xfrm>
          <a:off x="9323595" y="1407420"/>
          <a:ext cx="1690876" cy="8792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err="1"/>
            <a:t>Artigo</a:t>
          </a:r>
          <a:r>
            <a:rPr lang="en-US" sz="1300" kern="1200" dirty="0"/>
            <a:t> </a:t>
          </a:r>
          <a:r>
            <a:rPr lang="en-US" sz="1300" kern="1200" dirty="0" err="1"/>
            <a:t>científico</a:t>
          </a:r>
          <a:r>
            <a:rPr lang="en-US" sz="1300" kern="1200" dirty="0"/>
            <a:t> (GDE)</a:t>
          </a:r>
          <a:endParaRPr lang="pt-BR" sz="1300" kern="1200" dirty="0"/>
        </a:p>
      </dsp:txBody>
      <dsp:txXfrm>
        <a:off x="9349349" y="1433174"/>
        <a:ext cx="1639368" cy="827787"/>
      </dsp:txXfrm>
    </dsp:sp>
    <dsp:sp modelId="{59E92DA9-FEBE-4F3F-AE7D-838C40E68253}">
      <dsp:nvSpPr>
        <dsp:cNvPr id="0" name=""/>
        <dsp:cNvSpPr/>
      </dsp:nvSpPr>
      <dsp:spPr>
        <a:xfrm>
          <a:off x="9323595" y="2713859"/>
          <a:ext cx="1690876" cy="8792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a:t>1</a:t>
          </a:r>
          <a:r>
            <a:rPr lang="pt-BR" sz="1300" b="0" i="0" kern="1200" dirty="0"/>
            <a:t>º</a:t>
          </a:r>
          <a:r>
            <a:rPr lang="en-US" sz="1300" kern="1200" dirty="0"/>
            <a:t>, 2</a:t>
          </a:r>
          <a:r>
            <a:rPr lang="pt-BR" sz="1300" b="0" i="0" kern="1200" dirty="0"/>
            <a:t>º</a:t>
          </a:r>
          <a:r>
            <a:rPr lang="en-US" sz="1300" kern="1200" dirty="0"/>
            <a:t> e 3</a:t>
          </a:r>
          <a:r>
            <a:rPr lang="pt-BR" sz="1300" b="0" i="0" kern="1200" dirty="0"/>
            <a:t>º</a:t>
          </a:r>
          <a:r>
            <a:rPr lang="en-US" sz="1300" kern="1200" dirty="0"/>
            <a:t> </a:t>
          </a:r>
          <a:r>
            <a:rPr lang="en-US" sz="1300" kern="1200" dirty="0" err="1"/>
            <a:t>Projetos</a:t>
          </a:r>
          <a:r>
            <a:rPr lang="en-US" sz="1300" kern="1200" dirty="0"/>
            <a:t> (</a:t>
          </a:r>
          <a:r>
            <a:rPr lang="en-US" sz="1300" kern="1200" dirty="0" err="1"/>
            <a:t>ModSim</a:t>
          </a:r>
          <a:r>
            <a:rPr lang="en-US" sz="1300" kern="1200" dirty="0"/>
            <a:t>)</a:t>
          </a:r>
          <a:endParaRPr lang="pt-BR" sz="1300" kern="1200" dirty="0"/>
        </a:p>
      </dsp:txBody>
      <dsp:txXfrm>
        <a:off x="9349349" y="2739613"/>
        <a:ext cx="1639368" cy="82778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25/08/2017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776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25/08/2017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2174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25/08/2017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771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25/08/2017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150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25/08/2017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4318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DD670B3-E2EA-4637-9A35-A3F69C814A4D}" type="datetimeFigureOut">
              <a:rPr lang="pt-BR" smtClean="0"/>
              <a:t>25/08/2017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7716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DD670B3-E2EA-4637-9A35-A3F69C814A4D}" type="datetimeFigureOut">
              <a:rPr lang="pt-BR" smtClean="0"/>
              <a:t>25/08/2017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589F13C-868A-4860-AF0B-B8654897AF81}" type="slidenum">
              <a:rPr lang="pt-BR" smtClean="0"/>
              <a:t>‹nº›</a:t>
            </a:fld>
            <a:endParaRPr lang="pt-BR"/>
          </a:p>
        </p:txBody>
      </p:sp>
      <p:sp>
        <p:nvSpPr>
          <p:cNvPr id="10" name="Retângulo: Cantos Arredondados 9"/>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4857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DD670B3-E2EA-4637-9A35-A3F69C814A4D}" type="datetimeFigureOut">
              <a:rPr lang="pt-BR" smtClean="0"/>
              <a:t>25/08/2017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589F13C-868A-4860-AF0B-B8654897AF81}" type="slidenum">
              <a:rPr lang="pt-BR" smtClean="0"/>
              <a:t>‹nº›</a:t>
            </a:fld>
            <a:endParaRPr lang="pt-BR"/>
          </a:p>
        </p:txBody>
      </p:sp>
      <p:sp>
        <p:nvSpPr>
          <p:cNvPr id="6" name="Retângulo: Cantos Arredondados 5"/>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9265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670B3-E2EA-4637-9A35-A3F69C814A4D}" type="datetimeFigureOut">
              <a:rPr lang="pt-BR" smtClean="0"/>
              <a:t>25/08/2017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589F13C-868A-4860-AF0B-B8654897AF81}" type="slidenum">
              <a:rPr lang="pt-BR" smtClean="0"/>
              <a:t>‹nº›</a:t>
            </a:fld>
            <a:endParaRPr lang="pt-BR"/>
          </a:p>
        </p:txBody>
      </p:sp>
      <p:sp>
        <p:nvSpPr>
          <p:cNvPr id="5" name="Retângulo: Cantos Arredondados 4"/>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449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25/08/2017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5210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25/08/2017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091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670B3-E2EA-4637-9A35-A3F69C814A4D}" type="datetimeFigureOut">
              <a:rPr lang="pt-BR" smtClean="0"/>
              <a:t>25/08/2017</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9F13C-868A-4860-AF0B-B8654897AF81}" type="slidenum">
              <a:rPr lang="pt-BR" smtClean="0"/>
              <a:t>‹nº›</a:t>
            </a:fld>
            <a:endParaRPr lang="pt-BR"/>
          </a:p>
        </p:txBody>
      </p:sp>
    </p:spTree>
    <p:extLst>
      <p:ext uri="{BB962C8B-B14F-4D97-AF65-F5344CB8AC3E}">
        <p14:creationId xmlns:p14="http://schemas.microsoft.com/office/powerpoint/2010/main" val="2335369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optimalworkshop.com/treeja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Projeto I</a:t>
            </a:r>
          </a:p>
        </p:txBody>
      </p:sp>
      <p:sp>
        <p:nvSpPr>
          <p:cNvPr id="3" name="Subtítulo 2"/>
          <p:cNvSpPr>
            <a:spLocks noGrp="1"/>
          </p:cNvSpPr>
          <p:nvPr>
            <p:ph type="subTitle" idx="1"/>
          </p:nvPr>
        </p:nvSpPr>
        <p:spPr/>
        <p:txBody>
          <a:bodyPr/>
          <a:lstStyle/>
          <a:p>
            <a:r>
              <a:rPr lang="pt-BR" dirty="0"/>
              <a:t>1ª entrega</a:t>
            </a:r>
          </a:p>
        </p:txBody>
      </p:sp>
    </p:spTree>
    <p:extLst>
      <p:ext uri="{BB962C8B-B14F-4D97-AF65-F5344CB8AC3E}">
        <p14:creationId xmlns:p14="http://schemas.microsoft.com/office/powerpoint/2010/main" val="34278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pic>
        <p:nvPicPr>
          <p:cNvPr id="6" name="Espaço Reservado para Conteúdo 9">
            <a:extLst>
              <a:ext uri="{FF2B5EF4-FFF2-40B4-BE49-F238E27FC236}">
                <a16:creationId xmlns:a16="http://schemas.microsoft.com/office/drawing/2014/main" id="{38B23A14-68E8-44F7-B5F3-6B10E41E5D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1795" y="795639"/>
            <a:ext cx="7008664" cy="5798575"/>
          </a:xfrm>
        </p:spPr>
      </p:pic>
    </p:spTree>
    <p:extLst>
      <p:ext uri="{BB962C8B-B14F-4D97-AF65-F5344CB8AC3E}">
        <p14:creationId xmlns:p14="http://schemas.microsoft.com/office/powerpoint/2010/main" val="3438142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3" name="Espaço Reservado para Conteúdo 2"/>
          <p:cNvSpPr>
            <a:spLocks noGrp="1"/>
          </p:cNvSpPr>
          <p:nvPr>
            <p:ph idx="1"/>
          </p:nvPr>
        </p:nvSpPr>
        <p:spPr>
          <a:xfrm>
            <a:off x="2184400" y="357312"/>
            <a:ext cx="9855200" cy="4351338"/>
          </a:xfrm>
        </p:spPr>
        <p:txBody>
          <a:bodyPr>
            <a:normAutofit/>
          </a:bodyPr>
          <a:lstStyle/>
          <a:p>
            <a:pPr marL="0" indent="0">
              <a:buNone/>
            </a:pPr>
            <a:r>
              <a:rPr lang="pt-BR" sz="1800" dirty="0"/>
              <a:t>Para ser completo, o portfólio deve ter uma página inicial e uma página sobre o aluno.</a:t>
            </a:r>
            <a:endParaRPr lang="pt-BR" sz="1200" dirty="0"/>
          </a:p>
        </p:txBody>
      </p:sp>
      <p:sp>
        <p:nvSpPr>
          <p:cNvPr id="6" name="CaixaDeTexto 5"/>
          <p:cNvSpPr txBox="1"/>
          <p:nvPr/>
        </p:nvSpPr>
        <p:spPr>
          <a:xfrm>
            <a:off x="279400" y="908111"/>
            <a:ext cx="11620500" cy="369332"/>
          </a:xfrm>
          <a:prstGeom prst="rect">
            <a:avLst/>
          </a:prstGeom>
          <a:noFill/>
        </p:spPr>
        <p:txBody>
          <a:bodyPr wrap="square" rtlCol="0">
            <a:spAutoFit/>
          </a:bodyPr>
          <a:lstStyle/>
          <a:p>
            <a:r>
              <a:rPr lang="pt-BR" dirty="0"/>
              <a:t>Desenhe o consenso do seu grupo a respeito de como deve ser a primeira página do portfólio e a página “Sobre Mim”.</a:t>
            </a:r>
            <a:endParaRPr lang="pt-BR" sz="1600" dirty="0"/>
          </a:p>
        </p:txBody>
      </p:sp>
      <p:pic>
        <p:nvPicPr>
          <p:cNvPr id="7" name="Imagem 6">
            <a:extLst>
              <a:ext uri="{FF2B5EF4-FFF2-40B4-BE49-F238E27FC236}">
                <a16:creationId xmlns:a16="http://schemas.microsoft.com/office/drawing/2014/main" id="{5252F189-F63A-43D5-B4C2-9FBC5A1DE4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4351" y="1220788"/>
            <a:ext cx="6855933" cy="5506171"/>
          </a:xfrm>
          <a:prstGeom prst="rect">
            <a:avLst/>
          </a:prstGeom>
        </p:spPr>
      </p:pic>
    </p:spTree>
    <p:extLst>
      <p:ext uri="{BB962C8B-B14F-4D97-AF65-F5344CB8AC3E}">
        <p14:creationId xmlns:p14="http://schemas.microsoft.com/office/powerpoint/2010/main" val="2326673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pic>
        <p:nvPicPr>
          <p:cNvPr id="12" name="Imagem 11">
            <a:extLst>
              <a:ext uri="{FF2B5EF4-FFF2-40B4-BE49-F238E27FC236}">
                <a16:creationId xmlns:a16="http://schemas.microsoft.com/office/drawing/2014/main" id="{78697EC4-4C8A-4772-8473-07B976404E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0373" y="852256"/>
            <a:ext cx="7916600" cy="5393184"/>
          </a:xfrm>
          <a:prstGeom prst="rect">
            <a:avLst/>
          </a:prstGeom>
        </p:spPr>
      </p:pic>
    </p:spTree>
    <p:extLst>
      <p:ext uri="{BB962C8B-B14F-4D97-AF65-F5344CB8AC3E}">
        <p14:creationId xmlns:p14="http://schemas.microsoft.com/office/powerpoint/2010/main" val="146200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0EE6FE82-9B08-4A27-B996-A5A069F15E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ítulo 3"/>
          <p:cNvSpPr>
            <a:spLocks noGrp="1"/>
          </p:cNvSpPr>
          <p:nvPr>
            <p:ph type="title"/>
          </p:nvPr>
        </p:nvSpPr>
        <p:spPr>
          <a:xfrm>
            <a:off x="838200" y="0"/>
            <a:ext cx="10515600" cy="1325563"/>
          </a:xfrm>
        </p:spPr>
        <p:txBody>
          <a:bodyPr/>
          <a:lstStyle/>
          <a:p>
            <a:pPr algn="ctr"/>
            <a:r>
              <a:rPr lang="pt-BR" dirty="0"/>
              <a:t>Equipe: Nome Criativo</a:t>
            </a:r>
          </a:p>
        </p:txBody>
      </p:sp>
      <p:sp>
        <p:nvSpPr>
          <p:cNvPr id="5" name="Espaço Reservado para Conteúdo 4"/>
          <p:cNvSpPr>
            <a:spLocks noGrp="1"/>
          </p:cNvSpPr>
          <p:nvPr>
            <p:ph idx="1"/>
          </p:nvPr>
        </p:nvSpPr>
        <p:spPr>
          <a:xfrm>
            <a:off x="6934200" y="5348086"/>
            <a:ext cx="10515600" cy="4351338"/>
          </a:xfrm>
        </p:spPr>
        <p:txBody>
          <a:bodyPr>
            <a:normAutofit/>
          </a:bodyPr>
          <a:lstStyle/>
          <a:p>
            <a:r>
              <a:rPr lang="pt-BR" sz="1800" dirty="0"/>
              <a:t>Iago R. Mendes – Engenharia de Computação</a:t>
            </a:r>
          </a:p>
          <a:p>
            <a:r>
              <a:rPr lang="pt-BR" sz="1800" dirty="0"/>
              <a:t>Jorge Augusto Ehrhardt – Engenharia de Computação</a:t>
            </a:r>
          </a:p>
          <a:p>
            <a:r>
              <a:rPr lang="pt-BR" sz="1800" dirty="0"/>
              <a:t>Rodrigo Crespo – Engenharia Mecânica</a:t>
            </a:r>
          </a:p>
          <a:p>
            <a:r>
              <a:rPr lang="pt-BR" sz="1800" dirty="0"/>
              <a:t>Vitor Carreta – Engenharia Mecatrônica</a:t>
            </a:r>
          </a:p>
        </p:txBody>
      </p:sp>
    </p:spTree>
    <p:extLst>
      <p:ext uri="{BB962C8B-B14F-4D97-AF65-F5344CB8AC3E}">
        <p14:creationId xmlns:p14="http://schemas.microsoft.com/office/powerpoint/2010/main" val="232686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Link do GitHub</a:t>
            </a:r>
          </a:p>
        </p:txBody>
      </p:sp>
      <p:sp>
        <p:nvSpPr>
          <p:cNvPr id="3" name="Retângulo 2">
            <a:extLst>
              <a:ext uri="{FF2B5EF4-FFF2-40B4-BE49-F238E27FC236}">
                <a16:creationId xmlns:a16="http://schemas.microsoft.com/office/drawing/2014/main" id="{660BEAFE-00DF-406D-AEEC-246540EAAA7A}"/>
              </a:ext>
            </a:extLst>
          </p:cNvPr>
          <p:cNvSpPr/>
          <p:nvPr/>
        </p:nvSpPr>
        <p:spPr>
          <a:xfrm>
            <a:off x="213492" y="2967335"/>
            <a:ext cx="11765016" cy="769441"/>
          </a:xfrm>
          <a:prstGeom prst="rect">
            <a:avLst/>
          </a:prstGeom>
          <a:noFill/>
        </p:spPr>
        <p:txBody>
          <a:bodyPr wrap="none" lIns="91440" tIns="45720" rIns="91440" bIns="45720">
            <a:spAutoFit/>
          </a:bodyPr>
          <a:lstStyle/>
          <a:p>
            <a:pPr algn="ctr"/>
            <a:r>
              <a:rPr lang="pt-BR" sz="4400" b="1" cap="none" spc="0" dirty="0">
                <a:ln w="6600">
                  <a:solidFill>
                    <a:schemeClr val="accent2"/>
                  </a:solidFill>
                  <a:prstDash val="solid"/>
                </a:ln>
                <a:solidFill>
                  <a:srgbClr val="FFFFFF"/>
                </a:solidFill>
                <a:effectLst>
                  <a:outerShdw dist="38100" dir="2700000" algn="tl" rotWithShape="0">
                    <a:schemeClr val="accent2"/>
                  </a:outerShdw>
                </a:effectLst>
              </a:rPr>
              <a:t>https://github.com/vcarreta/Projeto-1-Co-Design</a:t>
            </a:r>
          </a:p>
        </p:txBody>
      </p:sp>
    </p:spTree>
    <p:extLst>
      <p:ext uri="{BB962C8B-B14F-4D97-AF65-F5344CB8AC3E}">
        <p14:creationId xmlns:p14="http://schemas.microsoft.com/office/powerpoint/2010/main" val="318591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1ª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engenheiro está interessado em matricular seu filho no </a:t>
            </a:r>
            <a:r>
              <a:rPr lang="pt-BR" sz="1800" dirty="0" err="1"/>
              <a:t>Insper</a:t>
            </a:r>
            <a:r>
              <a:rPr lang="pt-BR" sz="1800" dirty="0"/>
              <a:t>. Para ter uma primeira impressão sobre o curso, ele resolve navegar pelo portfólio de um dos alunos dos cursos de Engenharia em busca de:</a:t>
            </a:r>
          </a:p>
        </p:txBody>
      </p:sp>
      <p:graphicFrame>
        <p:nvGraphicFramePr>
          <p:cNvPr id="4" name="Diagrama 3"/>
          <p:cNvGraphicFramePr/>
          <p:nvPr>
            <p:extLst>
              <p:ext uri="{D42A27DB-BD31-4B8C-83A1-F6EECF244321}">
                <p14:modId xmlns:p14="http://schemas.microsoft.com/office/powerpoint/2010/main" val="2288246316"/>
              </p:ext>
            </p:extLst>
          </p:nvPr>
        </p:nvGraphicFramePr>
        <p:xfrm>
          <a:off x="508000" y="992188"/>
          <a:ext cx="11214100" cy="4271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aixaDeTexto 4"/>
          <p:cNvSpPr txBox="1"/>
          <p:nvPr/>
        </p:nvSpPr>
        <p:spPr>
          <a:xfrm>
            <a:off x="279400" y="5292726"/>
            <a:ext cx="11760200" cy="1477328"/>
          </a:xfrm>
          <a:prstGeom prst="rect">
            <a:avLst/>
          </a:prstGeom>
          <a:noFill/>
        </p:spPr>
        <p:txBody>
          <a:bodyPr wrap="square" rtlCol="0">
            <a:spAutoFit/>
          </a:bodyPr>
          <a:lstStyle/>
          <a:p>
            <a:r>
              <a:rPr lang="pt-BR" dirty="0">
                <a:solidFill>
                  <a:srgbClr val="FF0000"/>
                </a:solidFill>
              </a:rPr>
              <a:t>Não há problema em encaixar um projeto em múltiplas buscas ou em deixar uma busca vazia. Em caso de dúvidas sobre os projetos, converse com os professores das disciplinas ou com os veteranos.</a:t>
            </a:r>
          </a:p>
          <a:p>
            <a:r>
              <a:rPr lang="pt-BR" b="1" dirty="0"/>
              <a:t>Validação</a:t>
            </a:r>
          </a:p>
          <a:p>
            <a:r>
              <a:rPr lang="pt-BR" dirty="0"/>
              <a:t>Os ninjas lerão a classificação publicada e darão um feedback sobre as escolhas, indicando concordâncias e discordâncias. Essa verificação não é avaliativa e tem como propósito provocar reflexão.</a:t>
            </a:r>
            <a:endParaRPr lang="pt-BR" dirty="0">
              <a:solidFill>
                <a:srgbClr val="FF0000"/>
              </a:solidFill>
            </a:endParaRPr>
          </a:p>
        </p:txBody>
      </p:sp>
    </p:spTree>
    <p:extLst>
      <p:ext uri="{BB962C8B-B14F-4D97-AF65-F5344CB8AC3E}">
        <p14:creationId xmlns:p14="http://schemas.microsoft.com/office/powerpoint/2010/main" val="19932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Considere os cinco cenários abaixo, sempre a partir da página inicial do portfólio. Cada um contextualiza a busca por um projeto específico do primeiro período.</a:t>
            </a:r>
            <a:endParaRPr lang="pt-BR" sz="1200" dirty="0"/>
          </a:p>
        </p:txBody>
      </p:sp>
      <p:sp>
        <p:nvSpPr>
          <p:cNvPr id="6" name="CaixaDeTexto 5"/>
          <p:cNvSpPr txBox="1"/>
          <p:nvPr/>
        </p:nvSpPr>
        <p:spPr>
          <a:xfrm>
            <a:off x="279400" y="908111"/>
            <a:ext cx="11620500" cy="3046988"/>
          </a:xfrm>
          <a:prstGeom prst="rect">
            <a:avLst/>
          </a:prstGeom>
          <a:noFill/>
        </p:spPr>
        <p:txBody>
          <a:bodyPr wrap="square" rtlCol="0">
            <a:spAutoFit/>
          </a:bodyPr>
          <a:lstStyle/>
          <a:p>
            <a:pPr marL="285750" indent="-285750">
              <a:buFont typeface="Arial" panose="020B0604020202020204" pitchFamily="34" charset="0"/>
              <a:buChar char="•"/>
            </a:pPr>
            <a:r>
              <a:rPr lang="pt-BR" sz="1600" dirty="0"/>
              <a:t> O recrutador de uma grande empresa de tecnologia da informação está procurando talentos promissores para estagiar em projetos importantes. Ele ouviu falar que você desenvolveu um software ainda no primeiro período da graduação e gostaria de saber mais sobre ele.</a:t>
            </a:r>
          </a:p>
          <a:p>
            <a:pPr marL="285750" indent="-285750">
              <a:buFont typeface="Arial" panose="020B0604020202020204" pitchFamily="34" charset="0"/>
              <a:buChar char="•"/>
            </a:pPr>
            <a:r>
              <a:rPr lang="pt-BR" sz="1600" dirty="0"/>
              <a:t> O fundador de uma startup deseja contratar funcionários com visão inovadora e vontade de causar impacto positivo no mundo. Ele ouviu falar do seu </a:t>
            </a:r>
            <a:r>
              <a:rPr lang="pt-BR" sz="1600" i="1" dirty="0" err="1"/>
              <a:t>application</a:t>
            </a:r>
            <a:r>
              <a:rPr lang="pt-BR" sz="1600" dirty="0"/>
              <a:t> para o </a:t>
            </a:r>
            <a:r>
              <a:rPr lang="pt-BR" sz="1600" i="1" dirty="0" err="1"/>
              <a:t>Singularity</a:t>
            </a:r>
            <a:r>
              <a:rPr lang="pt-BR" sz="1600" dirty="0"/>
              <a:t> da NASA e gostaria de ver a sua proposta.</a:t>
            </a:r>
          </a:p>
          <a:p>
            <a:pPr marL="285750" indent="-285750">
              <a:buFont typeface="Arial" panose="020B0604020202020204" pitchFamily="34" charset="0"/>
              <a:buChar char="•"/>
            </a:pPr>
            <a:r>
              <a:rPr lang="pt-BR" sz="1600" dirty="0"/>
              <a:t> Um entusiasta em eletrônica está gostando de construir protótipos com Arduino e quer começar a ir além da protoboard. Ele ouviu falar da sua Estação Meteorológica e gostaria de utilizá-la como referência para dar os primeiros passos em PCB.</a:t>
            </a:r>
          </a:p>
          <a:p>
            <a:pPr marL="285750" indent="-285750">
              <a:buFont typeface="Arial" panose="020B0604020202020204" pitchFamily="34" charset="0"/>
              <a:buChar char="•"/>
            </a:pPr>
            <a:r>
              <a:rPr lang="pt-BR" sz="1600" dirty="0"/>
              <a:t> Um analista do mercado financeiro está cansado de contratar pessoas que estudaram muita teoria mas não conseguem associá-la ao mundo real. Ele ouviu falar do seu projeto final de Modelagem e Simulação e, mesmo não sendo relacionado ao mercado financeiro, gostaria de mais detalhes.</a:t>
            </a:r>
          </a:p>
          <a:p>
            <a:pPr marL="285750" indent="-285750">
              <a:buFont typeface="Arial" panose="020B0604020202020204" pitchFamily="34" charset="0"/>
              <a:buChar char="•"/>
            </a:pPr>
            <a:r>
              <a:rPr lang="pt-BR" sz="1600" dirty="0"/>
              <a:t> Uma empresa em reestruturação quer engenheiros versáteis, capazes de participar da concepção de projetos em vez de construir ideias prontas. Os diretores ouviram falar que você idealizou do zero um brinquedo infantil e querem saber mais sobre o processo.</a:t>
            </a:r>
          </a:p>
        </p:txBody>
      </p:sp>
    </p:spTree>
    <p:extLst>
      <p:ext uri="{BB962C8B-B14F-4D97-AF65-F5344CB8AC3E}">
        <p14:creationId xmlns:p14="http://schemas.microsoft.com/office/powerpoint/2010/main" val="165697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5" name="Retângulo: Cantos Arredondados 4"/>
          <p:cNvSpPr/>
          <p:nvPr/>
        </p:nvSpPr>
        <p:spPr>
          <a:xfrm>
            <a:off x="254680" y="1900410"/>
            <a:ext cx="1367778" cy="5694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Home</a:t>
            </a:r>
          </a:p>
        </p:txBody>
      </p:sp>
      <p:sp>
        <p:nvSpPr>
          <p:cNvPr id="6" name="Retângulo: Cantos Arredondados 5">
            <a:extLst>
              <a:ext uri="{FF2B5EF4-FFF2-40B4-BE49-F238E27FC236}">
                <a16:creationId xmlns:a16="http://schemas.microsoft.com/office/drawing/2014/main" id="{C0796673-0DDC-48C4-9FF8-793BEDCA6FBE}"/>
              </a:ext>
            </a:extLst>
          </p:cNvPr>
          <p:cNvSpPr/>
          <p:nvPr/>
        </p:nvSpPr>
        <p:spPr>
          <a:xfrm>
            <a:off x="2351966" y="925935"/>
            <a:ext cx="2440496" cy="544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I</a:t>
            </a:r>
            <a:r>
              <a:rPr lang="pt-BR" sz="3600" dirty="0" err="1"/>
              <a:t>ntegrantes</a:t>
            </a:r>
            <a:endParaRPr lang="pt-BR" sz="3600" dirty="0"/>
          </a:p>
        </p:txBody>
      </p:sp>
      <p:sp>
        <p:nvSpPr>
          <p:cNvPr id="7" name="Retângulo: Cantos Arredondados 6">
            <a:extLst>
              <a:ext uri="{FF2B5EF4-FFF2-40B4-BE49-F238E27FC236}">
                <a16:creationId xmlns:a16="http://schemas.microsoft.com/office/drawing/2014/main" id="{3A1A9299-10AC-40A4-8E23-4A5C1C6E1831}"/>
              </a:ext>
            </a:extLst>
          </p:cNvPr>
          <p:cNvSpPr/>
          <p:nvPr/>
        </p:nvSpPr>
        <p:spPr>
          <a:xfrm>
            <a:off x="2364670" y="3040804"/>
            <a:ext cx="2870892" cy="525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Competências</a:t>
            </a:r>
          </a:p>
        </p:txBody>
      </p:sp>
      <p:sp>
        <p:nvSpPr>
          <p:cNvPr id="9" name="Seta: para a Esquerda 8">
            <a:extLst>
              <a:ext uri="{FF2B5EF4-FFF2-40B4-BE49-F238E27FC236}">
                <a16:creationId xmlns:a16="http://schemas.microsoft.com/office/drawing/2014/main" id="{2E3143A1-6E51-4804-A4AC-2E6DBFE15A67}"/>
              </a:ext>
            </a:extLst>
          </p:cNvPr>
          <p:cNvSpPr/>
          <p:nvPr/>
        </p:nvSpPr>
        <p:spPr>
          <a:xfrm rot="9590069">
            <a:off x="1657754" y="1332166"/>
            <a:ext cx="667053" cy="2761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Seta: para a Esquerda 9">
            <a:extLst>
              <a:ext uri="{FF2B5EF4-FFF2-40B4-BE49-F238E27FC236}">
                <a16:creationId xmlns:a16="http://schemas.microsoft.com/office/drawing/2014/main" id="{1BB044FD-4C1F-454D-AFDE-3E09008D808B}"/>
              </a:ext>
            </a:extLst>
          </p:cNvPr>
          <p:cNvSpPr/>
          <p:nvPr/>
        </p:nvSpPr>
        <p:spPr>
          <a:xfrm rot="10800000">
            <a:off x="1731239" y="2053279"/>
            <a:ext cx="667053" cy="2761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Seta: para a Esquerda 10">
            <a:extLst>
              <a:ext uri="{FF2B5EF4-FFF2-40B4-BE49-F238E27FC236}">
                <a16:creationId xmlns:a16="http://schemas.microsoft.com/office/drawing/2014/main" id="{C2C0FDBC-0315-4E03-B44C-E520ECA13DCB}"/>
              </a:ext>
            </a:extLst>
          </p:cNvPr>
          <p:cNvSpPr/>
          <p:nvPr/>
        </p:nvSpPr>
        <p:spPr>
          <a:xfrm rot="17882625">
            <a:off x="2694180" y="3857327"/>
            <a:ext cx="667053" cy="2761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Seta: para a Esquerda 11">
            <a:extLst>
              <a:ext uri="{FF2B5EF4-FFF2-40B4-BE49-F238E27FC236}">
                <a16:creationId xmlns:a16="http://schemas.microsoft.com/office/drawing/2014/main" id="{F57DFE59-3B23-4A69-825E-8150F2719831}"/>
              </a:ext>
            </a:extLst>
          </p:cNvPr>
          <p:cNvSpPr/>
          <p:nvPr/>
        </p:nvSpPr>
        <p:spPr>
          <a:xfrm rot="16200000">
            <a:off x="3711601" y="3984788"/>
            <a:ext cx="667053" cy="2761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Seta: para a Esquerda 12">
            <a:extLst>
              <a:ext uri="{FF2B5EF4-FFF2-40B4-BE49-F238E27FC236}">
                <a16:creationId xmlns:a16="http://schemas.microsoft.com/office/drawing/2014/main" id="{938D40E3-F91B-4D01-AB7E-D8034A025BA1}"/>
              </a:ext>
            </a:extLst>
          </p:cNvPr>
          <p:cNvSpPr/>
          <p:nvPr/>
        </p:nvSpPr>
        <p:spPr>
          <a:xfrm rot="14230053">
            <a:off x="4747203" y="3857327"/>
            <a:ext cx="667053" cy="2761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Seta: para a Esquerda 13">
            <a:extLst>
              <a:ext uri="{FF2B5EF4-FFF2-40B4-BE49-F238E27FC236}">
                <a16:creationId xmlns:a16="http://schemas.microsoft.com/office/drawing/2014/main" id="{436A3F38-A3FC-468E-A95B-52DE4E4FB611}"/>
              </a:ext>
            </a:extLst>
          </p:cNvPr>
          <p:cNvSpPr/>
          <p:nvPr/>
        </p:nvSpPr>
        <p:spPr>
          <a:xfrm rot="10800000">
            <a:off x="5002825" y="620226"/>
            <a:ext cx="667053" cy="2761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Seta: para a Esquerda 17">
            <a:extLst>
              <a:ext uri="{FF2B5EF4-FFF2-40B4-BE49-F238E27FC236}">
                <a16:creationId xmlns:a16="http://schemas.microsoft.com/office/drawing/2014/main" id="{46527D40-D779-491C-939B-74156A683961}"/>
              </a:ext>
            </a:extLst>
          </p:cNvPr>
          <p:cNvSpPr/>
          <p:nvPr/>
        </p:nvSpPr>
        <p:spPr>
          <a:xfrm rot="10800000">
            <a:off x="5000073" y="936529"/>
            <a:ext cx="667053" cy="2761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Seta: para a Esquerda 18">
            <a:extLst>
              <a:ext uri="{FF2B5EF4-FFF2-40B4-BE49-F238E27FC236}">
                <a16:creationId xmlns:a16="http://schemas.microsoft.com/office/drawing/2014/main" id="{E073FF82-076D-4C7F-97DA-82D9DCB17A16}"/>
              </a:ext>
            </a:extLst>
          </p:cNvPr>
          <p:cNvSpPr/>
          <p:nvPr/>
        </p:nvSpPr>
        <p:spPr>
          <a:xfrm rot="10800000">
            <a:off x="5000074" y="1247413"/>
            <a:ext cx="667053" cy="2761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Seta: para a Esquerda 19">
            <a:extLst>
              <a:ext uri="{FF2B5EF4-FFF2-40B4-BE49-F238E27FC236}">
                <a16:creationId xmlns:a16="http://schemas.microsoft.com/office/drawing/2014/main" id="{49D6F63C-1E19-4552-9EA6-CD4B121069E9}"/>
              </a:ext>
            </a:extLst>
          </p:cNvPr>
          <p:cNvSpPr/>
          <p:nvPr/>
        </p:nvSpPr>
        <p:spPr>
          <a:xfrm rot="10800000">
            <a:off x="5000073" y="1567003"/>
            <a:ext cx="667053" cy="2761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Cantos Arredondados 20">
            <a:extLst>
              <a:ext uri="{FF2B5EF4-FFF2-40B4-BE49-F238E27FC236}">
                <a16:creationId xmlns:a16="http://schemas.microsoft.com/office/drawing/2014/main" id="{225FA39E-54B6-460A-A9F9-37297BCE1177}"/>
              </a:ext>
            </a:extLst>
          </p:cNvPr>
          <p:cNvSpPr/>
          <p:nvPr/>
        </p:nvSpPr>
        <p:spPr>
          <a:xfrm>
            <a:off x="5812592" y="589030"/>
            <a:ext cx="2612317" cy="12473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Iago R. Mendes</a:t>
            </a:r>
          </a:p>
          <a:p>
            <a:pPr algn="ctr"/>
            <a:r>
              <a:rPr lang="en-US" sz="1600" dirty="0"/>
              <a:t>Jorge Augusto von Bismark</a:t>
            </a:r>
          </a:p>
          <a:p>
            <a:pPr algn="ctr"/>
            <a:r>
              <a:rPr lang="en-US" sz="1600" dirty="0"/>
              <a:t>Rodrigo Crespo</a:t>
            </a:r>
          </a:p>
          <a:p>
            <a:pPr algn="ctr"/>
            <a:r>
              <a:rPr lang="en-US" sz="1600" dirty="0" err="1"/>
              <a:t>Vitor</a:t>
            </a:r>
            <a:r>
              <a:rPr lang="en-US" sz="1600" dirty="0"/>
              <a:t> </a:t>
            </a:r>
            <a:r>
              <a:rPr lang="en-US" sz="1600" dirty="0" err="1"/>
              <a:t>Carreta</a:t>
            </a:r>
            <a:endParaRPr lang="pt-BR" sz="1600" dirty="0"/>
          </a:p>
        </p:txBody>
      </p:sp>
      <p:sp>
        <p:nvSpPr>
          <p:cNvPr id="22" name="Retângulo: Cantos Arredondados 21">
            <a:extLst>
              <a:ext uri="{FF2B5EF4-FFF2-40B4-BE49-F238E27FC236}">
                <a16:creationId xmlns:a16="http://schemas.microsoft.com/office/drawing/2014/main" id="{463BD9EA-E12A-4689-9EA9-458313CD0BF5}"/>
              </a:ext>
            </a:extLst>
          </p:cNvPr>
          <p:cNvSpPr/>
          <p:nvPr/>
        </p:nvSpPr>
        <p:spPr>
          <a:xfrm>
            <a:off x="2615853" y="1962854"/>
            <a:ext cx="1811661" cy="525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Projetos</a:t>
            </a:r>
          </a:p>
        </p:txBody>
      </p:sp>
      <p:sp>
        <p:nvSpPr>
          <p:cNvPr id="23" name="Seta: para a Esquerda 22">
            <a:extLst>
              <a:ext uri="{FF2B5EF4-FFF2-40B4-BE49-F238E27FC236}">
                <a16:creationId xmlns:a16="http://schemas.microsoft.com/office/drawing/2014/main" id="{3EB072D3-ABE2-4782-8117-936BC83F0ED2}"/>
              </a:ext>
            </a:extLst>
          </p:cNvPr>
          <p:cNvSpPr/>
          <p:nvPr/>
        </p:nvSpPr>
        <p:spPr>
          <a:xfrm rot="12048206">
            <a:off x="1670317" y="2777332"/>
            <a:ext cx="667053" cy="2761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4" name="Retângulo: Cantos Arredondados 23">
            <a:extLst>
              <a:ext uri="{FF2B5EF4-FFF2-40B4-BE49-F238E27FC236}">
                <a16:creationId xmlns:a16="http://schemas.microsoft.com/office/drawing/2014/main" id="{A000461E-4A7B-4EA6-8E75-E402016615E3}"/>
              </a:ext>
            </a:extLst>
          </p:cNvPr>
          <p:cNvSpPr/>
          <p:nvPr/>
        </p:nvSpPr>
        <p:spPr>
          <a:xfrm>
            <a:off x="5212894" y="4419333"/>
            <a:ext cx="2635805" cy="525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Mecatrônica</a:t>
            </a:r>
          </a:p>
        </p:txBody>
      </p:sp>
      <p:sp>
        <p:nvSpPr>
          <p:cNvPr id="25" name="Retângulo: Cantos Arredondados 24">
            <a:extLst>
              <a:ext uri="{FF2B5EF4-FFF2-40B4-BE49-F238E27FC236}">
                <a16:creationId xmlns:a16="http://schemas.microsoft.com/office/drawing/2014/main" id="{716AA04F-FA1E-422E-BE18-983EDB25AFA8}"/>
              </a:ext>
            </a:extLst>
          </p:cNvPr>
          <p:cNvSpPr/>
          <p:nvPr/>
        </p:nvSpPr>
        <p:spPr>
          <a:xfrm>
            <a:off x="254680" y="4417669"/>
            <a:ext cx="2582231" cy="525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Computação</a:t>
            </a:r>
          </a:p>
        </p:txBody>
      </p:sp>
      <p:sp>
        <p:nvSpPr>
          <p:cNvPr id="26" name="Retângulo: Cantos Arredondados 25">
            <a:extLst>
              <a:ext uri="{FF2B5EF4-FFF2-40B4-BE49-F238E27FC236}">
                <a16:creationId xmlns:a16="http://schemas.microsoft.com/office/drawing/2014/main" id="{DDD2280A-5ED3-4342-BA0E-0D5008B2B691}"/>
              </a:ext>
            </a:extLst>
          </p:cNvPr>
          <p:cNvSpPr/>
          <p:nvPr/>
        </p:nvSpPr>
        <p:spPr>
          <a:xfrm>
            <a:off x="3009525" y="4606427"/>
            <a:ext cx="2071204" cy="525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Mecânica</a:t>
            </a:r>
          </a:p>
        </p:txBody>
      </p:sp>
      <p:sp>
        <p:nvSpPr>
          <p:cNvPr id="27" name="Seta: para a Esquerda 26">
            <a:extLst>
              <a:ext uri="{FF2B5EF4-FFF2-40B4-BE49-F238E27FC236}">
                <a16:creationId xmlns:a16="http://schemas.microsoft.com/office/drawing/2014/main" id="{505DF808-23B6-45DB-B6A5-376823640A2A}"/>
              </a:ext>
            </a:extLst>
          </p:cNvPr>
          <p:cNvSpPr/>
          <p:nvPr/>
        </p:nvSpPr>
        <p:spPr>
          <a:xfrm rot="12048206">
            <a:off x="5404893" y="3272417"/>
            <a:ext cx="667053" cy="2761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8" name="Retângulo: Cantos Arredondados 27">
            <a:extLst>
              <a:ext uri="{FF2B5EF4-FFF2-40B4-BE49-F238E27FC236}">
                <a16:creationId xmlns:a16="http://schemas.microsoft.com/office/drawing/2014/main" id="{2E728F4D-90E0-402C-A6A7-414FAF054983}"/>
              </a:ext>
            </a:extLst>
          </p:cNvPr>
          <p:cNvSpPr/>
          <p:nvPr/>
        </p:nvSpPr>
        <p:spPr>
          <a:xfrm>
            <a:off x="5971320" y="3636127"/>
            <a:ext cx="2635805" cy="525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t>
            </a:r>
            <a:r>
              <a:rPr lang="pt-BR" sz="2000" dirty="0" err="1"/>
              <a:t>ompetências</a:t>
            </a:r>
            <a:r>
              <a:rPr lang="pt-BR" sz="2000" dirty="0"/>
              <a:t> Práticas</a:t>
            </a:r>
          </a:p>
        </p:txBody>
      </p:sp>
    </p:spTree>
    <p:extLst>
      <p:ext uri="{BB962C8B-B14F-4D97-AF65-F5344CB8AC3E}">
        <p14:creationId xmlns:p14="http://schemas.microsoft.com/office/powerpoint/2010/main" val="23928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255936"/>
            <a:ext cx="9855200" cy="4351338"/>
          </a:xfrm>
        </p:spPr>
        <p:txBody>
          <a:bodyPr>
            <a:normAutofit/>
          </a:bodyPr>
          <a:lstStyle/>
          <a:p>
            <a:pPr marL="0" indent="0">
              <a:buNone/>
            </a:pPr>
            <a:r>
              <a:rPr lang="pt-BR" sz="1800" dirty="0"/>
              <a:t>Teste </a:t>
            </a:r>
            <a:r>
              <a:rPr lang="pt-BR" sz="1800" u="sng" dirty="0"/>
              <a:t>da</a:t>
            </a:r>
            <a:r>
              <a:rPr lang="pt-BR" sz="1800" dirty="0"/>
              <a:t> taxonomia com a ferramenta </a:t>
            </a:r>
            <a:r>
              <a:rPr lang="pt-BR" sz="1800" dirty="0" err="1"/>
              <a:t>Treejack</a:t>
            </a:r>
            <a:endParaRPr lang="pt-BR" sz="1800" dirty="0"/>
          </a:p>
        </p:txBody>
      </p:sp>
      <p:sp>
        <p:nvSpPr>
          <p:cNvPr id="6" name="CaixaDeTexto 5"/>
          <p:cNvSpPr txBox="1"/>
          <p:nvPr/>
        </p:nvSpPr>
        <p:spPr>
          <a:xfrm>
            <a:off x="279400" y="908111"/>
            <a:ext cx="4324350" cy="2585323"/>
          </a:xfrm>
          <a:prstGeom prst="rect">
            <a:avLst/>
          </a:prstGeom>
          <a:noFill/>
        </p:spPr>
        <p:txBody>
          <a:bodyPr wrap="square" rtlCol="0">
            <a:spAutoFit/>
          </a:bodyPr>
          <a:lstStyle/>
          <a:p>
            <a:pPr marL="285750" indent="-285750">
              <a:buFont typeface="Arial" panose="020B0604020202020204" pitchFamily="34" charset="0"/>
              <a:buChar char="•"/>
            </a:pPr>
            <a:r>
              <a:rPr lang="pt-BR" dirty="0"/>
              <a:t> </a:t>
            </a:r>
            <a:r>
              <a:rPr lang="pt-BR" dirty="0">
                <a:hlinkClick r:id="rId2"/>
              </a:rPr>
              <a:t>www.optimalworkshop.com/treejack</a:t>
            </a: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Criei um teste com a taxonomia definida pelo grupo</a:t>
            </a:r>
          </a:p>
          <a:p>
            <a:pPr marL="285750" indent="-285750">
              <a:buFont typeface="Arial" panose="020B0604020202020204" pitchFamily="34" charset="0"/>
              <a:buChar char="•"/>
            </a:pPr>
            <a:r>
              <a:rPr lang="pt-BR" dirty="0"/>
              <a:t>As atividades são as mesmas do slide anterior</a:t>
            </a:r>
          </a:p>
          <a:p>
            <a:pPr marL="285750" indent="-285750">
              <a:buFont typeface="Arial" panose="020B0604020202020204" pitchFamily="34" charset="0"/>
              <a:buChar char="•"/>
            </a:pPr>
            <a:r>
              <a:rPr lang="pt-BR" dirty="0"/>
              <a:t>Compartilhe para obter resultados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Coloque aqui o link dos resultados</a:t>
            </a:r>
          </a:p>
        </p:txBody>
      </p:sp>
      <p:pic>
        <p:nvPicPr>
          <p:cNvPr id="5" name="Imagem 4"/>
          <p:cNvPicPr>
            <a:picLocks noChangeAspect="1"/>
          </p:cNvPicPr>
          <p:nvPr/>
        </p:nvPicPr>
        <p:blipFill rotWithShape="1">
          <a:blip r:embed="rId3"/>
          <a:srcRect l="521" t="8140" r="43646" b="-8140"/>
          <a:stretch/>
        </p:blipFill>
        <p:spPr>
          <a:xfrm>
            <a:off x="4603750" y="654111"/>
            <a:ext cx="6807200" cy="6553200"/>
          </a:xfrm>
          <a:prstGeom prst="rect">
            <a:avLst/>
          </a:prstGeom>
        </p:spPr>
      </p:pic>
      <p:sp>
        <p:nvSpPr>
          <p:cNvPr id="7" name="Seta: para a Direita 6"/>
          <p:cNvSpPr/>
          <p:nvPr/>
        </p:nvSpPr>
        <p:spPr>
          <a:xfrm rot="8293294">
            <a:off x="8267701" y="2382852"/>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Seta: para a Direita 7"/>
          <p:cNvSpPr/>
          <p:nvPr/>
        </p:nvSpPr>
        <p:spPr>
          <a:xfrm rot="10191489">
            <a:off x="6454308" y="6184900"/>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Retângulo 3">
            <a:extLst>
              <a:ext uri="{FF2B5EF4-FFF2-40B4-BE49-F238E27FC236}">
                <a16:creationId xmlns:a16="http://schemas.microsoft.com/office/drawing/2014/main" id="{C0C885D2-115D-4E5C-958E-9FD985D53DE9}"/>
              </a:ext>
            </a:extLst>
          </p:cNvPr>
          <p:cNvSpPr/>
          <p:nvPr/>
        </p:nvSpPr>
        <p:spPr>
          <a:xfrm>
            <a:off x="256281" y="3564998"/>
            <a:ext cx="5268219" cy="923330"/>
          </a:xfrm>
          <a:prstGeom prst="rect">
            <a:avLst/>
          </a:prstGeom>
        </p:spPr>
        <p:txBody>
          <a:bodyPr wrap="square">
            <a:spAutoFit/>
          </a:bodyPr>
          <a:lstStyle/>
          <a:p>
            <a:r>
              <a:rPr lang="pt-BR" dirty="0">
                <a:solidFill>
                  <a:srgbClr val="6B767F"/>
                </a:solidFill>
                <a:latin typeface="proxima-nova"/>
              </a:rPr>
              <a:t>https://www.optimalworkshop.com/treejack/0q1cot4v/44zr7mhl/shared-results/vwoj70itr75sx722zp7t8ufj70mkv6ae</a:t>
            </a:r>
            <a:endParaRPr lang="pt-BR" dirty="0"/>
          </a:p>
        </p:txBody>
      </p:sp>
    </p:spTree>
    <p:extLst>
      <p:ext uri="{BB962C8B-B14F-4D97-AF65-F5344CB8AC3E}">
        <p14:creationId xmlns:p14="http://schemas.microsoft.com/office/powerpoint/2010/main" val="399015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usuário encontrou a página do portfólio dedicada a um projeto e deseja agora</a:t>
            </a:r>
          </a:p>
          <a:p>
            <a:pPr marL="0" indent="0">
              <a:buNone/>
            </a:pPr>
            <a:r>
              <a:rPr lang="pt-BR" sz="1800" dirty="0"/>
              <a:t>saber mais sobre ele. Considere as perguntas abaixo, entre outras.</a:t>
            </a:r>
            <a:endParaRPr lang="pt-BR" sz="1200" dirty="0"/>
          </a:p>
        </p:txBody>
      </p:sp>
      <p:sp>
        <p:nvSpPr>
          <p:cNvPr id="6" name="CaixaDeTexto 5"/>
          <p:cNvSpPr txBox="1"/>
          <p:nvPr/>
        </p:nvSpPr>
        <p:spPr>
          <a:xfrm>
            <a:off x="279400" y="908111"/>
            <a:ext cx="11620500" cy="4093428"/>
          </a:xfrm>
          <a:prstGeom prst="rect">
            <a:avLst/>
          </a:prstGeom>
          <a:noFill/>
        </p:spPr>
        <p:txBody>
          <a:bodyPr wrap="square" rtlCol="0">
            <a:spAutoFit/>
          </a:bodyPr>
          <a:lstStyle/>
          <a:p>
            <a:pPr marL="285750" indent="-285750">
              <a:buFont typeface="Arial" panose="020B0604020202020204" pitchFamily="34" charset="0"/>
              <a:buChar char="•"/>
            </a:pPr>
            <a:r>
              <a:rPr lang="pt-BR" sz="1600" dirty="0"/>
              <a:t>O projeto envolveu software?</a:t>
            </a:r>
          </a:p>
          <a:p>
            <a:pPr marL="285750" indent="-285750">
              <a:buFont typeface="Arial" panose="020B0604020202020204" pitchFamily="34" charset="0"/>
              <a:buChar char="•"/>
            </a:pPr>
            <a:r>
              <a:rPr lang="pt-BR" sz="1600" dirty="0"/>
              <a:t>O projeto envolveu fabricação?</a:t>
            </a:r>
          </a:p>
          <a:p>
            <a:pPr marL="285750" indent="-285750">
              <a:buFont typeface="Arial" panose="020B0604020202020204" pitchFamily="34" charset="0"/>
              <a:buChar char="•"/>
            </a:pPr>
            <a:r>
              <a:rPr lang="pt-BR" sz="1600" dirty="0"/>
              <a:t>O projeto envolveu eletrônica?</a:t>
            </a:r>
          </a:p>
          <a:p>
            <a:pPr marL="285750" indent="-285750">
              <a:buFont typeface="Arial" panose="020B0604020202020204" pitchFamily="34" charset="0"/>
              <a:buChar char="•"/>
            </a:pPr>
            <a:r>
              <a:rPr lang="pt-BR" sz="1600" dirty="0"/>
              <a:t>O projeto envolveu design centrado no usuário?</a:t>
            </a:r>
          </a:p>
          <a:p>
            <a:pPr marL="285750" indent="-285750">
              <a:buFont typeface="Arial" panose="020B0604020202020204" pitchFamily="34" charset="0"/>
              <a:buChar char="•"/>
            </a:pPr>
            <a:r>
              <a:rPr lang="pt-BR" sz="1600" dirty="0"/>
              <a:t>O projeto envolveu escrita técnica e científica?</a:t>
            </a:r>
          </a:p>
          <a:p>
            <a:pPr marL="285750" indent="-285750">
              <a:buFont typeface="Arial" panose="020B0604020202020204" pitchFamily="34" charset="0"/>
              <a:buChar char="•"/>
            </a:pPr>
            <a:r>
              <a:rPr lang="pt-BR" sz="1600" dirty="0"/>
              <a:t>Qual foi o curso em que o projeto foi feito?</a:t>
            </a:r>
          </a:p>
          <a:p>
            <a:pPr marL="285750" indent="-285750">
              <a:buFont typeface="Arial" panose="020B0604020202020204" pitchFamily="34" charset="0"/>
              <a:buChar char="•"/>
            </a:pPr>
            <a:r>
              <a:rPr lang="pt-BR" sz="1600" dirty="0"/>
              <a:t>Qual foi a data em que o projeto foi feito?</a:t>
            </a:r>
          </a:p>
          <a:p>
            <a:pPr marL="285750" indent="-285750">
              <a:buFont typeface="Arial" panose="020B0604020202020204" pitchFamily="34" charset="0"/>
              <a:buChar char="•"/>
            </a:pPr>
            <a:r>
              <a:rPr lang="pt-BR" sz="1600" dirty="0"/>
              <a:t>Qual foi o período em que o projeto foi feito?</a:t>
            </a:r>
          </a:p>
          <a:p>
            <a:pPr marL="285750" indent="-285750">
              <a:buFont typeface="Arial" panose="020B0604020202020204" pitchFamily="34" charset="0"/>
              <a:buChar char="•"/>
            </a:pPr>
            <a:r>
              <a:rPr lang="pt-BR" sz="1600" dirty="0"/>
              <a:t>Qual foi a duração do projeto?</a:t>
            </a:r>
          </a:p>
          <a:p>
            <a:pPr marL="285750" indent="-285750">
              <a:buFont typeface="Arial" panose="020B0604020202020204" pitchFamily="34" charset="0"/>
              <a:buChar char="•"/>
            </a:pPr>
            <a:r>
              <a:rPr lang="pt-BR" sz="1600" dirty="0"/>
              <a:t>Qual foi o papel do aluno no projeto?</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r>
              <a:rPr lang="pt-BR" dirty="0"/>
              <a:t>Desenhe o consenso do seu grupo a respeito de como devem ser apresentadas as informações na página do projeto, de forma a responder todas as perguntas acima. Inclua pelo menos um exemplo.</a:t>
            </a:r>
            <a:endParaRPr lang="pt-BR" sz="1600" dirty="0"/>
          </a:p>
        </p:txBody>
      </p:sp>
    </p:spTree>
    <p:extLst>
      <p:ext uri="{BB962C8B-B14F-4D97-AF65-F5344CB8AC3E}">
        <p14:creationId xmlns:p14="http://schemas.microsoft.com/office/powerpoint/2010/main" val="11025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pic>
        <p:nvPicPr>
          <p:cNvPr id="14" name="Imagem 13">
            <a:extLst>
              <a:ext uri="{FF2B5EF4-FFF2-40B4-BE49-F238E27FC236}">
                <a16:creationId xmlns:a16="http://schemas.microsoft.com/office/drawing/2014/main" id="{5D3556ED-CABC-4E5F-9DFA-3597F03B81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2703" y="558006"/>
            <a:ext cx="6659897" cy="6014720"/>
          </a:xfrm>
          <a:prstGeom prst="rect">
            <a:avLst/>
          </a:prstGeom>
        </p:spPr>
      </p:pic>
    </p:spTree>
    <p:extLst>
      <p:ext uri="{BB962C8B-B14F-4D97-AF65-F5344CB8AC3E}">
        <p14:creationId xmlns:p14="http://schemas.microsoft.com/office/powerpoint/2010/main" val="60226146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284</TotalTime>
  <Words>802</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12</vt:i4>
      </vt:variant>
    </vt:vector>
  </HeadingPairs>
  <TitlesOfParts>
    <vt:vector size="17" baseType="lpstr">
      <vt:lpstr>Arial</vt:lpstr>
      <vt:lpstr>Calibri</vt:lpstr>
      <vt:lpstr>Calibri Light</vt:lpstr>
      <vt:lpstr>proxima-nova</vt:lpstr>
      <vt:lpstr>Tema do Office</vt:lpstr>
      <vt:lpstr>Projeto I</vt:lpstr>
      <vt:lpstr>Equipe: Nome Criativo</vt:lpstr>
      <vt:lpstr>Link do GitHub</vt:lpstr>
      <vt:lpstr>1ª atividade</vt:lpstr>
      <vt:lpstr>2ª atividade</vt:lpstr>
      <vt:lpstr>2ª atividade</vt:lpstr>
      <vt:lpstr>2ª atividade</vt:lpstr>
      <vt:lpstr>3ª atividade</vt:lpstr>
      <vt:lpstr>3ª atividade</vt:lpstr>
      <vt:lpstr>3ª atividade</vt:lpstr>
      <vt:lpstr>4ª atividade</vt:lpstr>
      <vt:lpstr>4ª atividade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Barbara Silva</dc:creator>
  <cp:lastModifiedBy>Jorge Augusto Von Bismark Ehrhardt</cp:lastModifiedBy>
  <cp:revision>24</cp:revision>
  <dcterms:created xsi:type="dcterms:W3CDTF">2017-08-14T21:14:21Z</dcterms:created>
  <dcterms:modified xsi:type="dcterms:W3CDTF">2017-08-25T12:59:43Z</dcterms:modified>
</cp:coreProperties>
</file>