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6A3-A30A-4199-8183-700A5A1C58EC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1A57-B49E-4CBD-8D13-1BF05ACA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088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6A3-A30A-4199-8183-700A5A1C58EC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1A57-B49E-4CBD-8D13-1BF05ACA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3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6A3-A30A-4199-8183-700A5A1C58EC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1A57-B49E-4CBD-8D13-1BF05ACA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45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6A3-A30A-4199-8183-700A5A1C58EC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1A57-B49E-4CBD-8D13-1BF05ACA200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9694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6A3-A30A-4199-8183-700A5A1C58EC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1A57-B49E-4CBD-8D13-1BF05ACA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42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6A3-A30A-4199-8183-700A5A1C58EC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1A57-B49E-4CBD-8D13-1BF05ACA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50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6A3-A30A-4199-8183-700A5A1C58EC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1A57-B49E-4CBD-8D13-1BF05ACA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13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6A3-A30A-4199-8183-700A5A1C58EC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1A57-B49E-4CBD-8D13-1BF05ACA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9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6A3-A30A-4199-8183-700A5A1C58EC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1A57-B49E-4CBD-8D13-1BF05ACA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4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6A3-A30A-4199-8183-700A5A1C58EC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1A57-B49E-4CBD-8D13-1BF05ACA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0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6A3-A30A-4199-8183-700A5A1C58EC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1A57-B49E-4CBD-8D13-1BF05ACA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6A3-A30A-4199-8183-700A5A1C58EC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1A57-B49E-4CBD-8D13-1BF05ACA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2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6A3-A30A-4199-8183-700A5A1C58EC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1A57-B49E-4CBD-8D13-1BF05ACA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6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6A3-A30A-4199-8183-700A5A1C58EC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1A57-B49E-4CBD-8D13-1BF05ACA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6A3-A30A-4199-8183-700A5A1C58EC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1A57-B49E-4CBD-8D13-1BF05ACA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79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6A3-A30A-4199-8183-700A5A1C58EC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1A57-B49E-4CBD-8D13-1BF05ACA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0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6A3-A30A-4199-8183-700A5A1C58EC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1A57-B49E-4CBD-8D13-1BF05ACA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0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3ADC6A3-A30A-4199-8183-700A5A1C58EC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76E1A57-B49E-4CBD-8D13-1BF05ACA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0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epscenter.unc.edu/programs-projects/rural-health/rural-hospital-closure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jvns/pandas-cookbook" TargetMode="External"/><Relationship Id="rId4" Type="http://schemas.openxmlformats.org/officeDocument/2006/relationships/hyperlink" Target="https://github.com/ksu-hmi/Hospital-Dashboa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EADACF0-835E-4278-9F85-911788036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782" y="0"/>
            <a:ext cx="5325218" cy="39075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4943D3-FB0D-422D-BE60-8AF8E5A3B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931285"/>
            <a:ext cx="4498850" cy="1495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Rural Hospital Closure Risk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3C638-BBD8-46E7-AB77-AA28BEB25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22767"/>
            <a:ext cx="5422392" cy="539497"/>
          </a:xfrm>
        </p:spPr>
        <p:txBody>
          <a:bodyPr>
            <a:norm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By Victor Casanova and Francis </a:t>
            </a:r>
            <a:r>
              <a:rPr lang="en-US" sz="2000" i="1" dirty="0" err="1">
                <a:solidFill>
                  <a:schemeClr val="tx1"/>
                </a:solidFill>
              </a:rPr>
              <a:t>Kouakou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E276A6-C32B-471A-8315-21EB23A5A731}"/>
              </a:ext>
            </a:extLst>
          </p:cNvPr>
          <p:cNvSpPr txBox="1"/>
          <p:nvPr/>
        </p:nvSpPr>
        <p:spPr>
          <a:xfrm>
            <a:off x="7244861" y="3899273"/>
            <a:ext cx="4783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Data resource: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https://www.shepscenter.unc.edu/programs-projects/rural-health/rural-hospital-closures/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EC188-5B66-4A9D-861A-89864A05C38F}"/>
              </a:ext>
            </a:extLst>
          </p:cNvPr>
          <p:cNvSpPr txBox="1"/>
          <p:nvPr/>
        </p:nvSpPr>
        <p:spPr>
          <a:xfrm>
            <a:off x="7244861" y="4822603"/>
            <a:ext cx="4352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Acknowledgment: </a:t>
            </a:r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https://github.com/ksu-hmi/Hospital-Dashboard</a:t>
            </a:r>
            <a:r>
              <a:rPr lang="en-US" dirty="0"/>
              <a:t> via Bonnie McDaniel</a:t>
            </a:r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https://github.com/jvns/pandas-cookbook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02A5C0-671B-4CFE-9ACD-58601EB5B544}"/>
              </a:ext>
            </a:extLst>
          </p:cNvPr>
          <p:cNvSpPr txBox="1"/>
          <p:nvPr/>
        </p:nvSpPr>
        <p:spPr>
          <a:xfrm>
            <a:off x="363885" y="1953757"/>
            <a:ext cx="60632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On the top of opioid crisis, high unemployment rate, American rural hospitals are closing in average of 10 per year. The topic seems to have gained a lot of interest from experts who try to understand the underlining factor in this new trend.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purpose of this dashboard is to explore the data of US rural hospital closure from 2005 to 2019.</a:t>
            </a:r>
          </a:p>
        </p:txBody>
      </p:sp>
      <p:pic>
        <p:nvPicPr>
          <p:cNvPr id="1028" name="Picture 4" descr="Image result for python emblem">
            <a:extLst>
              <a:ext uri="{FF2B5EF4-FFF2-40B4-BE49-F238E27FC236}">
                <a16:creationId xmlns:a16="http://schemas.microsoft.com/office/drawing/2014/main" id="{EE9E974F-EAB3-4023-BC18-E3D588347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4" y="131012"/>
            <a:ext cx="1635872" cy="162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92802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40</TotalTime>
  <Words>119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Tw Cen MT</vt:lpstr>
      <vt:lpstr>Wingdings</vt:lpstr>
      <vt:lpstr>Droplet</vt:lpstr>
      <vt:lpstr>Rural Hospital Closure Risk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Rural Hospital Closure Risk </dc:title>
  <dc:creator>Victor Casanova</dc:creator>
  <cp:lastModifiedBy>Victor Casanova</cp:lastModifiedBy>
  <cp:revision>8</cp:revision>
  <dcterms:created xsi:type="dcterms:W3CDTF">2019-11-12T17:10:36Z</dcterms:created>
  <dcterms:modified xsi:type="dcterms:W3CDTF">2019-11-12T17:51:00Z</dcterms:modified>
</cp:coreProperties>
</file>