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40288" cy="4190365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44" kern="1200">
        <a:solidFill>
          <a:schemeClr val="tx1"/>
        </a:solidFill>
        <a:latin typeface="Arial" charset="0"/>
        <a:ea typeface="+mn-ea"/>
        <a:cs typeface="+mn-cs"/>
      </a:defRPr>
    </a:lvl1pPr>
    <a:lvl2pPr marL="707288" algn="ctr" rtl="0" fontAlgn="base">
      <a:spcBef>
        <a:spcPct val="0"/>
      </a:spcBef>
      <a:spcAft>
        <a:spcPct val="0"/>
      </a:spcAft>
      <a:defRPr sz="8044" kern="1200">
        <a:solidFill>
          <a:schemeClr val="tx1"/>
        </a:solidFill>
        <a:latin typeface="Arial" charset="0"/>
        <a:ea typeface="+mn-ea"/>
        <a:cs typeface="+mn-cs"/>
      </a:defRPr>
    </a:lvl2pPr>
    <a:lvl3pPr marL="1414577" algn="ctr" rtl="0" fontAlgn="base">
      <a:spcBef>
        <a:spcPct val="0"/>
      </a:spcBef>
      <a:spcAft>
        <a:spcPct val="0"/>
      </a:spcAft>
      <a:defRPr sz="8044" kern="1200">
        <a:solidFill>
          <a:schemeClr val="tx1"/>
        </a:solidFill>
        <a:latin typeface="Arial" charset="0"/>
        <a:ea typeface="+mn-ea"/>
        <a:cs typeface="+mn-cs"/>
      </a:defRPr>
    </a:lvl3pPr>
    <a:lvl4pPr marL="2121865" algn="ctr" rtl="0" fontAlgn="base">
      <a:spcBef>
        <a:spcPct val="0"/>
      </a:spcBef>
      <a:spcAft>
        <a:spcPct val="0"/>
      </a:spcAft>
      <a:defRPr sz="8044" kern="1200">
        <a:solidFill>
          <a:schemeClr val="tx1"/>
        </a:solidFill>
        <a:latin typeface="Arial" charset="0"/>
        <a:ea typeface="+mn-ea"/>
        <a:cs typeface="+mn-cs"/>
      </a:defRPr>
    </a:lvl4pPr>
    <a:lvl5pPr marL="2829154" algn="ctr" rtl="0" fontAlgn="base">
      <a:spcBef>
        <a:spcPct val="0"/>
      </a:spcBef>
      <a:spcAft>
        <a:spcPct val="0"/>
      </a:spcAft>
      <a:defRPr sz="8044" kern="1200">
        <a:solidFill>
          <a:schemeClr val="tx1"/>
        </a:solidFill>
        <a:latin typeface="Arial" charset="0"/>
        <a:ea typeface="+mn-ea"/>
        <a:cs typeface="+mn-cs"/>
      </a:defRPr>
    </a:lvl5pPr>
    <a:lvl6pPr marL="3536442" algn="l" defTabSz="1414577" rtl="0" eaLnBrk="1" latinLnBrk="0" hangingPunct="1">
      <a:defRPr sz="8044" kern="1200">
        <a:solidFill>
          <a:schemeClr val="tx1"/>
        </a:solidFill>
        <a:latin typeface="Arial" charset="0"/>
        <a:ea typeface="+mn-ea"/>
        <a:cs typeface="+mn-cs"/>
      </a:defRPr>
    </a:lvl6pPr>
    <a:lvl7pPr marL="4243730" algn="l" defTabSz="1414577" rtl="0" eaLnBrk="1" latinLnBrk="0" hangingPunct="1">
      <a:defRPr sz="8044" kern="1200">
        <a:solidFill>
          <a:schemeClr val="tx1"/>
        </a:solidFill>
        <a:latin typeface="Arial" charset="0"/>
        <a:ea typeface="+mn-ea"/>
        <a:cs typeface="+mn-cs"/>
      </a:defRPr>
    </a:lvl7pPr>
    <a:lvl8pPr marL="4951019" algn="l" defTabSz="1414577" rtl="0" eaLnBrk="1" latinLnBrk="0" hangingPunct="1">
      <a:defRPr sz="8044" kern="1200">
        <a:solidFill>
          <a:schemeClr val="tx1"/>
        </a:solidFill>
        <a:latin typeface="Arial" charset="0"/>
        <a:ea typeface="+mn-ea"/>
        <a:cs typeface="+mn-cs"/>
      </a:defRPr>
    </a:lvl8pPr>
    <a:lvl9pPr marL="5658307" algn="l" defTabSz="1414577" rtl="0" eaLnBrk="1" latinLnBrk="0" hangingPunct="1">
      <a:defRPr sz="8044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79" userDrawn="1">
          <p15:clr>
            <a:srgbClr val="A4A3A4"/>
          </p15:clr>
        </p15:guide>
        <p15:guide id="2" orient="horz" pos="25709" userDrawn="1">
          <p15:clr>
            <a:srgbClr val="A4A3A4"/>
          </p15:clr>
        </p15:guide>
        <p15:guide id="3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EAEAEA"/>
    <a:srgbClr val="C0C0C0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480" autoAdjust="0"/>
  </p:normalViewPr>
  <p:slideViewPr>
    <p:cSldViewPr snapToGrid="0">
      <p:cViewPr varScale="1">
        <p:scale>
          <a:sx n="19" d="100"/>
          <a:sy n="19" d="100"/>
        </p:scale>
        <p:origin x="2820" y="126"/>
      </p:cViewPr>
      <p:guideLst>
        <p:guide orient="horz" pos="13279"/>
        <p:guide orient="horz" pos="25709"/>
        <p:guide pos="95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8200" y="692150"/>
            <a:ext cx="25003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B3F0E1-E0A7-4BA7-B5F3-45A54A66D1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56" kern="1200">
        <a:solidFill>
          <a:schemeClr val="tx1"/>
        </a:solidFill>
        <a:latin typeface="Arial" charset="0"/>
        <a:ea typeface="+mn-ea"/>
        <a:cs typeface="+mn-cs"/>
      </a:defRPr>
    </a:lvl1pPr>
    <a:lvl2pPr marL="707288" algn="l" rtl="0" fontAlgn="base">
      <a:spcBef>
        <a:spcPct val="30000"/>
      </a:spcBef>
      <a:spcAft>
        <a:spcPct val="0"/>
      </a:spcAft>
      <a:defRPr sz="1856" kern="1200">
        <a:solidFill>
          <a:schemeClr val="tx1"/>
        </a:solidFill>
        <a:latin typeface="Arial" charset="0"/>
        <a:ea typeface="+mn-ea"/>
        <a:cs typeface="+mn-cs"/>
      </a:defRPr>
    </a:lvl2pPr>
    <a:lvl3pPr marL="1414577" algn="l" rtl="0" fontAlgn="base">
      <a:spcBef>
        <a:spcPct val="30000"/>
      </a:spcBef>
      <a:spcAft>
        <a:spcPct val="0"/>
      </a:spcAft>
      <a:defRPr sz="1856" kern="1200">
        <a:solidFill>
          <a:schemeClr val="tx1"/>
        </a:solidFill>
        <a:latin typeface="Arial" charset="0"/>
        <a:ea typeface="+mn-ea"/>
        <a:cs typeface="+mn-cs"/>
      </a:defRPr>
    </a:lvl3pPr>
    <a:lvl4pPr marL="2121865" algn="l" rtl="0" fontAlgn="base">
      <a:spcBef>
        <a:spcPct val="30000"/>
      </a:spcBef>
      <a:spcAft>
        <a:spcPct val="0"/>
      </a:spcAft>
      <a:defRPr sz="1856" kern="1200">
        <a:solidFill>
          <a:schemeClr val="tx1"/>
        </a:solidFill>
        <a:latin typeface="Arial" charset="0"/>
        <a:ea typeface="+mn-ea"/>
        <a:cs typeface="+mn-cs"/>
      </a:defRPr>
    </a:lvl4pPr>
    <a:lvl5pPr marL="2829154" algn="l" rtl="0" fontAlgn="base">
      <a:spcBef>
        <a:spcPct val="30000"/>
      </a:spcBef>
      <a:spcAft>
        <a:spcPct val="0"/>
      </a:spcAft>
      <a:defRPr sz="1856" kern="1200">
        <a:solidFill>
          <a:schemeClr val="tx1"/>
        </a:solidFill>
        <a:latin typeface="Arial" charset="0"/>
        <a:ea typeface="+mn-ea"/>
        <a:cs typeface="+mn-cs"/>
      </a:defRPr>
    </a:lvl5pPr>
    <a:lvl6pPr marL="3536442" algn="l" defTabSz="1414577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6pPr>
    <a:lvl7pPr marL="4243730" algn="l" defTabSz="1414577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7pPr>
    <a:lvl8pPr marL="4951019" algn="l" defTabSz="1414577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8pPr>
    <a:lvl9pPr marL="5658307" algn="l" defTabSz="1414577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3F0E1-E0A7-4BA7-B5F3-45A54A66D1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139666" y="41173653"/>
            <a:ext cx="3332797" cy="33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27470647" y="41013653"/>
            <a:ext cx="2002728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323" dirty="0" smtClean="0">
                <a:solidFill>
                  <a:schemeClr val="bg1"/>
                </a:solidFill>
              </a:rPr>
              <a:t>www.postersession.com</a:t>
            </a:r>
            <a:endParaRPr lang="en-US" sz="1323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+mj-lt"/>
          <a:ea typeface="+mj-ea"/>
          <a:cs typeface="+mj-cs"/>
        </a:defRPr>
      </a:lvl1pPr>
      <a:lvl2pPr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2pPr>
      <a:lvl3pPr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3pPr>
      <a:lvl4pPr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4pPr>
      <a:lvl5pPr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5pPr>
      <a:lvl6pPr marL="504027"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6pPr>
      <a:lvl7pPr marL="1008054"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7pPr>
      <a:lvl8pPr marL="1512083"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8pPr>
      <a:lvl9pPr marL="2016110" algn="ctr" defTabSz="2938410" rtl="0" fontAlgn="base">
        <a:spcBef>
          <a:spcPct val="0"/>
        </a:spcBef>
        <a:spcAft>
          <a:spcPct val="0"/>
        </a:spcAft>
        <a:defRPr sz="14111">
          <a:solidFill>
            <a:schemeClr val="tx2"/>
          </a:solidFill>
          <a:latin typeface="Arial" charset="0"/>
        </a:defRPr>
      </a:lvl9pPr>
    </p:titleStyle>
    <p:bodyStyle>
      <a:lvl1pPr marL="1102560" indent="-1102560" algn="l" defTabSz="2938410" rtl="0" fontAlgn="base">
        <a:spcBef>
          <a:spcPct val="20000"/>
        </a:spcBef>
        <a:spcAft>
          <a:spcPct val="0"/>
        </a:spcAft>
        <a:buChar char="•"/>
        <a:defRPr sz="10252">
          <a:solidFill>
            <a:schemeClr val="tx1"/>
          </a:solidFill>
          <a:latin typeface="+mn-lt"/>
          <a:ea typeface="+mn-ea"/>
          <a:cs typeface="+mn-cs"/>
        </a:defRPr>
      </a:lvl1pPr>
      <a:lvl2pPr marL="2387129" indent="-918801" algn="l" defTabSz="2938410" rtl="0" fontAlgn="base">
        <a:spcBef>
          <a:spcPct val="20000"/>
        </a:spcBef>
        <a:spcAft>
          <a:spcPct val="0"/>
        </a:spcAft>
        <a:buChar char="–"/>
        <a:defRPr sz="8929">
          <a:solidFill>
            <a:schemeClr val="tx1"/>
          </a:solidFill>
          <a:latin typeface="+mn-lt"/>
        </a:defRPr>
      </a:lvl2pPr>
      <a:lvl3pPr marL="3671699" indent="-733290" algn="l" defTabSz="2938410" rtl="0" fontAlgn="base">
        <a:spcBef>
          <a:spcPct val="20000"/>
        </a:spcBef>
        <a:spcAft>
          <a:spcPct val="0"/>
        </a:spcAft>
        <a:buChar char="•"/>
        <a:defRPr sz="7717">
          <a:solidFill>
            <a:schemeClr val="tx1"/>
          </a:solidFill>
          <a:latin typeface="+mn-lt"/>
        </a:defRPr>
      </a:lvl3pPr>
      <a:lvl4pPr marL="5140029" indent="-733290" algn="l" defTabSz="2938410" rtl="0" fontAlgn="base">
        <a:spcBef>
          <a:spcPct val="20000"/>
        </a:spcBef>
        <a:spcAft>
          <a:spcPct val="0"/>
        </a:spcAft>
        <a:buChar char="–"/>
        <a:defRPr sz="6394">
          <a:solidFill>
            <a:schemeClr val="tx1"/>
          </a:solidFill>
          <a:latin typeface="+mn-lt"/>
        </a:defRPr>
      </a:lvl4pPr>
      <a:lvl5pPr marL="6610109" indent="-735040" algn="l" defTabSz="2938410" rtl="0" fontAlgn="base">
        <a:spcBef>
          <a:spcPct val="20000"/>
        </a:spcBef>
        <a:spcAft>
          <a:spcPct val="0"/>
        </a:spcAft>
        <a:buChar char="»"/>
        <a:defRPr sz="6394">
          <a:solidFill>
            <a:schemeClr val="tx1"/>
          </a:solidFill>
          <a:latin typeface="+mn-lt"/>
        </a:defRPr>
      </a:lvl5pPr>
      <a:lvl6pPr marL="7114137" indent="-735040" algn="l" defTabSz="2938410" rtl="0" fontAlgn="base">
        <a:spcBef>
          <a:spcPct val="20000"/>
        </a:spcBef>
        <a:spcAft>
          <a:spcPct val="0"/>
        </a:spcAft>
        <a:buChar char="»"/>
        <a:defRPr sz="6394">
          <a:solidFill>
            <a:schemeClr val="tx1"/>
          </a:solidFill>
          <a:latin typeface="+mn-lt"/>
        </a:defRPr>
      </a:lvl6pPr>
      <a:lvl7pPr marL="7618164" indent="-735040" algn="l" defTabSz="2938410" rtl="0" fontAlgn="base">
        <a:spcBef>
          <a:spcPct val="20000"/>
        </a:spcBef>
        <a:spcAft>
          <a:spcPct val="0"/>
        </a:spcAft>
        <a:buChar char="»"/>
        <a:defRPr sz="6394">
          <a:solidFill>
            <a:schemeClr val="tx1"/>
          </a:solidFill>
          <a:latin typeface="+mn-lt"/>
        </a:defRPr>
      </a:lvl7pPr>
      <a:lvl8pPr marL="8122191" indent="-735040" algn="l" defTabSz="2938410" rtl="0" fontAlgn="base">
        <a:spcBef>
          <a:spcPct val="20000"/>
        </a:spcBef>
        <a:spcAft>
          <a:spcPct val="0"/>
        </a:spcAft>
        <a:buChar char="»"/>
        <a:defRPr sz="6394">
          <a:solidFill>
            <a:schemeClr val="tx1"/>
          </a:solidFill>
          <a:latin typeface="+mn-lt"/>
        </a:defRPr>
      </a:lvl8pPr>
      <a:lvl9pPr marL="8626218" indent="-735040" algn="l" defTabSz="2938410" rtl="0" fontAlgn="base">
        <a:spcBef>
          <a:spcPct val="20000"/>
        </a:spcBef>
        <a:spcAft>
          <a:spcPct val="0"/>
        </a:spcAft>
        <a:buChar char="»"/>
        <a:defRPr sz="639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27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54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83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110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137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64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92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219" algn="l" defTabSz="1008054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064"/>
            </a:gs>
            <a:gs pos="56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4629345" y="0"/>
            <a:ext cx="25252740" cy="4122777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1196" tIns="30599" rIns="61196" bIns="30599" anchor="ctr"/>
          <a:lstStyle/>
          <a:p>
            <a:pPr defTabSz="2938410"/>
            <a:endParaRPr lang="en-US" sz="8868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185849" y="164428"/>
            <a:ext cx="24139730" cy="237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196" tIns="30599" rIns="61196" bIns="30599">
            <a:spAutoFit/>
          </a:bodyPr>
          <a:lstStyle/>
          <a:p>
            <a:r>
              <a:rPr lang="en-US" altLang="zh-CN" sz="8000" b="1" dirty="0" smtClean="0"/>
              <a:t>Name</a:t>
            </a:r>
            <a:endParaRPr lang="en-US" altLang="zh-CN" sz="8000" b="1" dirty="0"/>
          </a:p>
          <a:p>
            <a:r>
              <a:rPr lang="en-US" altLang="zh-CN" sz="3528" i="1" dirty="0" err="1" smtClean="0"/>
              <a:t>Authers</a:t>
            </a:r>
            <a:endParaRPr lang="en-US" altLang="zh-CN" sz="3528" i="1" dirty="0" smtClean="0"/>
          </a:p>
          <a:p>
            <a:r>
              <a:rPr lang="en-US" sz="3528" i="1" dirty="0"/>
              <a:t>Affiliation</a:t>
            </a:r>
            <a:endParaRPr lang="en-US" sz="3528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17254" y="4287206"/>
            <a:ext cx="14517946" cy="3716559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8868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5364139" y="4287206"/>
            <a:ext cx="14517946" cy="3716559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8868" dirty="0"/>
          </a:p>
        </p:txBody>
      </p:sp>
      <p:sp>
        <p:nvSpPr>
          <p:cNvPr id="31" name="Text Placeholder 297"/>
          <p:cNvSpPr txBox="1">
            <a:spLocks/>
          </p:cNvSpPr>
          <p:nvPr/>
        </p:nvSpPr>
        <p:spPr>
          <a:xfrm>
            <a:off x="879552" y="5892168"/>
            <a:ext cx="13495051" cy="12796045"/>
          </a:xfrm>
          <a:prstGeom prst="rect">
            <a:avLst/>
          </a:prstGeom>
        </p:spPr>
        <p:txBody>
          <a:bodyPr/>
          <a:lstStyle>
            <a:lvl1pPr marL="1102560" indent="-1102560" algn="l" defTabSz="2938410" rtl="0" fontAlgn="base">
              <a:spcBef>
                <a:spcPct val="20000"/>
              </a:spcBef>
              <a:spcAft>
                <a:spcPct val="0"/>
              </a:spcAft>
              <a:buChar char="•"/>
              <a:defRPr sz="1025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87129" indent="-918801" algn="l" defTabSz="2938410" rtl="0" fontAlgn="base">
              <a:spcBef>
                <a:spcPct val="20000"/>
              </a:spcBef>
              <a:spcAft>
                <a:spcPct val="0"/>
              </a:spcAft>
              <a:buChar char="–"/>
              <a:defRPr sz="8929">
                <a:solidFill>
                  <a:schemeClr val="tx1"/>
                </a:solidFill>
                <a:latin typeface="+mn-lt"/>
              </a:defRPr>
            </a:lvl2pPr>
            <a:lvl3pPr marL="3671699" indent="-733290" algn="l" defTabSz="2938410" rtl="0" fontAlgn="base">
              <a:spcBef>
                <a:spcPct val="20000"/>
              </a:spcBef>
              <a:spcAft>
                <a:spcPct val="0"/>
              </a:spcAft>
              <a:buChar char="•"/>
              <a:defRPr sz="7717">
                <a:solidFill>
                  <a:schemeClr val="tx1"/>
                </a:solidFill>
                <a:latin typeface="+mn-lt"/>
              </a:defRPr>
            </a:lvl3pPr>
            <a:lvl4pPr marL="5140029" indent="-733290" algn="l" defTabSz="2938410" rtl="0" fontAlgn="base">
              <a:spcBef>
                <a:spcPct val="20000"/>
              </a:spcBef>
              <a:spcAft>
                <a:spcPct val="0"/>
              </a:spcAft>
              <a:buChar char="–"/>
              <a:defRPr sz="6394">
                <a:solidFill>
                  <a:schemeClr val="tx1"/>
                </a:solidFill>
                <a:latin typeface="+mn-lt"/>
              </a:defRPr>
            </a:lvl4pPr>
            <a:lvl5pPr marL="6610109" indent="-735040" algn="l" defTabSz="2938410" rtl="0" fontAlgn="base">
              <a:spcBef>
                <a:spcPct val="20000"/>
              </a:spcBef>
              <a:spcAft>
                <a:spcPct val="0"/>
              </a:spcAft>
              <a:buChar char="»"/>
              <a:defRPr sz="6394">
                <a:solidFill>
                  <a:schemeClr val="tx1"/>
                </a:solidFill>
                <a:latin typeface="+mn-lt"/>
              </a:defRPr>
            </a:lvl5pPr>
            <a:lvl6pPr marL="7114137" indent="-735040" algn="l" defTabSz="2938410" rtl="0" fontAlgn="base">
              <a:spcBef>
                <a:spcPct val="20000"/>
              </a:spcBef>
              <a:spcAft>
                <a:spcPct val="0"/>
              </a:spcAft>
              <a:buChar char="»"/>
              <a:defRPr sz="6394">
                <a:solidFill>
                  <a:schemeClr val="tx1"/>
                </a:solidFill>
                <a:latin typeface="+mn-lt"/>
              </a:defRPr>
            </a:lvl6pPr>
            <a:lvl7pPr marL="7618164" indent="-735040" algn="l" defTabSz="2938410" rtl="0" fontAlgn="base">
              <a:spcBef>
                <a:spcPct val="20000"/>
              </a:spcBef>
              <a:spcAft>
                <a:spcPct val="0"/>
              </a:spcAft>
              <a:buChar char="»"/>
              <a:defRPr sz="6394">
                <a:solidFill>
                  <a:schemeClr val="tx1"/>
                </a:solidFill>
                <a:latin typeface="+mn-lt"/>
              </a:defRPr>
            </a:lvl7pPr>
            <a:lvl8pPr marL="8122191" indent="-735040" algn="l" defTabSz="2938410" rtl="0" fontAlgn="base">
              <a:spcBef>
                <a:spcPct val="20000"/>
              </a:spcBef>
              <a:spcAft>
                <a:spcPct val="0"/>
              </a:spcAft>
              <a:buChar char="»"/>
              <a:defRPr sz="6394">
                <a:solidFill>
                  <a:schemeClr val="tx1"/>
                </a:solidFill>
                <a:latin typeface="+mn-lt"/>
              </a:defRPr>
            </a:lvl8pPr>
            <a:lvl9pPr marL="8626218" indent="-735040" algn="l" defTabSz="2938410" rtl="0" fontAlgn="base">
              <a:spcBef>
                <a:spcPct val="20000"/>
              </a:spcBef>
              <a:spcAft>
                <a:spcPct val="0"/>
              </a:spcAft>
              <a:buChar char="»"/>
              <a:defRPr sz="6394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endParaRPr lang="en-US" sz="4000" dirty="0">
              <a:latin typeface="Times New Roman" pitchFamily="18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854513" y="31908106"/>
            <a:ext cx="6772564" cy="73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196" tIns="30599" rIns="61196" bIns="30599">
            <a:spAutoFit/>
          </a:bodyPr>
          <a:lstStyle/>
          <a:p>
            <a:pPr algn="l" defTabSz="2938410">
              <a:spcBef>
                <a:spcPct val="50000"/>
              </a:spcBef>
            </a:pPr>
            <a:r>
              <a:rPr lang="en-US" sz="4400" b="1" dirty="0" smtClean="0"/>
              <a:t>B.XXX </a:t>
            </a:r>
            <a:endParaRPr lang="en-US" sz="4400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5909717" y="4605428"/>
            <a:ext cx="8500199" cy="73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196" tIns="30599" rIns="61196" bIns="30599">
            <a:spAutoFit/>
          </a:bodyPr>
          <a:lstStyle/>
          <a:p>
            <a:pPr algn="l" defTabSz="2938410">
              <a:spcBef>
                <a:spcPct val="50000"/>
              </a:spcBef>
            </a:pPr>
            <a:r>
              <a:rPr lang="en-US" sz="4400" b="1" dirty="0" smtClean="0"/>
              <a:t>C. </a:t>
            </a:r>
            <a:r>
              <a:rPr lang="en-US" sz="4400" b="1" dirty="0" smtClean="0"/>
              <a:t>XXX</a:t>
            </a:r>
            <a:endParaRPr lang="en-US" sz="4400" b="1" dirty="0"/>
          </a:p>
        </p:txBody>
      </p:sp>
      <p:sp>
        <p:nvSpPr>
          <p:cNvPr id="2" name="矩形 1"/>
          <p:cNvSpPr/>
          <p:nvPr/>
        </p:nvSpPr>
        <p:spPr bwMode="auto">
          <a:xfrm>
            <a:off x="485466" y="140962"/>
            <a:ext cx="3960000" cy="39583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School</a:t>
            </a:r>
          </a:p>
          <a:p>
            <a:pPr marL="0" marR="0" indent="0" algn="ctr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5200" b="1" dirty="0" smtClean="0"/>
              <a:t>badge</a:t>
            </a:r>
            <a:endParaRPr kumimoji="0" lang="zh-CN" altLang="en-US" sz="5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238760" y="4470120"/>
            <a:ext cx="12874934" cy="203228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61196" tIns="30599" rIns="61196" bIns="30599" anchor="ctr"/>
          <a:lstStyle/>
          <a:p>
            <a:pPr defTabSz="2938410"/>
            <a:endParaRPr lang="en-US" sz="8868">
              <a:solidFill>
                <a:schemeClr val="bg1"/>
              </a:solidFill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3980739" y="4610324"/>
            <a:ext cx="6772564" cy="10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196" tIns="30599" rIns="61196" bIns="30599">
            <a:spAutoFit/>
          </a:bodyPr>
          <a:lstStyle/>
          <a:p>
            <a:pPr defTabSz="2938410">
              <a:spcBef>
                <a:spcPct val="50000"/>
              </a:spcBef>
            </a:pPr>
            <a:r>
              <a:rPr lang="en-US" sz="6600" b="1" dirty="0"/>
              <a:t>Introduction</a:t>
            </a:r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1189610" y="19277035"/>
            <a:ext cx="12874934" cy="203228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61196" tIns="30599" rIns="61196" bIns="30599" anchor="ctr"/>
          <a:lstStyle/>
          <a:p>
            <a:pPr defTabSz="2938410"/>
            <a:endParaRPr lang="en-US" sz="8868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80739" y="19427935"/>
            <a:ext cx="6772564" cy="10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196" tIns="30599" rIns="61196" bIns="30599">
            <a:spAutoFit/>
          </a:bodyPr>
          <a:lstStyle/>
          <a:p>
            <a:pPr defTabSz="2938410">
              <a:spcBef>
                <a:spcPct val="50000"/>
              </a:spcBef>
            </a:pPr>
            <a:r>
              <a:rPr lang="en-US" sz="6600" b="1" dirty="0" smtClean="0"/>
              <a:t>Methods</a:t>
            </a:r>
            <a:endParaRPr lang="en-US" sz="6600" b="1" dirty="0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16185645" y="11083185"/>
            <a:ext cx="12874934" cy="203228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61196" tIns="30599" rIns="61196" bIns="30599" anchor="ctr"/>
          <a:lstStyle/>
          <a:p>
            <a:pPr defTabSz="2938410"/>
            <a:endParaRPr lang="en-US" sz="8868">
              <a:solidFill>
                <a:schemeClr val="bg1"/>
              </a:solidFill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8897148" y="11133985"/>
            <a:ext cx="6772564" cy="10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196" tIns="30599" rIns="61196" bIns="30599">
            <a:spAutoFit/>
          </a:bodyPr>
          <a:lstStyle/>
          <a:p>
            <a:pPr defTabSz="2938410">
              <a:spcBef>
                <a:spcPct val="50000"/>
              </a:spcBef>
            </a:pPr>
            <a:r>
              <a:rPr lang="en-US" sz="6600" b="1" dirty="0"/>
              <a:t>Results</a:t>
            </a: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16185645" y="30739091"/>
            <a:ext cx="12874934" cy="203228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61196" tIns="30599" rIns="61196" bIns="30599" anchor="ctr"/>
          <a:lstStyle/>
          <a:p>
            <a:pPr defTabSz="2938410"/>
            <a:endParaRPr lang="en-US" sz="8868">
              <a:solidFill>
                <a:schemeClr val="bg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8000461" y="31000383"/>
            <a:ext cx="8565938" cy="10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196" tIns="30599" rIns="61196" bIns="30599">
            <a:spAutoFit/>
          </a:bodyPr>
          <a:lstStyle/>
          <a:p>
            <a:pPr defTabSz="2938410">
              <a:spcBef>
                <a:spcPct val="50000"/>
              </a:spcBef>
            </a:pPr>
            <a:r>
              <a:rPr lang="en-US" sz="6600" b="1" dirty="0"/>
              <a:t>Conclusions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854513" y="21048888"/>
            <a:ext cx="6772564" cy="73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196" tIns="30599" rIns="61196" bIns="30599">
            <a:spAutoFit/>
          </a:bodyPr>
          <a:lstStyle/>
          <a:p>
            <a:pPr algn="l" defTabSz="2938410">
              <a:spcBef>
                <a:spcPct val="50000"/>
              </a:spcBef>
            </a:pPr>
            <a:r>
              <a:rPr lang="en-US" sz="4400" b="1" dirty="0" smtClean="0"/>
              <a:t>A.XXX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599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15</Words>
  <Application>Microsoft Office PowerPoint</Application>
  <PresentationFormat>自定义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Times New Roman</vt:lpstr>
      <vt:lpstr>Default Design</vt:lpstr>
      <vt:lpstr>PowerPoint 演示文稿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42x60 Horizontal Poster</dc:title>
  <dc:creator>Ethan Shulda;www.postersession.com</dc:creator>
  <cp:keywords>www.postersession.com</cp:keywords>
  <dc:description>©MegaPrint Inc. 2009</dc:description>
  <cp:lastModifiedBy>USER</cp:lastModifiedBy>
  <cp:revision>125</cp:revision>
  <dcterms:created xsi:type="dcterms:W3CDTF">2008-12-04T00:20:37Z</dcterms:created>
  <dcterms:modified xsi:type="dcterms:W3CDTF">2019-07-02T13:42:14Z</dcterms:modified>
  <cp:category>Research Poster</cp:category>
</cp:coreProperties>
</file>