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7"/>
  </p:notesMasterIdLst>
  <p:sldIdLst>
    <p:sldId id="271" r:id="rId2"/>
    <p:sldId id="257" r:id="rId3"/>
    <p:sldId id="270" r:id="rId4"/>
    <p:sldId id="268" r:id="rId5"/>
    <p:sldId id="260" r:id="rId6"/>
    <p:sldId id="263" r:id="rId7"/>
    <p:sldId id="272" r:id="rId8"/>
    <p:sldId id="266" r:id="rId9"/>
    <p:sldId id="273" r:id="rId10"/>
    <p:sldId id="267" r:id="rId11"/>
    <p:sldId id="264" r:id="rId12"/>
    <p:sldId id="261" r:id="rId13"/>
    <p:sldId id="262" r:id="rId14"/>
    <p:sldId id="274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745A6-B976-4545-AC52-07C380B15B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C31B31-F16F-4EAA-8B4E-AEB9F5419897}">
      <dgm:prSet/>
      <dgm:spPr/>
      <dgm:t>
        <a:bodyPr/>
        <a:lstStyle/>
        <a:p>
          <a:r>
            <a:rPr lang="es-AR"/>
            <a:t>Proceso de compilación</a:t>
          </a:r>
          <a:endParaRPr lang="en-US"/>
        </a:p>
      </dgm:t>
    </dgm:pt>
    <dgm:pt modelId="{5CAB5DDC-B1CE-4604-8254-A714CE73ED25}" type="parTrans" cxnId="{5E21FF13-DA36-4264-B69A-12AF2DFF7D0F}">
      <dgm:prSet/>
      <dgm:spPr/>
      <dgm:t>
        <a:bodyPr/>
        <a:lstStyle/>
        <a:p>
          <a:endParaRPr lang="en-US"/>
        </a:p>
      </dgm:t>
    </dgm:pt>
    <dgm:pt modelId="{81D67ECF-5CD2-4475-B4C3-57BF5856096B}" type="sibTrans" cxnId="{5E21FF13-DA36-4264-B69A-12AF2DFF7D0F}">
      <dgm:prSet/>
      <dgm:spPr/>
      <dgm:t>
        <a:bodyPr/>
        <a:lstStyle/>
        <a:p>
          <a:endParaRPr lang="en-US"/>
        </a:p>
      </dgm:t>
    </dgm:pt>
    <dgm:pt modelId="{A9613435-7A7C-4276-A30F-F3AA274DA641}">
      <dgm:prSet/>
      <dgm:spPr/>
      <dgm:t>
        <a:bodyPr/>
        <a:lstStyle/>
        <a:p>
          <a:r>
            <a:rPr lang="es-AR"/>
            <a:t>Declaración</a:t>
          </a:r>
          <a:endParaRPr lang="en-US"/>
        </a:p>
      </dgm:t>
    </dgm:pt>
    <dgm:pt modelId="{1EE88277-98C9-4F3F-8372-16F8CDAB413F}" type="parTrans" cxnId="{4F5DC96A-7421-47F9-8134-C02C4D2F5484}">
      <dgm:prSet/>
      <dgm:spPr/>
      <dgm:t>
        <a:bodyPr/>
        <a:lstStyle/>
        <a:p>
          <a:endParaRPr lang="en-US"/>
        </a:p>
      </dgm:t>
    </dgm:pt>
    <dgm:pt modelId="{3524797C-8251-40BC-A169-02C702A0480B}" type="sibTrans" cxnId="{4F5DC96A-7421-47F9-8134-C02C4D2F5484}">
      <dgm:prSet/>
      <dgm:spPr/>
      <dgm:t>
        <a:bodyPr/>
        <a:lstStyle/>
        <a:p>
          <a:endParaRPr lang="en-US"/>
        </a:p>
      </dgm:t>
    </dgm:pt>
    <dgm:pt modelId="{E93609E4-755E-4C87-9015-1A1CDEF3658D}">
      <dgm:prSet/>
      <dgm:spPr/>
      <dgm:t>
        <a:bodyPr/>
        <a:lstStyle/>
        <a:p>
          <a:r>
            <a:rPr lang="es-AR"/>
            <a:t>Precompilador</a:t>
          </a:r>
          <a:endParaRPr lang="en-US"/>
        </a:p>
      </dgm:t>
    </dgm:pt>
    <dgm:pt modelId="{63893CEA-9228-4AFD-AB76-6B9A725C35E8}" type="parTrans" cxnId="{EC698F44-0420-4629-B86B-55BB05186C40}">
      <dgm:prSet/>
      <dgm:spPr/>
      <dgm:t>
        <a:bodyPr/>
        <a:lstStyle/>
        <a:p>
          <a:endParaRPr lang="en-US"/>
        </a:p>
      </dgm:t>
    </dgm:pt>
    <dgm:pt modelId="{A89AD30C-9A29-4730-88D4-9C9D353D48E9}" type="sibTrans" cxnId="{EC698F44-0420-4629-B86B-55BB05186C40}">
      <dgm:prSet/>
      <dgm:spPr/>
      <dgm:t>
        <a:bodyPr/>
        <a:lstStyle/>
        <a:p>
          <a:endParaRPr lang="en-US"/>
        </a:p>
      </dgm:t>
    </dgm:pt>
    <dgm:pt modelId="{47C2003E-91B0-43E9-9690-A13FB6B3BC28}">
      <dgm:prSet/>
      <dgm:spPr/>
      <dgm:t>
        <a:bodyPr/>
        <a:lstStyle/>
        <a:p>
          <a:r>
            <a:rPr lang="es-AR"/>
            <a:t>Proceso</a:t>
          </a:r>
          <a:endParaRPr lang="en-US"/>
        </a:p>
      </dgm:t>
    </dgm:pt>
    <dgm:pt modelId="{F95F0D95-6B80-4435-A429-689BC443A337}" type="parTrans" cxnId="{3A6B21B9-06C5-4315-8B20-F775D86F6001}">
      <dgm:prSet/>
      <dgm:spPr/>
      <dgm:t>
        <a:bodyPr/>
        <a:lstStyle/>
        <a:p>
          <a:endParaRPr lang="en-US"/>
        </a:p>
      </dgm:t>
    </dgm:pt>
    <dgm:pt modelId="{5AC613E9-6A29-45E6-B76C-772BBBD6F0B3}" type="sibTrans" cxnId="{3A6B21B9-06C5-4315-8B20-F775D86F6001}">
      <dgm:prSet/>
      <dgm:spPr/>
      <dgm:t>
        <a:bodyPr/>
        <a:lstStyle/>
        <a:p>
          <a:endParaRPr lang="en-US"/>
        </a:p>
      </dgm:t>
    </dgm:pt>
    <dgm:pt modelId="{2677D3E9-8C7C-4103-900D-C90C32B74C2C}">
      <dgm:prSet/>
      <dgm:spPr/>
      <dgm:t>
        <a:bodyPr/>
        <a:lstStyle/>
        <a:p>
          <a:r>
            <a:rPr lang="es-AR"/>
            <a:t>Declaración múltiple</a:t>
          </a:r>
          <a:endParaRPr lang="en-US"/>
        </a:p>
      </dgm:t>
    </dgm:pt>
    <dgm:pt modelId="{7BD9F15F-16DB-4951-AEFF-A41A42A9E066}" type="parTrans" cxnId="{3A35A6F0-A576-41FB-8E64-D70B384FBC8D}">
      <dgm:prSet/>
      <dgm:spPr/>
      <dgm:t>
        <a:bodyPr/>
        <a:lstStyle/>
        <a:p>
          <a:endParaRPr lang="en-US"/>
        </a:p>
      </dgm:t>
    </dgm:pt>
    <dgm:pt modelId="{505CABDC-02BD-4D05-8A66-1BB3FD791208}" type="sibTrans" cxnId="{3A35A6F0-A576-41FB-8E64-D70B384FBC8D}">
      <dgm:prSet/>
      <dgm:spPr/>
      <dgm:t>
        <a:bodyPr/>
        <a:lstStyle/>
        <a:p>
          <a:endParaRPr lang="en-US"/>
        </a:p>
      </dgm:t>
    </dgm:pt>
    <dgm:pt modelId="{E52FCE78-1721-4AD6-8394-C45C2142CB5D}" type="pres">
      <dgm:prSet presAssocID="{56E745A6-B976-4545-AC52-07C380B15B07}" presName="root" presStyleCnt="0">
        <dgm:presLayoutVars>
          <dgm:dir/>
          <dgm:resizeHandles val="exact"/>
        </dgm:presLayoutVars>
      </dgm:prSet>
      <dgm:spPr/>
    </dgm:pt>
    <dgm:pt modelId="{52893CB7-9D60-487B-B190-209DB807E6E7}" type="pres">
      <dgm:prSet presAssocID="{4BC31B31-F16F-4EAA-8B4E-AEB9F5419897}" presName="compNode" presStyleCnt="0"/>
      <dgm:spPr/>
    </dgm:pt>
    <dgm:pt modelId="{D5BBB4E7-8E47-404C-9E66-4DA8BCBDA1A8}" type="pres">
      <dgm:prSet presAssocID="{4BC31B31-F16F-4EAA-8B4E-AEB9F54198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29D3B9D-0E1E-447C-9195-1C598B1C7208}" type="pres">
      <dgm:prSet presAssocID="{4BC31B31-F16F-4EAA-8B4E-AEB9F5419897}" presName="spaceRect" presStyleCnt="0"/>
      <dgm:spPr/>
    </dgm:pt>
    <dgm:pt modelId="{08CAAD14-2D97-466A-961A-15208F0CE45A}" type="pres">
      <dgm:prSet presAssocID="{4BC31B31-F16F-4EAA-8B4E-AEB9F5419897}" presName="textRect" presStyleLbl="revTx" presStyleIdx="0" presStyleCnt="5">
        <dgm:presLayoutVars>
          <dgm:chMax val="1"/>
          <dgm:chPref val="1"/>
        </dgm:presLayoutVars>
      </dgm:prSet>
      <dgm:spPr/>
    </dgm:pt>
    <dgm:pt modelId="{18954F6C-9101-408D-97DF-91A571381473}" type="pres">
      <dgm:prSet presAssocID="{81D67ECF-5CD2-4475-B4C3-57BF5856096B}" presName="sibTrans" presStyleCnt="0"/>
      <dgm:spPr/>
    </dgm:pt>
    <dgm:pt modelId="{12470824-274C-422A-B003-F1C7358FCD2E}" type="pres">
      <dgm:prSet presAssocID="{A9613435-7A7C-4276-A30F-F3AA274DA641}" presName="compNode" presStyleCnt="0"/>
      <dgm:spPr/>
    </dgm:pt>
    <dgm:pt modelId="{8CD85F71-DF88-4118-B3A2-4302A3E59B6D}" type="pres">
      <dgm:prSet presAssocID="{A9613435-7A7C-4276-A30F-F3AA274DA6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FD8D4D-B4ED-4707-B103-D4627B2343BB}" type="pres">
      <dgm:prSet presAssocID="{A9613435-7A7C-4276-A30F-F3AA274DA641}" presName="spaceRect" presStyleCnt="0"/>
      <dgm:spPr/>
    </dgm:pt>
    <dgm:pt modelId="{32E90051-DD17-432A-BE85-20F9958D2BE1}" type="pres">
      <dgm:prSet presAssocID="{A9613435-7A7C-4276-A30F-F3AA274DA641}" presName="textRect" presStyleLbl="revTx" presStyleIdx="1" presStyleCnt="5">
        <dgm:presLayoutVars>
          <dgm:chMax val="1"/>
          <dgm:chPref val="1"/>
        </dgm:presLayoutVars>
      </dgm:prSet>
      <dgm:spPr/>
    </dgm:pt>
    <dgm:pt modelId="{543CA079-FB8D-40AB-ADDC-C1168D3B8D2A}" type="pres">
      <dgm:prSet presAssocID="{3524797C-8251-40BC-A169-02C702A0480B}" presName="sibTrans" presStyleCnt="0"/>
      <dgm:spPr/>
    </dgm:pt>
    <dgm:pt modelId="{B68D3325-CD54-40E2-80ED-2CF467E2EF79}" type="pres">
      <dgm:prSet presAssocID="{E93609E4-755E-4C87-9015-1A1CDEF3658D}" presName="compNode" presStyleCnt="0"/>
      <dgm:spPr/>
    </dgm:pt>
    <dgm:pt modelId="{4351FBEC-FA5A-4F90-A8B5-778B79537A27}" type="pres">
      <dgm:prSet presAssocID="{E93609E4-755E-4C87-9015-1A1CDEF365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30DAC49-0C94-4426-8EC9-A1BB5252C121}" type="pres">
      <dgm:prSet presAssocID="{E93609E4-755E-4C87-9015-1A1CDEF3658D}" presName="spaceRect" presStyleCnt="0"/>
      <dgm:spPr/>
    </dgm:pt>
    <dgm:pt modelId="{C42A2020-AF88-49A4-B187-4CEEE9E5A22B}" type="pres">
      <dgm:prSet presAssocID="{E93609E4-755E-4C87-9015-1A1CDEF3658D}" presName="textRect" presStyleLbl="revTx" presStyleIdx="2" presStyleCnt="5">
        <dgm:presLayoutVars>
          <dgm:chMax val="1"/>
          <dgm:chPref val="1"/>
        </dgm:presLayoutVars>
      </dgm:prSet>
      <dgm:spPr/>
    </dgm:pt>
    <dgm:pt modelId="{F016F2E0-0918-4684-B9EE-75278B44C794}" type="pres">
      <dgm:prSet presAssocID="{A89AD30C-9A29-4730-88D4-9C9D353D48E9}" presName="sibTrans" presStyleCnt="0"/>
      <dgm:spPr/>
    </dgm:pt>
    <dgm:pt modelId="{C5C1E33F-0995-4218-8E7E-649124772BE9}" type="pres">
      <dgm:prSet presAssocID="{47C2003E-91B0-43E9-9690-A13FB6B3BC28}" presName="compNode" presStyleCnt="0"/>
      <dgm:spPr/>
    </dgm:pt>
    <dgm:pt modelId="{610225F6-D580-42BA-A8D5-30931536D5AA}" type="pres">
      <dgm:prSet presAssocID="{47C2003E-91B0-43E9-9690-A13FB6B3BC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20955E7-7DDD-4FDD-971D-4A0B49F403C0}" type="pres">
      <dgm:prSet presAssocID="{47C2003E-91B0-43E9-9690-A13FB6B3BC28}" presName="spaceRect" presStyleCnt="0"/>
      <dgm:spPr/>
    </dgm:pt>
    <dgm:pt modelId="{A06CB027-B796-4E6E-96B8-A138785CE9E1}" type="pres">
      <dgm:prSet presAssocID="{47C2003E-91B0-43E9-9690-A13FB6B3BC28}" presName="textRect" presStyleLbl="revTx" presStyleIdx="3" presStyleCnt="5">
        <dgm:presLayoutVars>
          <dgm:chMax val="1"/>
          <dgm:chPref val="1"/>
        </dgm:presLayoutVars>
      </dgm:prSet>
      <dgm:spPr/>
    </dgm:pt>
    <dgm:pt modelId="{E2A6252D-38E9-44F2-BD8E-B0D9DE40E8AE}" type="pres">
      <dgm:prSet presAssocID="{5AC613E9-6A29-45E6-B76C-772BBBD6F0B3}" presName="sibTrans" presStyleCnt="0"/>
      <dgm:spPr/>
    </dgm:pt>
    <dgm:pt modelId="{A5BCCB68-151D-4CB7-B537-2AC01195EE80}" type="pres">
      <dgm:prSet presAssocID="{2677D3E9-8C7C-4103-900D-C90C32B74C2C}" presName="compNode" presStyleCnt="0"/>
      <dgm:spPr/>
    </dgm:pt>
    <dgm:pt modelId="{655CE791-095A-4FE1-B8D3-455FE7858653}" type="pres">
      <dgm:prSet presAssocID="{2677D3E9-8C7C-4103-900D-C90C32B74C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35B40C-6415-4B32-9D0F-B4F5EBA321C1}" type="pres">
      <dgm:prSet presAssocID="{2677D3E9-8C7C-4103-900D-C90C32B74C2C}" presName="spaceRect" presStyleCnt="0"/>
      <dgm:spPr/>
    </dgm:pt>
    <dgm:pt modelId="{3E366628-F8B3-4F13-A7B0-2633DCCBC185}" type="pres">
      <dgm:prSet presAssocID="{2677D3E9-8C7C-4103-900D-C90C32B74C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21FF13-DA36-4264-B69A-12AF2DFF7D0F}" srcId="{56E745A6-B976-4545-AC52-07C380B15B07}" destId="{4BC31B31-F16F-4EAA-8B4E-AEB9F5419897}" srcOrd="0" destOrd="0" parTransId="{5CAB5DDC-B1CE-4604-8254-A714CE73ED25}" sibTransId="{81D67ECF-5CD2-4475-B4C3-57BF5856096B}"/>
    <dgm:cxn modelId="{BF441A18-C719-4792-AEBD-F960E8018EEE}" type="presOf" srcId="{2677D3E9-8C7C-4103-900D-C90C32B74C2C}" destId="{3E366628-F8B3-4F13-A7B0-2633DCCBC185}" srcOrd="0" destOrd="0" presId="urn:microsoft.com/office/officeart/2018/2/layout/IconLabelList"/>
    <dgm:cxn modelId="{EC698F44-0420-4629-B86B-55BB05186C40}" srcId="{56E745A6-B976-4545-AC52-07C380B15B07}" destId="{E93609E4-755E-4C87-9015-1A1CDEF3658D}" srcOrd="2" destOrd="0" parTransId="{63893CEA-9228-4AFD-AB76-6B9A725C35E8}" sibTransId="{A89AD30C-9A29-4730-88D4-9C9D353D48E9}"/>
    <dgm:cxn modelId="{4F5DC96A-7421-47F9-8134-C02C4D2F5484}" srcId="{56E745A6-B976-4545-AC52-07C380B15B07}" destId="{A9613435-7A7C-4276-A30F-F3AA274DA641}" srcOrd="1" destOrd="0" parTransId="{1EE88277-98C9-4F3F-8372-16F8CDAB413F}" sibTransId="{3524797C-8251-40BC-A169-02C702A0480B}"/>
    <dgm:cxn modelId="{FDB3A975-F051-4BEB-9A93-02126A9D693A}" type="presOf" srcId="{4BC31B31-F16F-4EAA-8B4E-AEB9F5419897}" destId="{08CAAD14-2D97-466A-961A-15208F0CE45A}" srcOrd="0" destOrd="0" presId="urn:microsoft.com/office/officeart/2018/2/layout/IconLabelList"/>
    <dgm:cxn modelId="{B4787381-A774-47E8-88EF-3FC34156F4AF}" type="presOf" srcId="{56E745A6-B976-4545-AC52-07C380B15B07}" destId="{E52FCE78-1721-4AD6-8394-C45C2142CB5D}" srcOrd="0" destOrd="0" presId="urn:microsoft.com/office/officeart/2018/2/layout/IconLabelList"/>
    <dgm:cxn modelId="{806C138F-E4CA-4785-925B-55DAFE243BA8}" type="presOf" srcId="{47C2003E-91B0-43E9-9690-A13FB6B3BC28}" destId="{A06CB027-B796-4E6E-96B8-A138785CE9E1}" srcOrd="0" destOrd="0" presId="urn:microsoft.com/office/officeart/2018/2/layout/IconLabelList"/>
    <dgm:cxn modelId="{3A6B21B9-06C5-4315-8B20-F775D86F6001}" srcId="{56E745A6-B976-4545-AC52-07C380B15B07}" destId="{47C2003E-91B0-43E9-9690-A13FB6B3BC28}" srcOrd="3" destOrd="0" parTransId="{F95F0D95-6B80-4435-A429-689BC443A337}" sibTransId="{5AC613E9-6A29-45E6-B76C-772BBBD6F0B3}"/>
    <dgm:cxn modelId="{87E4A5C2-2344-48C7-BD76-919A9B959E7B}" type="presOf" srcId="{E93609E4-755E-4C87-9015-1A1CDEF3658D}" destId="{C42A2020-AF88-49A4-B187-4CEEE9E5A22B}" srcOrd="0" destOrd="0" presId="urn:microsoft.com/office/officeart/2018/2/layout/IconLabelList"/>
    <dgm:cxn modelId="{3A35A6F0-A576-41FB-8E64-D70B384FBC8D}" srcId="{56E745A6-B976-4545-AC52-07C380B15B07}" destId="{2677D3E9-8C7C-4103-900D-C90C32B74C2C}" srcOrd="4" destOrd="0" parTransId="{7BD9F15F-16DB-4951-AEFF-A41A42A9E066}" sibTransId="{505CABDC-02BD-4D05-8A66-1BB3FD791208}"/>
    <dgm:cxn modelId="{0F8876FF-E1FD-4F9C-B0CE-349525DC8072}" type="presOf" srcId="{A9613435-7A7C-4276-A30F-F3AA274DA641}" destId="{32E90051-DD17-432A-BE85-20F9958D2BE1}" srcOrd="0" destOrd="0" presId="urn:microsoft.com/office/officeart/2018/2/layout/IconLabelList"/>
    <dgm:cxn modelId="{535EF0B0-7FDE-4685-9ED8-9432C665E80C}" type="presParOf" srcId="{E52FCE78-1721-4AD6-8394-C45C2142CB5D}" destId="{52893CB7-9D60-487B-B190-209DB807E6E7}" srcOrd="0" destOrd="0" presId="urn:microsoft.com/office/officeart/2018/2/layout/IconLabelList"/>
    <dgm:cxn modelId="{EFED89FD-9C17-4A59-9431-8732FC004B67}" type="presParOf" srcId="{52893CB7-9D60-487B-B190-209DB807E6E7}" destId="{D5BBB4E7-8E47-404C-9E66-4DA8BCBDA1A8}" srcOrd="0" destOrd="0" presId="urn:microsoft.com/office/officeart/2018/2/layout/IconLabelList"/>
    <dgm:cxn modelId="{6CBB8970-DF72-4043-AD46-8A020F06A4BF}" type="presParOf" srcId="{52893CB7-9D60-487B-B190-209DB807E6E7}" destId="{029D3B9D-0E1E-447C-9195-1C598B1C7208}" srcOrd="1" destOrd="0" presId="urn:microsoft.com/office/officeart/2018/2/layout/IconLabelList"/>
    <dgm:cxn modelId="{6BDDBECC-A0A7-4539-B45E-573B3EA14784}" type="presParOf" srcId="{52893CB7-9D60-487B-B190-209DB807E6E7}" destId="{08CAAD14-2D97-466A-961A-15208F0CE45A}" srcOrd="2" destOrd="0" presId="urn:microsoft.com/office/officeart/2018/2/layout/IconLabelList"/>
    <dgm:cxn modelId="{7F209B9D-82CA-41A2-89E3-47470A1BEF14}" type="presParOf" srcId="{E52FCE78-1721-4AD6-8394-C45C2142CB5D}" destId="{18954F6C-9101-408D-97DF-91A571381473}" srcOrd="1" destOrd="0" presId="urn:microsoft.com/office/officeart/2018/2/layout/IconLabelList"/>
    <dgm:cxn modelId="{46F7D3F1-B1EA-4A0C-AC5B-C11D82F0A029}" type="presParOf" srcId="{E52FCE78-1721-4AD6-8394-C45C2142CB5D}" destId="{12470824-274C-422A-B003-F1C7358FCD2E}" srcOrd="2" destOrd="0" presId="urn:microsoft.com/office/officeart/2018/2/layout/IconLabelList"/>
    <dgm:cxn modelId="{4DE03F3E-071E-4BF1-B818-C4891B3A757E}" type="presParOf" srcId="{12470824-274C-422A-B003-F1C7358FCD2E}" destId="{8CD85F71-DF88-4118-B3A2-4302A3E59B6D}" srcOrd="0" destOrd="0" presId="urn:microsoft.com/office/officeart/2018/2/layout/IconLabelList"/>
    <dgm:cxn modelId="{378DC7C8-232A-4D37-83FE-DB8F1A541DD7}" type="presParOf" srcId="{12470824-274C-422A-B003-F1C7358FCD2E}" destId="{90FD8D4D-B4ED-4707-B103-D4627B2343BB}" srcOrd="1" destOrd="0" presId="urn:microsoft.com/office/officeart/2018/2/layout/IconLabelList"/>
    <dgm:cxn modelId="{79A2638F-7915-4B9B-82DB-F73506DFD3C8}" type="presParOf" srcId="{12470824-274C-422A-B003-F1C7358FCD2E}" destId="{32E90051-DD17-432A-BE85-20F9958D2BE1}" srcOrd="2" destOrd="0" presId="urn:microsoft.com/office/officeart/2018/2/layout/IconLabelList"/>
    <dgm:cxn modelId="{C063AC90-D445-4CCE-A2C8-FC223C78B428}" type="presParOf" srcId="{E52FCE78-1721-4AD6-8394-C45C2142CB5D}" destId="{543CA079-FB8D-40AB-ADDC-C1168D3B8D2A}" srcOrd="3" destOrd="0" presId="urn:microsoft.com/office/officeart/2018/2/layout/IconLabelList"/>
    <dgm:cxn modelId="{98FC3A8B-F824-4463-BFB8-94A0176F4103}" type="presParOf" srcId="{E52FCE78-1721-4AD6-8394-C45C2142CB5D}" destId="{B68D3325-CD54-40E2-80ED-2CF467E2EF79}" srcOrd="4" destOrd="0" presId="urn:microsoft.com/office/officeart/2018/2/layout/IconLabelList"/>
    <dgm:cxn modelId="{668C47A3-EFCB-4410-994D-FDF54CA095B5}" type="presParOf" srcId="{B68D3325-CD54-40E2-80ED-2CF467E2EF79}" destId="{4351FBEC-FA5A-4F90-A8B5-778B79537A27}" srcOrd="0" destOrd="0" presId="urn:microsoft.com/office/officeart/2018/2/layout/IconLabelList"/>
    <dgm:cxn modelId="{1F6151EE-6012-465F-A419-1772CF8476FC}" type="presParOf" srcId="{B68D3325-CD54-40E2-80ED-2CF467E2EF79}" destId="{830DAC49-0C94-4426-8EC9-A1BB5252C121}" srcOrd="1" destOrd="0" presId="urn:microsoft.com/office/officeart/2018/2/layout/IconLabelList"/>
    <dgm:cxn modelId="{6EEA2B75-0EAA-4717-8A22-58550EF54375}" type="presParOf" srcId="{B68D3325-CD54-40E2-80ED-2CF467E2EF79}" destId="{C42A2020-AF88-49A4-B187-4CEEE9E5A22B}" srcOrd="2" destOrd="0" presId="urn:microsoft.com/office/officeart/2018/2/layout/IconLabelList"/>
    <dgm:cxn modelId="{1427CD73-4093-4FFF-9C77-01DD2026F08A}" type="presParOf" srcId="{E52FCE78-1721-4AD6-8394-C45C2142CB5D}" destId="{F016F2E0-0918-4684-B9EE-75278B44C794}" srcOrd="5" destOrd="0" presId="urn:microsoft.com/office/officeart/2018/2/layout/IconLabelList"/>
    <dgm:cxn modelId="{348A1F79-B12A-4C1C-86B1-A588682F79BD}" type="presParOf" srcId="{E52FCE78-1721-4AD6-8394-C45C2142CB5D}" destId="{C5C1E33F-0995-4218-8E7E-649124772BE9}" srcOrd="6" destOrd="0" presId="urn:microsoft.com/office/officeart/2018/2/layout/IconLabelList"/>
    <dgm:cxn modelId="{4DC1AED6-74A9-49A5-A54C-3A65DB7EC624}" type="presParOf" srcId="{C5C1E33F-0995-4218-8E7E-649124772BE9}" destId="{610225F6-D580-42BA-A8D5-30931536D5AA}" srcOrd="0" destOrd="0" presId="urn:microsoft.com/office/officeart/2018/2/layout/IconLabelList"/>
    <dgm:cxn modelId="{D53B6880-CBF3-4F10-9912-0EB46BC7FEF5}" type="presParOf" srcId="{C5C1E33F-0995-4218-8E7E-649124772BE9}" destId="{720955E7-7DDD-4FDD-971D-4A0B49F403C0}" srcOrd="1" destOrd="0" presId="urn:microsoft.com/office/officeart/2018/2/layout/IconLabelList"/>
    <dgm:cxn modelId="{20722051-1D40-4C06-9726-3734B768F4FD}" type="presParOf" srcId="{C5C1E33F-0995-4218-8E7E-649124772BE9}" destId="{A06CB027-B796-4E6E-96B8-A138785CE9E1}" srcOrd="2" destOrd="0" presId="urn:microsoft.com/office/officeart/2018/2/layout/IconLabelList"/>
    <dgm:cxn modelId="{4C58E007-74BD-4F90-87CC-02C09A485AF8}" type="presParOf" srcId="{E52FCE78-1721-4AD6-8394-C45C2142CB5D}" destId="{E2A6252D-38E9-44F2-BD8E-B0D9DE40E8AE}" srcOrd="7" destOrd="0" presId="urn:microsoft.com/office/officeart/2018/2/layout/IconLabelList"/>
    <dgm:cxn modelId="{F84E339A-C3A2-430C-B7E5-4074F08FC9AC}" type="presParOf" srcId="{E52FCE78-1721-4AD6-8394-C45C2142CB5D}" destId="{A5BCCB68-151D-4CB7-B537-2AC01195EE80}" srcOrd="8" destOrd="0" presId="urn:microsoft.com/office/officeart/2018/2/layout/IconLabelList"/>
    <dgm:cxn modelId="{1803D1B4-E007-406A-B794-89D43F51CF8B}" type="presParOf" srcId="{A5BCCB68-151D-4CB7-B537-2AC01195EE80}" destId="{655CE791-095A-4FE1-B8D3-455FE7858653}" srcOrd="0" destOrd="0" presId="urn:microsoft.com/office/officeart/2018/2/layout/IconLabelList"/>
    <dgm:cxn modelId="{95E30D39-1A49-4F96-A4CA-87C1CB5C504E}" type="presParOf" srcId="{A5BCCB68-151D-4CB7-B537-2AC01195EE80}" destId="{4A35B40C-6415-4B32-9D0F-B4F5EBA321C1}" srcOrd="1" destOrd="0" presId="urn:microsoft.com/office/officeart/2018/2/layout/IconLabelList"/>
    <dgm:cxn modelId="{8D040821-FED3-4394-A4BF-D48DD33F6F14}" type="presParOf" srcId="{A5BCCB68-151D-4CB7-B537-2AC01195EE80}" destId="{3E366628-F8B3-4F13-A7B0-2633DCCBC1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B4E7-8E47-404C-9E66-4DA8BCBDA1A8}">
      <dsp:nvSpPr>
        <dsp:cNvPr id="0" name=""/>
        <dsp:cNvSpPr/>
      </dsp:nvSpPr>
      <dsp:spPr>
        <a:xfrm>
          <a:off x="1043357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AD14-2D97-466A-961A-15208F0CE45A}">
      <dsp:nvSpPr>
        <dsp:cNvPr id="0" name=""/>
        <dsp:cNvSpPr/>
      </dsp:nvSpPr>
      <dsp:spPr>
        <a:xfrm>
          <a:off x="665823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Proceso de compilación</a:t>
          </a:r>
          <a:endParaRPr lang="en-US" sz="1800" kern="1200"/>
        </a:p>
      </dsp:txBody>
      <dsp:txXfrm>
        <a:off x="665823" y="1172292"/>
        <a:ext cx="1372851" cy="549140"/>
      </dsp:txXfrm>
    </dsp:sp>
    <dsp:sp modelId="{8CD85F71-DF88-4118-B3A2-4302A3E59B6D}">
      <dsp:nvSpPr>
        <dsp:cNvPr id="0" name=""/>
        <dsp:cNvSpPr/>
      </dsp:nvSpPr>
      <dsp:spPr>
        <a:xfrm>
          <a:off x="2656458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0051-DD17-432A-BE85-20F9958D2BE1}">
      <dsp:nvSpPr>
        <dsp:cNvPr id="0" name=""/>
        <dsp:cNvSpPr/>
      </dsp:nvSpPr>
      <dsp:spPr>
        <a:xfrm>
          <a:off x="2278923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Declaración</a:t>
          </a:r>
          <a:endParaRPr lang="en-US" sz="1800" kern="1200"/>
        </a:p>
      </dsp:txBody>
      <dsp:txXfrm>
        <a:off x="2278923" y="1172292"/>
        <a:ext cx="1372851" cy="549140"/>
      </dsp:txXfrm>
    </dsp:sp>
    <dsp:sp modelId="{4351FBEC-FA5A-4F90-A8B5-778B79537A27}">
      <dsp:nvSpPr>
        <dsp:cNvPr id="0" name=""/>
        <dsp:cNvSpPr/>
      </dsp:nvSpPr>
      <dsp:spPr>
        <a:xfrm>
          <a:off x="4269558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A2020-AF88-49A4-B187-4CEEE9E5A22B}">
      <dsp:nvSpPr>
        <dsp:cNvPr id="0" name=""/>
        <dsp:cNvSpPr/>
      </dsp:nvSpPr>
      <dsp:spPr>
        <a:xfrm>
          <a:off x="3892024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Precompilador</a:t>
          </a:r>
          <a:endParaRPr lang="en-US" sz="1800" kern="1200"/>
        </a:p>
      </dsp:txBody>
      <dsp:txXfrm>
        <a:off x="3892024" y="1172292"/>
        <a:ext cx="1372851" cy="549140"/>
      </dsp:txXfrm>
    </dsp:sp>
    <dsp:sp modelId="{610225F6-D580-42BA-A8D5-30931536D5AA}">
      <dsp:nvSpPr>
        <dsp:cNvPr id="0" name=""/>
        <dsp:cNvSpPr/>
      </dsp:nvSpPr>
      <dsp:spPr>
        <a:xfrm>
          <a:off x="5882659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CB027-B796-4E6E-96B8-A138785CE9E1}">
      <dsp:nvSpPr>
        <dsp:cNvPr id="0" name=""/>
        <dsp:cNvSpPr/>
      </dsp:nvSpPr>
      <dsp:spPr>
        <a:xfrm>
          <a:off x="5505125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Proceso</a:t>
          </a:r>
          <a:endParaRPr lang="en-US" sz="1800" kern="1200"/>
        </a:p>
      </dsp:txBody>
      <dsp:txXfrm>
        <a:off x="5505125" y="1172292"/>
        <a:ext cx="1372851" cy="549140"/>
      </dsp:txXfrm>
    </dsp:sp>
    <dsp:sp modelId="{655CE791-095A-4FE1-B8D3-455FE7858653}">
      <dsp:nvSpPr>
        <dsp:cNvPr id="0" name=""/>
        <dsp:cNvSpPr/>
      </dsp:nvSpPr>
      <dsp:spPr>
        <a:xfrm>
          <a:off x="3463008" y="2064646"/>
          <a:ext cx="617783" cy="6177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6628-F8B3-4F13-A7B0-2633DCCBC185}">
      <dsp:nvSpPr>
        <dsp:cNvPr id="0" name=""/>
        <dsp:cNvSpPr/>
      </dsp:nvSpPr>
      <dsp:spPr>
        <a:xfrm>
          <a:off x="3085474" y="2909594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Declaración múltiple</a:t>
          </a:r>
          <a:endParaRPr lang="en-US" sz="1800" kern="1200"/>
        </a:p>
      </dsp:txBody>
      <dsp:txXfrm>
        <a:off x="3085474" y="2909594"/>
        <a:ext cx="1372851" cy="54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EA70C7D-3815-41C8-A58D-17EF1FC32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2A2ADC-78F7-4E7E-A2F4-DF3D2686B6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AR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183B2BA9-5685-4C6A-AE8C-E964F29493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ABA0075-6492-425B-AF94-EB3BCBF76F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/>
              <a:t>Haga clic para modificar el estilo de texto del patrón</a:t>
            </a:r>
          </a:p>
          <a:p>
            <a:pPr lvl="1"/>
            <a:r>
              <a:rPr lang="es-AR" altLang="en-US"/>
              <a:t>Segundo nivel</a:t>
            </a:r>
          </a:p>
          <a:p>
            <a:pPr lvl="2"/>
            <a:r>
              <a:rPr lang="es-AR" altLang="en-US"/>
              <a:t>Tercer nivel</a:t>
            </a:r>
          </a:p>
          <a:p>
            <a:pPr lvl="3"/>
            <a:r>
              <a:rPr lang="es-AR" altLang="en-US"/>
              <a:t>Cuarto nivel</a:t>
            </a:r>
          </a:p>
          <a:p>
            <a:pPr lvl="4"/>
            <a:r>
              <a:rPr lang="es-AR" altLang="en-US"/>
              <a:t>Quinto nivel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0D808748-B1EA-4116-A0A6-C424655E29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6DA45DF4-0BF4-4E75-A8E6-E23C56AA5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F3BC5-F90F-4D6C-93BB-EF289D20167C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B76C-31F6-4A31-858E-E41612DC3A7F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211-34A8-422F-B9CD-52F89D87CDE0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780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38B-7917-408B-A255-31F3ADD508C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1068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8B1B-383E-4373-98F1-2C4EACB5EF8C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8279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131F-9036-41FA-994E-BFAF6F0C0928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93E2-1C6A-41B6-99E4-3791A7438756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5200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3144-BAEE-4232-A487-19D911DFE1D7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784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51B-4BC3-42C5-8359-E24088776104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361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8D53-B91A-4F3E-89F5-337CD5F71B3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585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B813B-1C23-402C-B94D-D59FAF77D35B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6592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F467-48B4-4F0D-9766-AF11EA424D08}" type="slidenum">
              <a:rPr lang="es-AR" altLang="en-US" smtClean="0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8587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5A64F3-C13F-49ED-B36B-4BA3BDD273F3}" type="slidenum">
              <a:rPr lang="es-AR" altLang="en-US" smtClean="0"/>
              <a:pPr/>
              <a:t>‹Nº›</a:t>
            </a:fld>
            <a:endParaRPr lang="es-A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9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80" name="Rectangle 19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381" name="Straight Connector 1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2" name="Rectangle 194">
            <a:extLst>
              <a:ext uri="{FF2B5EF4-FFF2-40B4-BE49-F238E27FC236}">
                <a16:creationId xmlns:a16="http://schemas.microsoft.com/office/drawing/2014/main" id="{53BC4302-D5E9-4B73-90DF-0E59420C5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383" name="Straight Connector 195">
            <a:extLst>
              <a:ext uri="{FF2B5EF4-FFF2-40B4-BE49-F238E27FC236}">
                <a16:creationId xmlns:a16="http://schemas.microsoft.com/office/drawing/2014/main" id="{DD872585-8CA1-47B2-B4DE-04142A14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4325112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7BCD5E9-E33D-4AE0-904C-F18F3FF9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7378" y="758952"/>
            <a:ext cx="5489381" cy="1877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Algoritmos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Programación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9481E9-EEA6-411B-9F68-CEADE0B5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378" y="4455620"/>
            <a:ext cx="5491459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en-US" sz="1500" cap="all" spc="200">
                <a:ea typeface="+mn-ea"/>
                <a:cs typeface="+mn-cs"/>
              </a:rPr>
              <a:t>Introducción a C++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en-US" sz="1500" cap="all" spc="200"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en-US" sz="1500" cap="all" spc="200">
                <a:ea typeface="+mn-ea"/>
                <a:cs typeface="+mn-cs"/>
              </a:rPr>
              <a:t>Compilación </a:t>
            </a:r>
          </a:p>
        </p:txBody>
      </p:sp>
      <p:sp>
        <p:nvSpPr>
          <p:cNvPr id="58384" name="Rectangle 196">
            <a:extLst>
              <a:ext uri="{FF2B5EF4-FFF2-40B4-BE49-F238E27FC236}">
                <a16:creationId xmlns:a16="http://schemas.microsoft.com/office/drawing/2014/main" id="{C6A079E0-A41F-45CB-BF11-D9A4A0D3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85" name="Rectangle 197">
            <a:extLst>
              <a:ext uri="{FF2B5EF4-FFF2-40B4-BE49-F238E27FC236}">
                <a16:creationId xmlns:a16="http://schemas.microsoft.com/office/drawing/2014/main" id="{7AE33E00-3003-48DB-A4B0-A9680C702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72CDC-7545-4F27-89F7-C7C8498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CBA91B-63A7-4BDB-AFFD-C148685F27C8}" type="slidenum">
              <a:rPr lang="en-US" altLang="en-US" smtClean="0"/>
              <a:pPr defTabSz="914400"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E9C5673-F477-4A0D-8BE1-02E4ADF61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Linkeditor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D6229A8-88D0-451A-9ABF-01B1D92B8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El </a:t>
            </a:r>
            <a:r>
              <a:rPr lang="es-AR" altLang="en-US" i="1"/>
              <a:t>linkeditor</a:t>
            </a:r>
            <a:r>
              <a:rPr lang="es-AR" altLang="en-US"/>
              <a:t> es el responsable de combinar las diversas partes ya compiladas para conformar un programa ejecutable.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9AFDC4-E416-4049-802B-67A8F3CF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58D2-F8C2-48B4-8E27-3D92E85E4375}" type="slidenum">
              <a:rPr lang="es-AR" altLang="en-US"/>
              <a:pPr/>
              <a:t>10</a:t>
            </a:fld>
            <a:endParaRPr lang="es-A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/>
            </a:br>
            <a:r>
              <a:rPr lang="es-AR" altLang="en-US"/>
              <a:t>Proceso</a:t>
            </a:r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2" y="1846263"/>
            <a:ext cx="6742685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11</a:t>
            </a:fld>
            <a:endParaRPr lang="es-A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4CB91E8-1B28-4803-BD4A-887AB83B8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106581"/>
            <a:ext cx="7543800" cy="1450757"/>
          </a:xfrm>
        </p:spPr>
        <p:txBody>
          <a:bodyPr/>
          <a:lstStyle/>
          <a:p>
            <a:r>
              <a:rPr lang="es-AR" altLang="en-US" sz="2400" dirty="0"/>
              <a:t>Declaración múltiple</a:t>
            </a:r>
            <a:br>
              <a:rPr lang="es-AR" altLang="en-US" sz="2400" dirty="0"/>
            </a:br>
            <a:r>
              <a:rPr lang="es-AR" altLang="en-US" dirty="0"/>
              <a:t>Problema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1AEFF6-CCCF-4AB2-A768-8977C176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19F2-3EC9-4D48-BE2E-7DF94B3ACE54}" type="slidenum">
              <a:rPr lang="es-AR" altLang="en-US"/>
              <a:pPr/>
              <a:t>12</a:t>
            </a:fld>
            <a:endParaRPr lang="es-AR" altLang="en-US"/>
          </a:p>
        </p:txBody>
      </p:sp>
      <p:pic>
        <p:nvPicPr>
          <p:cNvPr id="62472" name="Picture 8">
            <a:extLst>
              <a:ext uri="{FF2B5EF4-FFF2-40B4-BE49-F238E27FC236}">
                <a16:creationId xmlns:a16="http://schemas.microsoft.com/office/drawing/2014/main" id="{C8811A32-6E03-47DC-A32D-592AFD37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2" y="1753572"/>
            <a:ext cx="7265412" cy="450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085175-7FCE-474F-BC02-88719887F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Declaración múltiple</a:t>
            </a:r>
            <a:br>
              <a:rPr lang="es-AR" altLang="en-US" sz="2400"/>
            </a:br>
            <a:r>
              <a:rPr lang="es-AR" altLang="en-US"/>
              <a:t>Solución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68C96601-0CD0-4A0D-B408-0736A78A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74" y="1846263"/>
            <a:ext cx="5238101" cy="4022725"/>
          </a:xfrm>
          <a:noFill/>
          <a:ln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2B58C-F956-4D2E-A527-799627A4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6F51-BD18-4420-858B-8D9207E3A993}" type="slidenum">
              <a:rPr lang="es-AR" altLang="en-US"/>
              <a:pPr/>
              <a:t>13</a:t>
            </a:fld>
            <a:endParaRPr lang="es-A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085175-7FCE-474F-BC02-88719887F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Declaración múltiple</a:t>
            </a:r>
            <a:br>
              <a:rPr lang="es-AR" altLang="en-US" sz="2400"/>
            </a:br>
            <a:r>
              <a:rPr lang="es-AR" altLang="en-US"/>
              <a:t>Solución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68C96601-0CD0-4A0D-B408-0736A78A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844824"/>
            <a:ext cx="4094989" cy="4022725"/>
          </a:xfrm>
          <a:noFill/>
          <a:ln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2B58C-F956-4D2E-A527-799627A4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6F51-BD18-4420-858B-8D9207E3A993}" type="slidenum">
              <a:rPr lang="es-AR" altLang="en-US"/>
              <a:pPr/>
              <a:t>14</a:t>
            </a:fld>
            <a:endParaRPr lang="es-A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97DF1-E0B3-4469-BDBB-8DDADEE7EE5A}"/>
              </a:ext>
            </a:extLst>
          </p:cNvPr>
          <p:cNvSpPr txBox="1"/>
          <p:nvPr/>
        </p:nvSpPr>
        <p:spPr>
          <a:xfrm>
            <a:off x="5227652" y="2344247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s-ES" dirty="0" err="1"/>
              <a:t>ifndef</a:t>
            </a:r>
            <a:r>
              <a:rPr lang="es-ES" dirty="0"/>
              <a:t> _ARCHIVO_H</a:t>
            </a:r>
          </a:p>
          <a:p>
            <a:r>
              <a:rPr lang="en-US" dirty="0"/>
              <a:t>#define _ARCHIVO_H</a:t>
            </a:r>
          </a:p>
          <a:p>
            <a:endParaRPr lang="en-US" dirty="0"/>
          </a:p>
          <a:p>
            <a:r>
              <a:rPr lang="en-US" dirty="0"/>
              <a:t>// Código</a:t>
            </a:r>
          </a:p>
          <a:p>
            <a:endParaRPr lang="en-US" dirty="0"/>
          </a:p>
          <a:p>
            <a:r>
              <a:rPr lang="en-US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465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AA8536-9114-4CCB-A623-45A87AA58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Fin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A6919DC-AAE9-4C8E-89A4-59BFEC99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ECA2-5CCC-46C8-A272-FE8BA4B8A647}" type="slidenum">
              <a:rPr lang="es-AR" altLang="en-US"/>
              <a:pPr/>
              <a:t>15</a:t>
            </a:fld>
            <a:endParaRPr lang="es-A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7BCD5E9-E33D-4AE0-904C-F18F3FF9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s-AR" altLang="en-US"/>
              <a:t>Contenido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72CDC-7545-4F27-89F7-C7C8498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CBA91B-63A7-4BDB-AFFD-C148685F27C8}" type="slidenum">
              <a:rPr lang="es-AR" altLang="en-US" smtClean="0"/>
              <a:pPr>
                <a:spcAft>
                  <a:spcPts val="600"/>
                </a:spcAft>
              </a:pPr>
              <a:t>2</a:t>
            </a:fld>
            <a:endParaRPr lang="es-AR" altLang="en-US"/>
          </a:p>
        </p:txBody>
      </p:sp>
      <p:graphicFrame>
        <p:nvGraphicFramePr>
          <p:cNvPr id="58375" name="Rectangle 3">
            <a:extLst>
              <a:ext uri="{FF2B5EF4-FFF2-40B4-BE49-F238E27FC236}">
                <a16:creationId xmlns:a16="http://schemas.microsoft.com/office/drawing/2014/main" id="{D768F2AB-E340-4D5F-98B3-645771FFF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9203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927480A-7331-4C82-B656-983AEF337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Declaración vs. definición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65BA9C9-0BC4-45D2-BA56-52EAFC4A0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Declaración</a:t>
            </a:r>
          </a:p>
          <a:p>
            <a:pPr lvl="1"/>
            <a:r>
              <a:rPr lang="es-AR" altLang="en-US" dirty="0"/>
              <a:t>Cabeceras de las funciones (o firmas).</a:t>
            </a:r>
          </a:p>
          <a:p>
            <a:pPr lvl="1"/>
            <a:r>
              <a:rPr lang="es-AR" altLang="en-US" dirty="0"/>
              <a:t>Archivos .h (</a:t>
            </a:r>
            <a:r>
              <a:rPr lang="es-AR" altLang="en-US" dirty="0" err="1"/>
              <a:t>header</a:t>
            </a:r>
            <a:r>
              <a:rPr lang="es-AR" altLang="en-US" dirty="0"/>
              <a:t>)</a:t>
            </a:r>
          </a:p>
          <a:p>
            <a:r>
              <a:rPr lang="es-AR" altLang="en-US" dirty="0"/>
              <a:t>Definición</a:t>
            </a:r>
          </a:p>
          <a:p>
            <a:pPr lvl="1"/>
            <a:r>
              <a:rPr lang="es-AR" altLang="en-US" dirty="0"/>
              <a:t>Implementación de las funciones declaradas en el archivo .h.</a:t>
            </a:r>
          </a:p>
          <a:p>
            <a:pPr lvl="1"/>
            <a:r>
              <a:rPr lang="es-AR" altLang="en-US" dirty="0"/>
              <a:t>Archivos .</a:t>
            </a:r>
            <a:r>
              <a:rPr lang="es-AR" altLang="en-US" dirty="0" err="1"/>
              <a:t>cpp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956095-5E28-4349-A334-6F749900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B133-A9D4-4F47-B2F5-189472315898}" type="slidenum">
              <a:rPr lang="es-AR" altLang="en-US"/>
              <a:pPr/>
              <a:t>3</a:t>
            </a:fld>
            <a:endParaRPr lang="es-A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210502-C214-4CBE-9DFC-5856FFB41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Proceso de compilación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0B2A93B-3D5C-4297-A7A4-120F2F5D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325" y="1844824"/>
            <a:ext cx="7654925" cy="4403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dirty="0"/>
              <a:t>El proceso de compilación comprende tres etapas:</a:t>
            </a:r>
          </a:p>
          <a:p>
            <a:pPr lvl="1">
              <a:lnSpc>
                <a:spcPct val="90000"/>
              </a:lnSpc>
            </a:pPr>
            <a:r>
              <a:rPr lang="es-AR" altLang="en-US" dirty="0"/>
              <a:t>Preprocesamiento</a:t>
            </a:r>
          </a:p>
          <a:p>
            <a:pPr lvl="1">
              <a:lnSpc>
                <a:spcPct val="90000"/>
              </a:lnSpc>
            </a:pPr>
            <a:r>
              <a:rPr lang="es-AR" altLang="en-US" dirty="0"/>
              <a:t>Compilación</a:t>
            </a:r>
          </a:p>
          <a:p>
            <a:pPr lvl="1">
              <a:lnSpc>
                <a:spcPct val="90000"/>
              </a:lnSpc>
            </a:pPr>
            <a:r>
              <a:rPr lang="es-AR" altLang="en-US" dirty="0" err="1"/>
              <a:t>Linkedición</a:t>
            </a:r>
            <a:endParaRPr lang="es-AR" altLang="en-US" dirty="0"/>
          </a:p>
          <a:p>
            <a:pPr>
              <a:lnSpc>
                <a:spcPct val="90000"/>
              </a:lnSpc>
            </a:pPr>
            <a:endParaRPr lang="es-AR" altLang="en-US" dirty="0"/>
          </a:p>
          <a:p>
            <a:pPr>
              <a:lnSpc>
                <a:spcPct val="90000"/>
              </a:lnSpc>
            </a:pPr>
            <a:r>
              <a:rPr lang="es-AR" altLang="en-US" dirty="0"/>
              <a:t>La </a:t>
            </a:r>
            <a:r>
              <a:rPr lang="es-AR" altLang="en-US" b="1" i="1" dirty="0"/>
              <a:t>compilación independiente</a:t>
            </a:r>
            <a:r>
              <a:rPr lang="es-AR" altLang="en-US" dirty="0"/>
              <a:t> de las diversas partes de una aplicación es una característica fundamental.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F728FE-3155-4914-B130-06EFCBC6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848-CF95-4208-BA24-A1087B3C6DD1}" type="slidenum">
              <a:rPr lang="es-AR" altLang="en-US"/>
              <a:pPr/>
              <a:t>4</a:t>
            </a:fld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7EAD1-6267-4261-A593-F35199D91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Precompilador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CA863AE-1B84-4111-A40C-4ACF9D5EF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El precompilador reemplaza patrones existentes en el código fuente por otros patrones definidos por el programador.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C1BE52-FFB4-4882-806E-7CDFB190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352-8D2A-4EF0-9411-3A6DC73F49D2}" type="slidenum">
              <a:rPr lang="es-AR" altLang="en-US"/>
              <a:pPr/>
              <a:t>5</a:t>
            </a:fld>
            <a:endParaRPr lang="es-A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0E7C17-B6A0-4069-8DA0-59F566568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Precompilador</a:t>
            </a:r>
            <a:br>
              <a:rPr lang="es-AR" altLang="en-US"/>
            </a:br>
            <a:r>
              <a:rPr lang="es-AR" altLang="en-US"/>
              <a:t>Directivas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8DB8119-B026-4814-8018-3F5A29B7C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include</a:t>
            </a:r>
          </a:p>
          <a:p>
            <a:r>
              <a:rPr lang="es-AR" altLang="en-US"/>
              <a:t>define</a:t>
            </a:r>
          </a:p>
          <a:p>
            <a:r>
              <a:rPr lang="es-AR" altLang="en-US"/>
              <a:t>ifndef</a:t>
            </a:r>
          </a:p>
          <a:p>
            <a:r>
              <a:rPr lang="es-AR" altLang="en-US"/>
              <a:t>endif</a:t>
            </a:r>
          </a:p>
          <a:p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91872F-D22D-4994-B246-637C119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8A3A-FEA8-4496-A301-26A2DF744AED}" type="slidenum">
              <a:rPr lang="es-AR" altLang="en-US"/>
              <a:pPr/>
              <a:t>6</a:t>
            </a:fld>
            <a:endParaRPr lang="es-A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 dirty="0"/>
            </a:br>
            <a:r>
              <a:rPr lang="es-AR" altLang="en-US" dirty="0"/>
              <a:t>Proceso de </a:t>
            </a:r>
            <a:r>
              <a:rPr lang="es-AR" altLang="en-US" dirty="0" err="1"/>
              <a:t>precompilación</a:t>
            </a:r>
            <a:endParaRPr lang="es-AR" altLang="en-US" dirty="0"/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0054" y="1846263"/>
            <a:ext cx="3628340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9432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EEBEC5-55B0-4A80-951A-E5566EA8F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Compilador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90F4EC6-90F4-4263-8EE6-4AF2410BA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Un compilador traduce directamente el código fuente en instrucciones de máquina.</a:t>
            </a:r>
          </a:p>
          <a:p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C438B8-7006-4A91-875B-4F652ED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C3D2-D054-4270-BC55-35065EDFA8E6}" type="slidenum">
              <a:rPr lang="es-AR" altLang="en-US"/>
              <a:pPr/>
              <a:t>8</a:t>
            </a:fld>
            <a:endParaRPr lang="es-A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 dirty="0"/>
            </a:br>
            <a:r>
              <a:rPr lang="es-AR" altLang="en-US" dirty="0"/>
              <a:t>Proceso de compilación</a:t>
            </a:r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097" y="1846263"/>
            <a:ext cx="4528254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57184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204</Words>
  <Application>Microsoft Office PowerPoint</Application>
  <PresentationFormat>Presentación en pantalla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Algoritmos y Programación II</vt:lpstr>
      <vt:lpstr>Contenido</vt:lpstr>
      <vt:lpstr>Declaración vs. definición</vt:lpstr>
      <vt:lpstr>Proceso de compilación</vt:lpstr>
      <vt:lpstr>Proceso de compilación Precompilador</vt:lpstr>
      <vt:lpstr>Precompilador Directivas</vt:lpstr>
      <vt:lpstr> Proceso de precompilación</vt:lpstr>
      <vt:lpstr>Proceso de compilación Compilador</vt:lpstr>
      <vt:lpstr> Proceso de compilación</vt:lpstr>
      <vt:lpstr>Proceso de compilación Linkeditor</vt:lpstr>
      <vt:lpstr> Proceso</vt:lpstr>
      <vt:lpstr>Declaración múltiple Problema</vt:lpstr>
      <vt:lpstr>Declaración múltiple Solución</vt:lpstr>
      <vt:lpstr>Declaración múltiple Solución</vt:lpstr>
      <vt:lpstr>Fin</vt:lpstr>
    </vt:vector>
  </TitlesOfParts>
  <Company>MarnoSoft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C++</dc:title>
  <dc:creator>Familia Tugnarelli</dc:creator>
  <cp:lastModifiedBy>ANDRES ALBERTO JUAREZ</cp:lastModifiedBy>
  <cp:revision>16</cp:revision>
  <dcterms:created xsi:type="dcterms:W3CDTF">2007-08-26T16:15:31Z</dcterms:created>
  <dcterms:modified xsi:type="dcterms:W3CDTF">2023-03-16T17:49:15Z</dcterms:modified>
</cp:coreProperties>
</file>