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0" r:id="rId2"/>
    <p:sldId id="328" r:id="rId3"/>
    <p:sldId id="329" r:id="rId4"/>
    <p:sldId id="330" r:id="rId5"/>
    <p:sldId id="334" r:id="rId6"/>
    <p:sldId id="326" r:id="rId7"/>
    <p:sldId id="299" r:id="rId8"/>
    <p:sldId id="346" r:id="rId9"/>
    <p:sldId id="347" r:id="rId10"/>
    <p:sldId id="300" r:id="rId11"/>
    <p:sldId id="301" r:id="rId12"/>
    <p:sldId id="302" r:id="rId13"/>
    <p:sldId id="303" r:id="rId14"/>
    <p:sldId id="304" r:id="rId15"/>
    <p:sldId id="339" r:id="rId16"/>
    <p:sldId id="305" r:id="rId17"/>
    <p:sldId id="306" r:id="rId18"/>
    <p:sldId id="307" r:id="rId19"/>
    <p:sldId id="308" r:id="rId20"/>
    <p:sldId id="315" r:id="rId21"/>
    <p:sldId id="316" r:id="rId22"/>
    <p:sldId id="311" r:id="rId23"/>
    <p:sldId id="312" r:id="rId24"/>
    <p:sldId id="313" r:id="rId25"/>
    <p:sldId id="319" r:id="rId26"/>
    <p:sldId id="321" r:id="rId27"/>
    <p:sldId id="320" r:id="rId28"/>
    <p:sldId id="314" r:id="rId29"/>
    <p:sldId id="336" r:id="rId30"/>
    <p:sldId id="338" r:id="rId31"/>
    <p:sldId id="322" r:id="rId32"/>
    <p:sldId id="323" r:id="rId33"/>
    <p:sldId id="340" r:id="rId34"/>
    <p:sldId id="324" r:id="rId35"/>
    <p:sldId id="341" r:id="rId36"/>
    <p:sldId id="342" r:id="rId37"/>
    <p:sldId id="325" r:id="rId38"/>
    <p:sldId id="343" r:id="rId39"/>
    <p:sldId id="345" r:id="rId40"/>
    <p:sldId id="34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C2B50-7303-4C70-B6F7-EED3543706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19B27EF-3515-4918-BFC4-5DEBA99BDE57}">
      <dgm:prSet phldrT="[Texto]"/>
      <dgm:spPr/>
      <dgm:t>
        <a:bodyPr/>
        <a:lstStyle/>
        <a:p>
          <a:r>
            <a:rPr lang="es-AR" dirty="0"/>
            <a:t>UNIFICADO</a:t>
          </a:r>
        </a:p>
      </dgm:t>
    </dgm:pt>
    <dgm:pt modelId="{B28FE550-8CBF-49F4-A06E-B97E2781F9B1}" type="parTrans" cxnId="{45E77258-6265-4FAD-8E31-FCB03FF0365B}">
      <dgm:prSet/>
      <dgm:spPr/>
      <dgm:t>
        <a:bodyPr/>
        <a:lstStyle/>
        <a:p>
          <a:endParaRPr lang="es-AR"/>
        </a:p>
      </dgm:t>
    </dgm:pt>
    <dgm:pt modelId="{3A826572-A310-4ED7-8CCF-CAF4B8294FF4}" type="sibTrans" cxnId="{45E77258-6265-4FAD-8E31-FCB03FF0365B}">
      <dgm:prSet/>
      <dgm:spPr/>
      <dgm:t>
        <a:bodyPr/>
        <a:lstStyle/>
        <a:p>
          <a:endParaRPr lang="es-AR"/>
        </a:p>
      </dgm:t>
    </dgm:pt>
    <dgm:pt modelId="{0A8B37EA-8396-4DB3-9E78-8B6D4C8140F6}">
      <dgm:prSet/>
      <dgm:spPr/>
      <dgm:t>
        <a:bodyPr/>
        <a:lstStyle/>
        <a:p>
          <a:r>
            <a:rPr lang="es-ES" b="0" i="0" dirty="0"/>
            <a:t>MODELADO</a:t>
          </a:r>
        </a:p>
      </dgm:t>
    </dgm:pt>
    <dgm:pt modelId="{4C0FF99E-A910-49F3-8FE0-7E1B128B9F21}" type="parTrans" cxnId="{DB5BB243-949B-4EFA-9A7A-BCD7BB486FF2}">
      <dgm:prSet/>
      <dgm:spPr/>
      <dgm:t>
        <a:bodyPr/>
        <a:lstStyle/>
        <a:p>
          <a:endParaRPr lang="es-AR"/>
        </a:p>
      </dgm:t>
    </dgm:pt>
    <dgm:pt modelId="{10F4F50F-8B05-4F0A-8308-5347275FDDEA}" type="sibTrans" cxnId="{DB5BB243-949B-4EFA-9A7A-BCD7BB486FF2}">
      <dgm:prSet/>
      <dgm:spPr/>
      <dgm:t>
        <a:bodyPr/>
        <a:lstStyle/>
        <a:p>
          <a:endParaRPr lang="es-AR"/>
        </a:p>
      </dgm:t>
    </dgm:pt>
    <dgm:pt modelId="{700360EC-1441-4E65-8987-C455F7CEC459}">
      <dgm:prSet/>
      <dgm:spPr/>
      <dgm:t>
        <a:bodyPr/>
        <a:lstStyle/>
        <a:p>
          <a:r>
            <a:rPr lang="es-ES" b="0" i="0" dirty="0"/>
            <a:t>LENGUAJE</a:t>
          </a:r>
        </a:p>
      </dgm:t>
    </dgm:pt>
    <dgm:pt modelId="{E08ED7BC-EF8C-4A4A-B54D-D2394011785E}" type="parTrans" cxnId="{CC452EBC-448C-43F2-8A1A-CF48C92A776F}">
      <dgm:prSet/>
      <dgm:spPr/>
      <dgm:t>
        <a:bodyPr/>
        <a:lstStyle/>
        <a:p>
          <a:endParaRPr lang="es-AR"/>
        </a:p>
      </dgm:t>
    </dgm:pt>
    <dgm:pt modelId="{F3178496-EE52-4016-9A9A-DC8A4EEB7BF0}" type="sibTrans" cxnId="{CC452EBC-448C-43F2-8A1A-CF48C92A776F}">
      <dgm:prSet/>
      <dgm:spPr/>
      <dgm:t>
        <a:bodyPr/>
        <a:lstStyle/>
        <a:p>
          <a:endParaRPr lang="es-AR"/>
        </a:p>
      </dgm:t>
    </dgm:pt>
    <dgm:pt modelId="{86E6F7C4-D4D6-49FC-8DCE-C931CAB33E49}" type="pres">
      <dgm:prSet presAssocID="{9E6C2B50-7303-4C70-B6F7-EED354370659}" presName="linear" presStyleCnt="0">
        <dgm:presLayoutVars>
          <dgm:animLvl val="lvl"/>
          <dgm:resizeHandles val="exact"/>
        </dgm:presLayoutVars>
      </dgm:prSet>
      <dgm:spPr/>
    </dgm:pt>
    <dgm:pt modelId="{8B7058C9-5A4F-4CB1-BBAF-E686D58F2AA0}" type="pres">
      <dgm:prSet presAssocID="{619B27EF-3515-4918-BFC4-5DEBA99BDE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BEA28D-663A-48BA-BF2F-FCBA0C684A37}" type="pres">
      <dgm:prSet presAssocID="{3A826572-A310-4ED7-8CCF-CAF4B8294FF4}" presName="spacer" presStyleCnt="0"/>
      <dgm:spPr/>
    </dgm:pt>
    <dgm:pt modelId="{494BB9F2-B341-40DB-A4AA-7DAC628FD773}" type="pres">
      <dgm:prSet presAssocID="{0A8B37EA-8396-4DB3-9E78-8B6D4C8140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B82114-C606-4A51-95EF-B750429C18AB}" type="pres">
      <dgm:prSet presAssocID="{10F4F50F-8B05-4F0A-8308-5347275FDDEA}" presName="spacer" presStyleCnt="0"/>
      <dgm:spPr/>
    </dgm:pt>
    <dgm:pt modelId="{20373BA8-E738-4E92-871E-AF65799CA23A}" type="pres">
      <dgm:prSet presAssocID="{700360EC-1441-4E65-8987-C455F7CEC4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A7D82E-2BAD-4DA2-8833-66B1B1E91FCC}" type="presOf" srcId="{700360EC-1441-4E65-8987-C455F7CEC459}" destId="{20373BA8-E738-4E92-871E-AF65799CA23A}" srcOrd="0" destOrd="0" presId="urn:microsoft.com/office/officeart/2005/8/layout/vList2"/>
    <dgm:cxn modelId="{DB5BB243-949B-4EFA-9A7A-BCD7BB486FF2}" srcId="{9E6C2B50-7303-4C70-B6F7-EED354370659}" destId="{0A8B37EA-8396-4DB3-9E78-8B6D4C8140F6}" srcOrd="1" destOrd="0" parTransId="{4C0FF99E-A910-49F3-8FE0-7E1B128B9F21}" sibTransId="{10F4F50F-8B05-4F0A-8308-5347275FDDEA}"/>
    <dgm:cxn modelId="{DC235970-C80D-49EF-93D1-2E58684D82C2}" type="presOf" srcId="{619B27EF-3515-4918-BFC4-5DEBA99BDE57}" destId="{8B7058C9-5A4F-4CB1-BBAF-E686D58F2AA0}" srcOrd="0" destOrd="0" presId="urn:microsoft.com/office/officeart/2005/8/layout/vList2"/>
    <dgm:cxn modelId="{0949F453-3989-4DC5-84C2-9552A76C4FB7}" type="presOf" srcId="{0A8B37EA-8396-4DB3-9E78-8B6D4C8140F6}" destId="{494BB9F2-B341-40DB-A4AA-7DAC628FD773}" srcOrd="0" destOrd="0" presId="urn:microsoft.com/office/officeart/2005/8/layout/vList2"/>
    <dgm:cxn modelId="{45E77258-6265-4FAD-8E31-FCB03FF0365B}" srcId="{9E6C2B50-7303-4C70-B6F7-EED354370659}" destId="{619B27EF-3515-4918-BFC4-5DEBA99BDE57}" srcOrd="0" destOrd="0" parTransId="{B28FE550-8CBF-49F4-A06E-B97E2781F9B1}" sibTransId="{3A826572-A310-4ED7-8CCF-CAF4B8294FF4}"/>
    <dgm:cxn modelId="{CC452EBC-448C-43F2-8A1A-CF48C92A776F}" srcId="{9E6C2B50-7303-4C70-B6F7-EED354370659}" destId="{700360EC-1441-4E65-8987-C455F7CEC459}" srcOrd="2" destOrd="0" parTransId="{E08ED7BC-EF8C-4A4A-B54D-D2394011785E}" sibTransId="{F3178496-EE52-4016-9A9A-DC8A4EEB7BF0}"/>
    <dgm:cxn modelId="{993152E7-0750-42DA-9F80-68F65D2B926A}" type="presOf" srcId="{9E6C2B50-7303-4C70-B6F7-EED354370659}" destId="{86E6F7C4-D4D6-49FC-8DCE-C931CAB33E49}" srcOrd="0" destOrd="0" presId="urn:microsoft.com/office/officeart/2005/8/layout/vList2"/>
    <dgm:cxn modelId="{642E7C04-0143-4343-BD14-207FAE1A1052}" type="presParOf" srcId="{86E6F7C4-D4D6-49FC-8DCE-C931CAB33E49}" destId="{8B7058C9-5A4F-4CB1-BBAF-E686D58F2AA0}" srcOrd="0" destOrd="0" presId="urn:microsoft.com/office/officeart/2005/8/layout/vList2"/>
    <dgm:cxn modelId="{6D5088C1-5DAE-47FE-AFDD-7AF5D3A68A67}" type="presParOf" srcId="{86E6F7C4-D4D6-49FC-8DCE-C931CAB33E49}" destId="{9EBEA28D-663A-48BA-BF2F-FCBA0C684A37}" srcOrd="1" destOrd="0" presId="urn:microsoft.com/office/officeart/2005/8/layout/vList2"/>
    <dgm:cxn modelId="{2EAE9037-F66D-4A43-8637-01AACEFC2117}" type="presParOf" srcId="{86E6F7C4-D4D6-49FC-8DCE-C931CAB33E49}" destId="{494BB9F2-B341-40DB-A4AA-7DAC628FD773}" srcOrd="2" destOrd="0" presId="urn:microsoft.com/office/officeart/2005/8/layout/vList2"/>
    <dgm:cxn modelId="{5941D5DC-282B-4176-BE3D-42F1EDAE97B5}" type="presParOf" srcId="{86E6F7C4-D4D6-49FC-8DCE-C931CAB33E49}" destId="{6FB82114-C606-4A51-95EF-B750429C18AB}" srcOrd="3" destOrd="0" presId="urn:microsoft.com/office/officeart/2005/8/layout/vList2"/>
    <dgm:cxn modelId="{5BDF9B0F-10B3-41BE-A131-A6E1A54AB139}" type="presParOf" srcId="{86E6F7C4-D4D6-49FC-8DCE-C931CAB33E49}" destId="{20373BA8-E738-4E92-871E-AF65799CA2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C2B50-7303-4C70-B6F7-EED3543706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19B27EF-3515-4918-BFC4-5DEBA99BDE57}">
      <dgm:prSet phldrT="[Texto]"/>
      <dgm:spPr/>
      <dgm:t>
        <a:bodyPr/>
        <a:lstStyle/>
        <a:p>
          <a:r>
            <a:rPr lang="es-AR" dirty="0"/>
            <a:t>UML es un lenguaje para visualizar.</a:t>
          </a:r>
        </a:p>
      </dgm:t>
    </dgm:pt>
    <dgm:pt modelId="{B28FE550-8CBF-49F4-A06E-B97E2781F9B1}" type="parTrans" cxnId="{45E77258-6265-4FAD-8E31-FCB03FF0365B}">
      <dgm:prSet/>
      <dgm:spPr/>
      <dgm:t>
        <a:bodyPr/>
        <a:lstStyle/>
        <a:p>
          <a:endParaRPr lang="es-AR"/>
        </a:p>
      </dgm:t>
    </dgm:pt>
    <dgm:pt modelId="{3A826572-A310-4ED7-8CCF-CAF4B8294FF4}" type="sibTrans" cxnId="{45E77258-6265-4FAD-8E31-FCB03FF0365B}">
      <dgm:prSet/>
      <dgm:spPr/>
      <dgm:t>
        <a:bodyPr/>
        <a:lstStyle/>
        <a:p>
          <a:endParaRPr lang="es-AR"/>
        </a:p>
      </dgm:t>
    </dgm:pt>
    <dgm:pt modelId="{0A8B37EA-8396-4DB3-9E78-8B6D4C8140F6}">
      <dgm:prSet/>
      <dgm:spPr/>
      <dgm:t>
        <a:bodyPr/>
        <a:lstStyle/>
        <a:p>
          <a:r>
            <a:rPr lang="es-ES" b="0" i="0" dirty="0"/>
            <a:t>UML es un lenguaje para especificar.</a:t>
          </a:r>
        </a:p>
      </dgm:t>
    </dgm:pt>
    <dgm:pt modelId="{4C0FF99E-A910-49F3-8FE0-7E1B128B9F21}" type="parTrans" cxnId="{DB5BB243-949B-4EFA-9A7A-BCD7BB486FF2}">
      <dgm:prSet/>
      <dgm:spPr/>
      <dgm:t>
        <a:bodyPr/>
        <a:lstStyle/>
        <a:p>
          <a:endParaRPr lang="es-AR"/>
        </a:p>
      </dgm:t>
    </dgm:pt>
    <dgm:pt modelId="{10F4F50F-8B05-4F0A-8308-5347275FDDEA}" type="sibTrans" cxnId="{DB5BB243-949B-4EFA-9A7A-BCD7BB486FF2}">
      <dgm:prSet/>
      <dgm:spPr/>
      <dgm:t>
        <a:bodyPr/>
        <a:lstStyle/>
        <a:p>
          <a:endParaRPr lang="es-AR"/>
        </a:p>
      </dgm:t>
    </dgm:pt>
    <dgm:pt modelId="{700360EC-1441-4E65-8987-C455F7CEC459}">
      <dgm:prSet/>
      <dgm:spPr/>
      <dgm:t>
        <a:bodyPr/>
        <a:lstStyle/>
        <a:p>
          <a:r>
            <a:rPr lang="es-ES" b="0" i="0" dirty="0"/>
            <a:t>UML es un lenguaje para construir.</a:t>
          </a:r>
        </a:p>
      </dgm:t>
    </dgm:pt>
    <dgm:pt modelId="{E08ED7BC-EF8C-4A4A-B54D-D2394011785E}" type="parTrans" cxnId="{CC452EBC-448C-43F2-8A1A-CF48C92A776F}">
      <dgm:prSet/>
      <dgm:spPr/>
      <dgm:t>
        <a:bodyPr/>
        <a:lstStyle/>
        <a:p>
          <a:endParaRPr lang="es-AR"/>
        </a:p>
      </dgm:t>
    </dgm:pt>
    <dgm:pt modelId="{F3178496-EE52-4016-9A9A-DC8A4EEB7BF0}" type="sibTrans" cxnId="{CC452EBC-448C-43F2-8A1A-CF48C92A776F}">
      <dgm:prSet/>
      <dgm:spPr/>
      <dgm:t>
        <a:bodyPr/>
        <a:lstStyle/>
        <a:p>
          <a:endParaRPr lang="es-AR"/>
        </a:p>
      </dgm:t>
    </dgm:pt>
    <dgm:pt modelId="{913AB4F8-C8C1-4C1A-8F81-8A81BB74BDF3}">
      <dgm:prSet/>
      <dgm:spPr/>
      <dgm:t>
        <a:bodyPr/>
        <a:lstStyle/>
        <a:p>
          <a:r>
            <a:rPr lang="es-ES" b="0" i="0" dirty="0"/>
            <a:t>UML es un lenguaje para documentar.</a:t>
          </a:r>
        </a:p>
      </dgm:t>
    </dgm:pt>
    <dgm:pt modelId="{0830F909-2880-44BF-911E-3F3D63C35EE8}" type="parTrans" cxnId="{6AD85CD3-7BBF-4DCF-BEB3-181F4D30B223}">
      <dgm:prSet/>
      <dgm:spPr/>
      <dgm:t>
        <a:bodyPr/>
        <a:lstStyle/>
        <a:p>
          <a:endParaRPr lang="en-US"/>
        </a:p>
      </dgm:t>
    </dgm:pt>
    <dgm:pt modelId="{47F8581E-3506-484B-83D7-E5902AC59F0C}" type="sibTrans" cxnId="{6AD85CD3-7BBF-4DCF-BEB3-181F4D30B223}">
      <dgm:prSet/>
      <dgm:spPr/>
      <dgm:t>
        <a:bodyPr/>
        <a:lstStyle/>
        <a:p>
          <a:endParaRPr lang="en-US"/>
        </a:p>
      </dgm:t>
    </dgm:pt>
    <dgm:pt modelId="{6A821BF8-C5C6-4F67-95D2-8921CBC12CEE}">
      <dgm:prSet/>
      <dgm:spPr/>
      <dgm:t>
        <a:bodyPr/>
        <a:lstStyle/>
        <a:p>
          <a:r>
            <a:rPr lang="es-ES" b="0" i="0" dirty="0"/>
            <a:t>UML es un lenguaje</a:t>
          </a:r>
        </a:p>
      </dgm:t>
    </dgm:pt>
    <dgm:pt modelId="{59CDE2DA-D387-4FC0-B050-9D28E41B8907}" type="parTrans" cxnId="{AE73BEEF-6EC8-4AB0-8CD8-B020D921585A}">
      <dgm:prSet/>
      <dgm:spPr/>
      <dgm:t>
        <a:bodyPr/>
        <a:lstStyle/>
        <a:p>
          <a:endParaRPr lang="en-US"/>
        </a:p>
      </dgm:t>
    </dgm:pt>
    <dgm:pt modelId="{470E2D90-D797-4C47-A50F-C5824827252F}" type="sibTrans" cxnId="{AE73BEEF-6EC8-4AB0-8CD8-B020D921585A}">
      <dgm:prSet/>
      <dgm:spPr/>
      <dgm:t>
        <a:bodyPr/>
        <a:lstStyle/>
        <a:p>
          <a:endParaRPr lang="en-US"/>
        </a:p>
      </dgm:t>
    </dgm:pt>
    <dgm:pt modelId="{EF645AA2-59FC-47D9-A851-59240056E58A}">
      <dgm:prSet phldrT="[Texto]"/>
      <dgm:spPr/>
      <dgm:t>
        <a:bodyPr/>
        <a:lstStyle/>
        <a:p>
          <a:r>
            <a:rPr lang="es-AR" dirty="0"/>
            <a:t>Existen ciertos aspectos del software que no pueden ser entendidos amenos que se construya un modelo.</a:t>
          </a:r>
        </a:p>
      </dgm:t>
    </dgm:pt>
    <dgm:pt modelId="{7F94A192-4E4E-4015-9CDA-B0810A72DF92}" type="sibTrans" cxnId="{0E38C775-AF7F-4577-833F-2CBF6BF2A7CC}">
      <dgm:prSet/>
      <dgm:spPr/>
      <dgm:t>
        <a:bodyPr/>
        <a:lstStyle/>
        <a:p>
          <a:endParaRPr lang="en-US"/>
        </a:p>
      </dgm:t>
    </dgm:pt>
    <dgm:pt modelId="{150D1FA0-A863-48BB-B759-F4F35CD6AA1A}" type="parTrans" cxnId="{0E38C775-AF7F-4577-833F-2CBF6BF2A7CC}">
      <dgm:prSet/>
      <dgm:spPr/>
      <dgm:t>
        <a:bodyPr/>
        <a:lstStyle/>
        <a:p>
          <a:endParaRPr lang="en-US"/>
        </a:p>
      </dgm:t>
    </dgm:pt>
    <dgm:pt modelId="{BBC7C56B-F70D-414F-A34F-5DD901E0CC50}">
      <dgm:prSet/>
      <dgm:spPr/>
      <dgm:t>
        <a:bodyPr/>
        <a:lstStyle/>
        <a:p>
          <a:r>
            <a:rPr lang="es-ES" b="0" i="0" dirty="0"/>
            <a:t>UML nos provee de un conjunto de herramientas para especificar requerimientos, análisis, diseños, implementaciones y pruebas.</a:t>
          </a:r>
        </a:p>
      </dgm:t>
    </dgm:pt>
    <dgm:pt modelId="{4E3C1B2A-7D76-4C4A-A731-FBA8C687B716}" type="parTrans" cxnId="{ED063FDD-9C34-478E-B168-56700567C739}">
      <dgm:prSet/>
      <dgm:spPr/>
      <dgm:t>
        <a:bodyPr/>
        <a:lstStyle/>
        <a:p>
          <a:endParaRPr lang="en-US"/>
        </a:p>
      </dgm:t>
    </dgm:pt>
    <dgm:pt modelId="{CF4D2338-A58C-4CBD-BB6C-1FD800D9EADC}" type="sibTrans" cxnId="{ED063FDD-9C34-478E-B168-56700567C739}">
      <dgm:prSet/>
      <dgm:spPr/>
      <dgm:t>
        <a:bodyPr/>
        <a:lstStyle/>
        <a:p>
          <a:endParaRPr lang="en-US"/>
        </a:p>
      </dgm:t>
    </dgm:pt>
    <dgm:pt modelId="{60AD66AC-8A47-46A4-8084-4B528120DDF5}">
      <dgm:prSet/>
      <dgm:spPr/>
      <dgm:t>
        <a:bodyPr/>
        <a:lstStyle/>
        <a:p>
          <a:r>
            <a:rPr lang="es-ES" b="0" i="0" dirty="0"/>
            <a:t>UML no es un lenguaje de programación, pero provee de herramientas para modelar código fuente independientemente del leguaje en el que se programará el sistema.</a:t>
          </a:r>
        </a:p>
      </dgm:t>
    </dgm:pt>
    <dgm:pt modelId="{31EFEBF5-8BB0-4AF4-B6CD-472E55C202F4}" type="parTrans" cxnId="{B39328F8-DBAC-4F60-8F9F-189E6C4C2D7B}">
      <dgm:prSet/>
      <dgm:spPr/>
      <dgm:t>
        <a:bodyPr/>
        <a:lstStyle/>
        <a:p>
          <a:endParaRPr lang="en-US"/>
        </a:p>
      </dgm:t>
    </dgm:pt>
    <dgm:pt modelId="{916CF441-D2EA-4415-AE3E-2E28684975DC}" type="sibTrans" cxnId="{B39328F8-DBAC-4F60-8F9F-189E6C4C2D7B}">
      <dgm:prSet/>
      <dgm:spPr/>
      <dgm:t>
        <a:bodyPr/>
        <a:lstStyle/>
        <a:p>
          <a:endParaRPr lang="en-US"/>
        </a:p>
      </dgm:t>
    </dgm:pt>
    <dgm:pt modelId="{C8854919-32D0-4770-ABE8-80C93934B2E9}">
      <dgm:prSet/>
      <dgm:spPr/>
      <dgm:t>
        <a:bodyPr/>
        <a:lstStyle/>
        <a:p>
          <a:r>
            <a:rPr lang="es-ES" b="0" i="0" dirty="0"/>
            <a:t>UML provee mecanismos de documentación de código fuente, actividades, requerimientos, etc.</a:t>
          </a:r>
        </a:p>
      </dgm:t>
    </dgm:pt>
    <dgm:pt modelId="{F90CF9C1-AD33-4F7B-AFB1-236A0EDAC5C0}" type="parTrans" cxnId="{75CD4D66-0413-4856-8D6E-C7A308F9B8BE}">
      <dgm:prSet/>
      <dgm:spPr/>
      <dgm:t>
        <a:bodyPr/>
        <a:lstStyle/>
        <a:p>
          <a:endParaRPr lang="en-US"/>
        </a:p>
      </dgm:t>
    </dgm:pt>
    <dgm:pt modelId="{4C85B768-7039-4540-AE0C-4DA54ED65059}" type="sibTrans" cxnId="{75CD4D66-0413-4856-8D6E-C7A308F9B8BE}">
      <dgm:prSet/>
      <dgm:spPr/>
      <dgm:t>
        <a:bodyPr/>
        <a:lstStyle/>
        <a:p>
          <a:endParaRPr lang="en-US"/>
        </a:p>
      </dgm:t>
    </dgm:pt>
    <dgm:pt modelId="{86E6F7C4-D4D6-49FC-8DCE-C931CAB33E49}" type="pres">
      <dgm:prSet presAssocID="{9E6C2B50-7303-4C70-B6F7-EED354370659}" presName="linear" presStyleCnt="0">
        <dgm:presLayoutVars>
          <dgm:animLvl val="lvl"/>
          <dgm:resizeHandles val="exact"/>
        </dgm:presLayoutVars>
      </dgm:prSet>
      <dgm:spPr/>
    </dgm:pt>
    <dgm:pt modelId="{8B7058C9-5A4F-4CB1-BBAF-E686D58F2AA0}" type="pres">
      <dgm:prSet presAssocID="{619B27EF-3515-4918-BFC4-5DEBA99BDE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D074BED-6719-483D-9631-F08D2537B4F7}" type="pres">
      <dgm:prSet presAssocID="{619B27EF-3515-4918-BFC4-5DEBA99BDE57}" presName="childText" presStyleLbl="revTx" presStyleIdx="0" presStyleCnt="4">
        <dgm:presLayoutVars>
          <dgm:bulletEnabled val="1"/>
        </dgm:presLayoutVars>
      </dgm:prSet>
      <dgm:spPr/>
    </dgm:pt>
    <dgm:pt modelId="{494BB9F2-B341-40DB-A4AA-7DAC628FD773}" type="pres">
      <dgm:prSet presAssocID="{0A8B37EA-8396-4DB3-9E78-8B6D4C8140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43029E-96E1-485B-BC5C-E3B1D0FA9C89}" type="pres">
      <dgm:prSet presAssocID="{0A8B37EA-8396-4DB3-9E78-8B6D4C8140F6}" presName="childText" presStyleLbl="revTx" presStyleIdx="1" presStyleCnt="4">
        <dgm:presLayoutVars>
          <dgm:bulletEnabled val="1"/>
        </dgm:presLayoutVars>
      </dgm:prSet>
      <dgm:spPr/>
    </dgm:pt>
    <dgm:pt modelId="{20373BA8-E738-4E92-871E-AF65799CA23A}" type="pres">
      <dgm:prSet presAssocID="{700360EC-1441-4E65-8987-C455F7CEC4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554F5D-684B-4496-887C-06B1A139DF11}" type="pres">
      <dgm:prSet presAssocID="{700360EC-1441-4E65-8987-C455F7CEC459}" presName="childText" presStyleLbl="revTx" presStyleIdx="2" presStyleCnt="4">
        <dgm:presLayoutVars>
          <dgm:bulletEnabled val="1"/>
        </dgm:presLayoutVars>
      </dgm:prSet>
      <dgm:spPr/>
    </dgm:pt>
    <dgm:pt modelId="{C83AE319-A63C-456E-B6E8-B0477C7450C2}" type="pres">
      <dgm:prSet presAssocID="{913AB4F8-C8C1-4C1A-8F81-8A81BB74BD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98F427-E110-48E1-91B8-987B9CBCF925}" type="pres">
      <dgm:prSet presAssocID="{913AB4F8-C8C1-4C1A-8F81-8A81BB74BDF3}" presName="childText" presStyleLbl="revTx" presStyleIdx="3" presStyleCnt="4">
        <dgm:presLayoutVars>
          <dgm:bulletEnabled val="1"/>
        </dgm:presLayoutVars>
      </dgm:prSet>
      <dgm:spPr/>
    </dgm:pt>
    <dgm:pt modelId="{110A8A1B-3D44-465D-9F2D-BD48734C8D36}" type="pres">
      <dgm:prSet presAssocID="{6A821BF8-C5C6-4F67-95D2-8921CBC12C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998761E-C17A-4A5E-AE48-E234A2EA7EBD}" type="presOf" srcId="{700360EC-1441-4E65-8987-C455F7CEC459}" destId="{20373BA8-E738-4E92-871E-AF65799CA23A}" srcOrd="0" destOrd="0" presId="urn:microsoft.com/office/officeart/2005/8/layout/vList2"/>
    <dgm:cxn modelId="{A7F07D28-33F9-4A5E-9D93-4BC0C6206784}" type="presOf" srcId="{60AD66AC-8A47-46A4-8084-4B528120DDF5}" destId="{95554F5D-684B-4496-887C-06B1A139DF11}" srcOrd="0" destOrd="0" presId="urn:microsoft.com/office/officeart/2005/8/layout/vList2"/>
    <dgm:cxn modelId="{C7601732-E596-4E86-AF5E-5E17B0F416B2}" type="presOf" srcId="{EF645AA2-59FC-47D9-A851-59240056E58A}" destId="{3D074BED-6719-483D-9631-F08D2537B4F7}" srcOrd="0" destOrd="0" presId="urn:microsoft.com/office/officeart/2005/8/layout/vList2"/>
    <dgm:cxn modelId="{DB5BB243-949B-4EFA-9A7A-BCD7BB486FF2}" srcId="{9E6C2B50-7303-4C70-B6F7-EED354370659}" destId="{0A8B37EA-8396-4DB3-9E78-8B6D4C8140F6}" srcOrd="1" destOrd="0" parTransId="{4C0FF99E-A910-49F3-8FE0-7E1B128B9F21}" sibTransId="{10F4F50F-8B05-4F0A-8308-5347275FDDEA}"/>
    <dgm:cxn modelId="{25E82366-5D11-42AF-974D-5E333176283C}" type="presOf" srcId="{6A821BF8-C5C6-4F67-95D2-8921CBC12CEE}" destId="{110A8A1B-3D44-465D-9F2D-BD48734C8D36}" srcOrd="0" destOrd="0" presId="urn:microsoft.com/office/officeart/2005/8/layout/vList2"/>
    <dgm:cxn modelId="{75CD4D66-0413-4856-8D6E-C7A308F9B8BE}" srcId="{913AB4F8-C8C1-4C1A-8F81-8A81BB74BDF3}" destId="{C8854919-32D0-4770-ABE8-80C93934B2E9}" srcOrd="0" destOrd="0" parTransId="{F90CF9C1-AD33-4F7B-AFB1-236A0EDAC5C0}" sibTransId="{4C85B768-7039-4540-AE0C-4DA54ED65059}"/>
    <dgm:cxn modelId="{0E38C775-AF7F-4577-833F-2CBF6BF2A7CC}" srcId="{619B27EF-3515-4918-BFC4-5DEBA99BDE57}" destId="{EF645AA2-59FC-47D9-A851-59240056E58A}" srcOrd="0" destOrd="0" parTransId="{150D1FA0-A863-48BB-B759-F4F35CD6AA1A}" sibTransId="{7F94A192-4E4E-4015-9CDA-B0810A72DF92}"/>
    <dgm:cxn modelId="{1FB90B77-DAEB-4AF3-B0B8-F0260C3EC733}" type="presOf" srcId="{9E6C2B50-7303-4C70-B6F7-EED354370659}" destId="{86E6F7C4-D4D6-49FC-8DCE-C931CAB33E49}" srcOrd="0" destOrd="0" presId="urn:microsoft.com/office/officeart/2005/8/layout/vList2"/>
    <dgm:cxn modelId="{45E77258-6265-4FAD-8E31-FCB03FF0365B}" srcId="{9E6C2B50-7303-4C70-B6F7-EED354370659}" destId="{619B27EF-3515-4918-BFC4-5DEBA99BDE57}" srcOrd="0" destOrd="0" parTransId="{B28FE550-8CBF-49F4-A06E-B97E2781F9B1}" sibTransId="{3A826572-A310-4ED7-8CCF-CAF4B8294FF4}"/>
    <dgm:cxn modelId="{F0AC5784-CFFA-42AA-B339-946EE140F932}" type="presOf" srcId="{0A8B37EA-8396-4DB3-9E78-8B6D4C8140F6}" destId="{494BB9F2-B341-40DB-A4AA-7DAC628FD773}" srcOrd="0" destOrd="0" presId="urn:microsoft.com/office/officeart/2005/8/layout/vList2"/>
    <dgm:cxn modelId="{E85DF884-0965-491A-9FD8-424E7E5FAE2D}" type="presOf" srcId="{BBC7C56B-F70D-414F-A34F-5DD901E0CC50}" destId="{5C43029E-96E1-485B-BC5C-E3B1D0FA9C89}" srcOrd="0" destOrd="0" presId="urn:microsoft.com/office/officeart/2005/8/layout/vList2"/>
    <dgm:cxn modelId="{CC452EBC-448C-43F2-8A1A-CF48C92A776F}" srcId="{9E6C2B50-7303-4C70-B6F7-EED354370659}" destId="{700360EC-1441-4E65-8987-C455F7CEC459}" srcOrd="2" destOrd="0" parTransId="{E08ED7BC-EF8C-4A4A-B54D-D2394011785E}" sibTransId="{F3178496-EE52-4016-9A9A-DC8A4EEB7BF0}"/>
    <dgm:cxn modelId="{C08E4BC5-4479-44DA-BBAE-0B7128B13315}" type="presOf" srcId="{913AB4F8-C8C1-4C1A-8F81-8A81BB74BDF3}" destId="{C83AE319-A63C-456E-B6E8-B0477C7450C2}" srcOrd="0" destOrd="0" presId="urn:microsoft.com/office/officeart/2005/8/layout/vList2"/>
    <dgm:cxn modelId="{6AD85CD3-7BBF-4DCF-BEB3-181F4D30B223}" srcId="{9E6C2B50-7303-4C70-B6F7-EED354370659}" destId="{913AB4F8-C8C1-4C1A-8F81-8A81BB74BDF3}" srcOrd="3" destOrd="0" parTransId="{0830F909-2880-44BF-911E-3F3D63C35EE8}" sibTransId="{47F8581E-3506-484B-83D7-E5902AC59F0C}"/>
    <dgm:cxn modelId="{ED063FDD-9C34-478E-B168-56700567C739}" srcId="{0A8B37EA-8396-4DB3-9E78-8B6D4C8140F6}" destId="{BBC7C56B-F70D-414F-A34F-5DD901E0CC50}" srcOrd="0" destOrd="0" parTransId="{4E3C1B2A-7D76-4C4A-A731-FBA8C687B716}" sibTransId="{CF4D2338-A58C-4CBD-BB6C-1FD800D9EADC}"/>
    <dgm:cxn modelId="{7506FEED-FC17-4856-941E-625544C32249}" type="presOf" srcId="{619B27EF-3515-4918-BFC4-5DEBA99BDE57}" destId="{8B7058C9-5A4F-4CB1-BBAF-E686D58F2AA0}" srcOrd="0" destOrd="0" presId="urn:microsoft.com/office/officeart/2005/8/layout/vList2"/>
    <dgm:cxn modelId="{AE73BEEF-6EC8-4AB0-8CD8-B020D921585A}" srcId="{9E6C2B50-7303-4C70-B6F7-EED354370659}" destId="{6A821BF8-C5C6-4F67-95D2-8921CBC12CEE}" srcOrd="4" destOrd="0" parTransId="{59CDE2DA-D387-4FC0-B050-9D28E41B8907}" sibTransId="{470E2D90-D797-4C47-A50F-C5824827252F}"/>
    <dgm:cxn modelId="{B39328F8-DBAC-4F60-8F9F-189E6C4C2D7B}" srcId="{700360EC-1441-4E65-8987-C455F7CEC459}" destId="{60AD66AC-8A47-46A4-8084-4B528120DDF5}" srcOrd="0" destOrd="0" parTransId="{31EFEBF5-8BB0-4AF4-B6CD-472E55C202F4}" sibTransId="{916CF441-D2EA-4415-AE3E-2E28684975DC}"/>
    <dgm:cxn modelId="{C705D8FA-0208-4270-8F47-EB5DF444B0B4}" type="presOf" srcId="{C8854919-32D0-4770-ABE8-80C93934B2E9}" destId="{2098F427-E110-48E1-91B8-987B9CBCF925}" srcOrd="0" destOrd="0" presId="urn:microsoft.com/office/officeart/2005/8/layout/vList2"/>
    <dgm:cxn modelId="{3C97C284-A3FA-439C-8578-C7090ED12832}" type="presParOf" srcId="{86E6F7C4-D4D6-49FC-8DCE-C931CAB33E49}" destId="{8B7058C9-5A4F-4CB1-BBAF-E686D58F2AA0}" srcOrd="0" destOrd="0" presId="urn:microsoft.com/office/officeart/2005/8/layout/vList2"/>
    <dgm:cxn modelId="{9827DDE8-738D-40C4-902B-8DC4FA8F7EA1}" type="presParOf" srcId="{86E6F7C4-D4D6-49FC-8DCE-C931CAB33E49}" destId="{3D074BED-6719-483D-9631-F08D2537B4F7}" srcOrd="1" destOrd="0" presId="urn:microsoft.com/office/officeart/2005/8/layout/vList2"/>
    <dgm:cxn modelId="{CCE0E56F-8F5B-46DF-B21A-FDF2FFEADFF9}" type="presParOf" srcId="{86E6F7C4-D4D6-49FC-8DCE-C931CAB33E49}" destId="{494BB9F2-B341-40DB-A4AA-7DAC628FD773}" srcOrd="2" destOrd="0" presId="urn:microsoft.com/office/officeart/2005/8/layout/vList2"/>
    <dgm:cxn modelId="{E17ABA43-2B62-4A2E-AAB4-22A00969F763}" type="presParOf" srcId="{86E6F7C4-D4D6-49FC-8DCE-C931CAB33E49}" destId="{5C43029E-96E1-485B-BC5C-E3B1D0FA9C89}" srcOrd="3" destOrd="0" presId="urn:microsoft.com/office/officeart/2005/8/layout/vList2"/>
    <dgm:cxn modelId="{8153121A-F936-40A4-97BD-725F5AC6D00E}" type="presParOf" srcId="{86E6F7C4-D4D6-49FC-8DCE-C931CAB33E49}" destId="{20373BA8-E738-4E92-871E-AF65799CA23A}" srcOrd="4" destOrd="0" presId="urn:microsoft.com/office/officeart/2005/8/layout/vList2"/>
    <dgm:cxn modelId="{9FEBF003-21F7-4887-B98B-B41552B95BA3}" type="presParOf" srcId="{86E6F7C4-D4D6-49FC-8DCE-C931CAB33E49}" destId="{95554F5D-684B-4496-887C-06B1A139DF11}" srcOrd="5" destOrd="0" presId="urn:microsoft.com/office/officeart/2005/8/layout/vList2"/>
    <dgm:cxn modelId="{964C119F-162C-406D-AE8A-5AA493CFE8C5}" type="presParOf" srcId="{86E6F7C4-D4D6-49FC-8DCE-C931CAB33E49}" destId="{C83AE319-A63C-456E-B6E8-B0477C7450C2}" srcOrd="6" destOrd="0" presId="urn:microsoft.com/office/officeart/2005/8/layout/vList2"/>
    <dgm:cxn modelId="{366E6D69-1EA7-47C8-B6C0-F9A7ED0FFFD7}" type="presParOf" srcId="{86E6F7C4-D4D6-49FC-8DCE-C931CAB33E49}" destId="{2098F427-E110-48E1-91B8-987B9CBCF925}" srcOrd="7" destOrd="0" presId="urn:microsoft.com/office/officeart/2005/8/layout/vList2"/>
    <dgm:cxn modelId="{4F5AB349-6484-4C51-878C-7AD8F10BEADB}" type="presParOf" srcId="{86E6F7C4-D4D6-49FC-8DCE-C931CAB33E49}" destId="{110A8A1B-3D44-465D-9F2D-BD48734C8D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C2B50-7303-4C70-B6F7-EED3543706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F645AA2-59FC-47D9-A851-59240056E58A}">
      <dgm:prSet phldrT="[Texto]"/>
      <dgm:spPr/>
      <dgm:t>
        <a:bodyPr/>
        <a:lstStyle/>
        <a:p>
          <a:r>
            <a:rPr lang="es-AR" dirty="0"/>
            <a:t>Diagrama de Casos de Uso</a:t>
          </a:r>
        </a:p>
      </dgm:t>
    </dgm:pt>
    <dgm:pt modelId="{7F94A192-4E4E-4015-9CDA-B0810A72DF92}" type="sibTrans" cxnId="{0E38C775-AF7F-4577-833F-2CBF6BF2A7CC}">
      <dgm:prSet/>
      <dgm:spPr/>
      <dgm:t>
        <a:bodyPr/>
        <a:lstStyle/>
        <a:p>
          <a:endParaRPr lang="en-US"/>
        </a:p>
      </dgm:t>
    </dgm:pt>
    <dgm:pt modelId="{150D1FA0-A863-48BB-B759-F4F35CD6AA1A}" type="parTrans" cxnId="{0E38C775-AF7F-4577-833F-2CBF6BF2A7CC}">
      <dgm:prSet/>
      <dgm:spPr/>
      <dgm:t>
        <a:bodyPr/>
        <a:lstStyle/>
        <a:p>
          <a:endParaRPr lang="en-US"/>
        </a:p>
      </dgm:t>
    </dgm:pt>
    <dgm:pt modelId="{75103B57-04F6-4203-A4F2-E7A8D69C454F}">
      <dgm:prSet/>
      <dgm:spPr/>
      <dgm:t>
        <a:bodyPr/>
        <a:lstStyle/>
        <a:p>
          <a:r>
            <a:rPr lang="es-ES" b="0" i="0" dirty="0"/>
            <a:t>Diagrama de Estados</a:t>
          </a:r>
        </a:p>
      </dgm:t>
    </dgm:pt>
    <dgm:pt modelId="{D5F0497D-CFDA-4452-8804-608A3FEA3921}" type="parTrans" cxnId="{ED8BC68C-89FE-4ED2-8E2E-31960298C20B}">
      <dgm:prSet/>
      <dgm:spPr/>
      <dgm:t>
        <a:bodyPr/>
        <a:lstStyle/>
        <a:p>
          <a:endParaRPr lang="en-US"/>
        </a:p>
      </dgm:t>
    </dgm:pt>
    <dgm:pt modelId="{AA275C58-61CD-4E00-AB66-B2562CB492F1}" type="sibTrans" cxnId="{ED8BC68C-89FE-4ED2-8E2E-31960298C20B}">
      <dgm:prSet/>
      <dgm:spPr/>
      <dgm:t>
        <a:bodyPr/>
        <a:lstStyle/>
        <a:p>
          <a:endParaRPr lang="en-US"/>
        </a:p>
      </dgm:t>
    </dgm:pt>
    <dgm:pt modelId="{D3500AA6-913B-4387-ADAC-51DF020CF11C}">
      <dgm:prSet phldrT="[Texto]"/>
      <dgm:spPr/>
      <dgm:t>
        <a:bodyPr/>
        <a:lstStyle/>
        <a:p>
          <a:r>
            <a:rPr lang="es-AR" dirty="0"/>
            <a:t>Diagrama de Clases</a:t>
          </a:r>
        </a:p>
      </dgm:t>
    </dgm:pt>
    <dgm:pt modelId="{ABFF926F-01C8-4314-AACD-5E2DD2B4C170}" type="parTrans" cxnId="{2EF390E8-CF85-42EA-8731-ADBA2AC4E1DA}">
      <dgm:prSet/>
      <dgm:spPr/>
      <dgm:t>
        <a:bodyPr/>
        <a:lstStyle/>
        <a:p>
          <a:endParaRPr lang="en-US"/>
        </a:p>
      </dgm:t>
    </dgm:pt>
    <dgm:pt modelId="{07170E0B-041A-4970-8FFF-928CD199BFD4}" type="sibTrans" cxnId="{2EF390E8-CF85-42EA-8731-ADBA2AC4E1DA}">
      <dgm:prSet/>
      <dgm:spPr/>
      <dgm:t>
        <a:bodyPr/>
        <a:lstStyle/>
        <a:p>
          <a:endParaRPr lang="en-US"/>
        </a:p>
      </dgm:t>
    </dgm:pt>
    <dgm:pt modelId="{B7433EBC-15BB-4437-A0FB-B4046C916D8D}">
      <dgm:prSet phldrT="[Texto]"/>
      <dgm:spPr/>
      <dgm:t>
        <a:bodyPr/>
        <a:lstStyle/>
        <a:p>
          <a:r>
            <a:rPr lang="es-AR" dirty="0"/>
            <a:t>Diagrama de Objetos</a:t>
          </a:r>
        </a:p>
      </dgm:t>
    </dgm:pt>
    <dgm:pt modelId="{2608E6B1-F326-421B-85BF-1EFED2A17E21}" type="parTrans" cxnId="{74C75BE5-C014-4888-8688-E4DF40368159}">
      <dgm:prSet/>
      <dgm:spPr/>
      <dgm:t>
        <a:bodyPr/>
        <a:lstStyle/>
        <a:p>
          <a:endParaRPr lang="en-US"/>
        </a:p>
      </dgm:t>
    </dgm:pt>
    <dgm:pt modelId="{CD7BBB06-0412-4C13-902C-91DCF9B48F90}" type="sibTrans" cxnId="{74C75BE5-C014-4888-8688-E4DF40368159}">
      <dgm:prSet/>
      <dgm:spPr/>
      <dgm:t>
        <a:bodyPr/>
        <a:lstStyle/>
        <a:p>
          <a:endParaRPr lang="en-US"/>
        </a:p>
      </dgm:t>
    </dgm:pt>
    <dgm:pt modelId="{DDD7DB95-2E76-43E2-861B-9364D8A6189F}">
      <dgm:prSet phldrT="[Texto]"/>
      <dgm:spPr/>
      <dgm:t>
        <a:bodyPr/>
        <a:lstStyle/>
        <a:p>
          <a:r>
            <a:rPr lang="es-AR" dirty="0"/>
            <a:t>Diagrama de Componentes</a:t>
          </a:r>
        </a:p>
      </dgm:t>
    </dgm:pt>
    <dgm:pt modelId="{44B868E4-2D0F-4DB6-B8FC-D26A8277C0DA}" type="parTrans" cxnId="{EF01AD9D-43A2-4380-A644-EB23919B7B1B}">
      <dgm:prSet/>
      <dgm:spPr/>
      <dgm:t>
        <a:bodyPr/>
        <a:lstStyle/>
        <a:p>
          <a:endParaRPr lang="en-US"/>
        </a:p>
      </dgm:t>
    </dgm:pt>
    <dgm:pt modelId="{752E7B41-9F0F-4306-90A0-042B7BB55E35}" type="sibTrans" cxnId="{EF01AD9D-43A2-4380-A644-EB23919B7B1B}">
      <dgm:prSet/>
      <dgm:spPr/>
      <dgm:t>
        <a:bodyPr/>
        <a:lstStyle/>
        <a:p>
          <a:endParaRPr lang="en-US"/>
        </a:p>
      </dgm:t>
    </dgm:pt>
    <dgm:pt modelId="{C5C3FF5A-04C9-4C3F-8476-730F4E4EE244}">
      <dgm:prSet phldrT="[Texto]"/>
      <dgm:spPr/>
      <dgm:t>
        <a:bodyPr/>
        <a:lstStyle/>
        <a:p>
          <a:r>
            <a:rPr lang="es-AR" dirty="0"/>
            <a:t>Diagrama de Despliegue</a:t>
          </a:r>
        </a:p>
      </dgm:t>
    </dgm:pt>
    <dgm:pt modelId="{61326BE2-DF22-4D9D-ACA6-0141D0B9B427}" type="parTrans" cxnId="{033F1CC7-AEA9-48DA-B904-ED0AA4C5A9C4}">
      <dgm:prSet/>
      <dgm:spPr/>
      <dgm:t>
        <a:bodyPr/>
        <a:lstStyle/>
        <a:p>
          <a:endParaRPr lang="en-US"/>
        </a:p>
      </dgm:t>
    </dgm:pt>
    <dgm:pt modelId="{00FC8391-6DAA-4147-BEC9-661F0FD8CD52}" type="sibTrans" cxnId="{033F1CC7-AEA9-48DA-B904-ED0AA4C5A9C4}">
      <dgm:prSet/>
      <dgm:spPr/>
      <dgm:t>
        <a:bodyPr/>
        <a:lstStyle/>
        <a:p>
          <a:endParaRPr lang="en-US"/>
        </a:p>
      </dgm:t>
    </dgm:pt>
    <dgm:pt modelId="{BB7100D6-E974-4CF3-8B1E-8F29C2EB8C68}">
      <dgm:prSet/>
      <dgm:spPr/>
      <dgm:t>
        <a:bodyPr/>
        <a:lstStyle/>
        <a:p>
          <a:r>
            <a:rPr lang="es-ES" b="0" i="0" dirty="0"/>
            <a:t>Diagrama de Actividad</a:t>
          </a:r>
        </a:p>
      </dgm:t>
    </dgm:pt>
    <dgm:pt modelId="{095A8092-9B7A-4739-9F53-15120838F4B0}" type="parTrans" cxnId="{649C7A82-5B84-4C0F-85BA-028873764DCF}">
      <dgm:prSet/>
      <dgm:spPr/>
      <dgm:t>
        <a:bodyPr/>
        <a:lstStyle/>
        <a:p>
          <a:endParaRPr lang="en-US"/>
        </a:p>
      </dgm:t>
    </dgm:pt>
    <dgm:pt modelId="{DB950788-7E2A-4400-9DF5-C3462A86FD27}" type="sibTrans" cxnId="{649C7A82-5B84-4C0F-85BA-028873764DCF}">
      <dgm:prSet/>
      <dgm:spPr/>
      <dgm:t>
        <a:bodyPr/>
        <a:lstStyle/>
        <a:p>
          <a:endParaRPr lang="en-US"/>
        </a:p>
      </dgm:t>
    </dgm:pt>
    <dgm:pt modelId="{D521CE59-AB3F-4BAB-93EF-FF8E565CC679}">
      <dgm:prSet/>
      <dgm:spPr/>
      <dgm:t>
        <a:bodyPr/>
        <a:lstStyle/>
        <a:p>
          <a:r>
            <a:rPr lang="es-ES" b="0" i="0" dirty="0"/>
            <a:t>Diagrama de Secuencia</a:t>
          </a:r>
        </a:p>
      </dgm:t>
    </dgm:pt>
    <dgm:pt modelId="{6E223E5E-9316-47B4-AA7E-D9B27C75B85F}" type="parTrans" cxnId="{C2B94578-78E3-4FEE-A16B-BF5350A1B7CE}">
      <dgm:prSet/>
      <dgm:spPr/>
      <dgm:t>
        <a:bodyPr/>
        <a:lstStyle/>
        <a:p>
          <a:endParaRPr lang="en-US"/>
        </a:p>
      </dgm:t>
    </dgm:pt>
    <dgm:pt modelId="{FE6A6075-9504-43F4-9040-40151D10FCD5}" type="sibTrans" cxnId="{C2B94578-78E3-4FEE-A16B-BF5350A1B7CE}">
      <dgm:prSet/>
      <dgm:spPr/>
      <dgm:t>
        <a:bodyPr/>
        <a:lstStyle/>
        <a:p>
          <a:endParaRPr lang="en-US"/>
        </a:p>
      </dgm:t>
    </dgm:pt>
    <dgm:pt modelId="{E485E35C-ADB5-4EF7-99F6-65AD37413E7A}">
      <dgm:prSet/>
      <dgm:spPr/>
      <dgm:t>
        <a:bodyPr/>
        <a:lstStyle/>
        <a:p>
          <a:r>
            <a:rPr lang="es-ES" b="0" i="0" dirty="0"/>
            <a:t>Diagrama de Colaboración</a:t>
          </a:r>
        </a:p>
      </dgm:t>
    </dgm:pt>
    <dgm:pt modelId="{895FBC4E-346D-4B44-8C7F-90C04D814E2D}" type="parTrans" cxnId="{C2C15F6E-8C71-4D7B-A5C6-ACB725B992C8}">
      <dgm:prSet/>
      <dgm:spPr/>
      <dgm:t>
        <a:bodyPr/>
        <a:lstStyle/>
        <a:p>
          <a:endParaRPr lang="en-US"/>
        </a:p>
      </dgm:t>
    </dgm:pt>
    <dgm:pt modelId="{5E252939-9700-47B9-B8B4-6496A9D96C52}" type="sibTrans" cxnId="{C2C15F6E-8C71-4D7B-A5C6-ACB725B992C8}">
      <dgm:prSet/>
      <dgm:spPr/>
      <dgm:t>
        <a:bodyPr/>
        <a:lstStyle/>
        <a:p>
          <a:endParaRPr lang="en-US"/>
        </a:p>
      </dgm:t>
    </dgm:pt>
    <dgm:pt modelId="{619B27EF-3515-4918-BFC4-5DEBA99BDE57}">
      <dgm:prSet phldrT="[Texto]"/>
      <dgm:spPr/>
      <dgm:t>
        <a:bodyPr/>
        <a:lstStyle/>
        <a:p>
          <a:r>
            <a:rPr lang="es-AR" dirty="0"/>
            <a:t>Diagramas Estáticos</a:t>
          </a:r>
        </a:p>
      </dgm:t>
    </dgm:pt>
    <dgm:pt modelId="{3A826572-A310-4ED7-8CCF-CAF4B8294FF4}" type="sibTrans" cxnId="{45E77258-6265-4FAD-8E31-FCB03FF0365B}">
      <dgm:prSet/>
      <dgm:spPr/>
      <dgm:t>
        <a:bodyPr/>
        <a:lstStyle/>
        <a:p>
          <a:endParaRPr lang="es-AR"/>
        </a:p>
      </dgm:t>
    </dgm:pt>
    <dgm:pt modelId="{B28FE550-8CBF-49F4-A06E-B97E2781F9B1}" type="parTrans" cxnId="{45E77258-6265-4FAD-8E31-FCB03FF0365B}">
      <dgm:prSet/>
      <dgm:spPr/>
      <dgm:t>
        <a:bodyPr/>
        <a:lstStyle/>
        <a:p>
          <a:endParaRPr lang="es-AR"/>
        </a:p>
      </dgm:t>
    </dgm:pt>
    <dgm:pt modelId="{0A8B37EA-8396-4DB3-9E78-8B6D4C8140F6}">
      <dgm:prSet/>
      <dgm:spPr/>
      <dgm:t>
        <a:bodyPr/>
        <a:lstStyle/>
        <a:p>
          <a:r>
            <a:rPr lang="es-ES" b="0" i="0" dirty="0"/>
            <a:t>Diagramas Dinámicos</a:t>
          </a:r>
        </a:p>
      </dgm:t>
    </dgm:pt>
    <dgm:pt modelId="{10F4F50F-8B05-4F0A-8308-5347275FDDEA}" type="sibTrans" cxnId="{DB5BB243-949B-4EFA-9A7A-BCD7BB486FF2}">
      <dgm:prSet/>
      <dgm:spPr/>
      <dgm:t>
        <a:bodyPr/>
        <a:lstStyle/>
        <a:p>
          <a:endParaRPr lang="es-AR"/>
        </a:p>
      </dgm:t>
    </dgm:pt>
    <dgm:pt modelId="{4C0FF99E-A910-49F3-8FE0-7E1B128B9F21}" type="parTrans" cxnId="{DB5BB243-949B-4EFA-9A7A-BCD7BB486FF2}">
      <dgm:prSet/>
      <dgm:spPr/>
      <dgm:t>
        <a:bodyPr/>
        <a:lstStyle/>
        <a:p>
          <a:endParaRPr lang="es-AR"/>
        </a:p>
      </dgm:t>
    </dgm:pt>
    <dgm:pt modelId="{86E6F7C4-D4D6-49FC-8DCE-C931CAB33E49}" type="pres">
      <dgm:prSet presAssocID="{9E6C2B50-7303-4C70-B6F7-EED354370659}" presName="linear" presStyleCnt="0">
        <dgm:presLayoutVars>
          <dgm:animLvl val="lvl"/>
          <dgm:resizeHandles val="exact"/>
        </dgm:presLayoutVars>
      </dgm:prSet>
      <dgm:spPr/>
    </dgm:pt>
    <dgm:pt modelId="{8B7058C9-5A4F-4CB1-BBAF-E686D58F2AA0}" type="pres">
      <dgm:prSet presAssocID="{619B27EF-3515-4918-BFC4-5DEBA99BDE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074BED-6719-483D-9631-F08D2537B4F7}" type="pres">
      <dgm:prSet presAssocID="{619B27EF-3515-4918-BFC4-5DEBA99BDE57}" presName="childText" presStyleLbl="revTx" presStyleIdx="0" presStyleCnt="2">
        <dgm:presLayoutVars>
          <dgm:bulletEnabled val="1"/>
        </dgm:presLayoutVars>
      </dgm:prSet>
      <dgm:spPr/>
    </dgm:pt>
    <dgm:pt modelId="{494BB9F2-B341-40DB-A4AA-7DAC628FD773}" type="pres">
      <dgm:prSet presAssocID="{0A8B37EA-8396-4DB3-9E78-8B6D4C8140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43029E-96E1-485B-BC5C-E3B1D0FA9C89}" type="pres">
      <dgm:prSet presAssocID="{0A8B37EA-8396-4DB3-9E78-8B6D4C8140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457D03-9852-41FB-A367-91F9DD4175C1}" type="presOf" srcId="{EF645AA2-59FC-47D9-A851-59240056E58A}" destId="{3D074BED-6719-483D-9631-F08D2537B4F7}" srcOrd="0" destOrd="0" presId="urn:microsoft.com/office/officeart/2005/8/layout/vList2"/>
    <dgm:cxn modelId="{EEDDDC0F-FF38-47AF-BB5F-CE652543CE2C}" type="presOf" srcId="{0A8B37EA-8396-4DB3-9E78-8B6D4C8140F6}" destId="{494BB9F2-B341-40DB-A4AA-7DAC628FD773}" srcOrd="0" destOrd="0" presId="urn:microsoft.com/office/officeart/2005/8/layout/vList2"/>
    <dgm:cxn modelId="{9FFD6335-CAA6-4EE9-8578-658065E4DE9C}" type="presOf" srcId="{D521CE59-AB3F-4BAB-93EF-FF8E565CC679}" destId="{5C43029E-96E1-485B-BC5C-E3B1D0FA9C89}" srcOrd="0" destOrd="2" presId="urn:microsoft.com/office/officeart/2005/8/layout/vList2"/>
    <dgm:cxn modelId="{4B75F261-FC0E-4A4A-8596-742FCADBBE3A}" type="presOf" srcId="{C5C3FF5A-04C9-4C3F-8476-730F4E4EE244}" destId="{3D074BED-6719-483D-9631-F08D2537B4F7}" srcOrd="0" destOrd="4" presId="urn:microsoft.com/office/officeart/2005/8/layout/vList2"/>
    <dgm:cxn modelId="{DB5BB243-949B-4EFA-9A7A-BCD7BB486FF2}" srcId="{9E6C2B50-7303-4C70-B6F7-EED354370659}" destId="{0A8B37EA-8396-4DB3-9E78-8B6D4C8140F6}" srcOrd="1" destOrd="0" parTransId="{4C0FF99E-A910-49F3-8FE0-7E1B128B9F21}" sibTransId="{10F4F50F-8B05-4F0A-8308-5347275FDDEA}"/>
    <dgm:cxn modelId="{C2C15F6E-8C71-4D7B-A5C6-ACB725B992C8}" srcId="{0A8B37EA-8396-4DB3-9E78-8B6D4C8140F6}" destId="{E485E35C-ADB5-4EF7-99F6-65AD37413E7A}" srcOrd="3" destOrd="0" parTransId="{895FBC4E-346D-4B44-8C7F-90C04D814E2D}" sibTransId="{5E252939-9700-47B9-B8B4-6496A9D96C52}"/>
    <dgm:cxn modelId="{0E38C775-AF7F-4577-833F-2CBF6BF2A7CC}" srcId="{619B27EF-3515-4918-BFC4-5DEBA99BDE57}" destId="{EF645AA2-59FC-47D9-A851-59240056E58A}" srcOrd="0" destOrd="0" parTransId="{150D1FA0-A863-48BB-B759-F4F35CD6AA1A}" sibTransId="{7F94A192-4E4E-4015-9CDA-B0810A72DF92}"/>
    <dgm:cxn modelId="{C2B94578-78E3-4FEE-A16B-BF5350A1B7CE}" srcId="{0A8B37EA-8396-4DB3-9E78-8B6D4C8140F6}" destId="{D521CE59-AB3F-4BAB-93EF-FF8E565CC679}" srcOrd="2" destOrd="0" parTransId="{6E223E5E-9316-47B4-AA7E-D9B27C75B85F}" sibTransId="{FE6A6075-9504-43F4-9040-40151D10FCD5}"/>
    <dgm:cxn modelId="{45E77258-6265-4FAD-8E31-FCB03FF0365B}" srcId="{9E6C2B50-7303-4C70-B6F7-EED354370659}" destId="{619B27EF-3515-4918-BFC4-5DEBA99BDE57}" srcOrd="0" destOrd="0" parTransId="{B28FE550-8CBF-49F4-A06E-B97E2781F9B1}" sibTransId="{3A826572-A310-4ED7-8CCF-CAF4B8294FF4}"/>
    <dgm:cxn modelId="{6B9A9481-4A85-4CD6-8072-705DBB164B2E}" type="presOf" srcId="{619B27EF-3515-4918-BFC4-5DEBA99BDE57}" destId="{8B7058C9-5A4F-4CB1-BBAF-E686D58F2AA0}" srcOrd="0" destOrd="0" presId="urn:microsoft.com/office/officeart/2005/8/layout/vList2"/>
    <dgm:cxn modelId="{649C7A82-5B84-4C0F-85BA-028873764DCF}" srcId="{0A8B37EA-8396-4DB3-9E78-8B6D4C8140F6}" destId="{BB7100D6-E974-4CF3-8B1E-8F29C2EB8C68}" srcOrd="1" destOrd="0" parTransId="{095A8092-9B7A-4739-9F53-15120838F4B0}" sibTransId="{DB950788-7E2A-4400-9DF5-C3462A86FD27}"/>
    <dgm:cxn modelId="{CB620F88-DADB-48AD-82F1-5A116ED52DA2}" type="presOf" srcId="{75103B57-04F6-4203-A4F2-E7A8D69C454F}" destId="{5C43029E-96E1-485B-BC5C-E3B1D0FA9C89}" srcOrd="0" destOrd="0" presId="urn:microsoft.com/office/officeart/2005/8/layout/vList2"/>
    <dgm:cxn modelId="{ED8BC68C-89FE-4ED2-8E2E-31960298C20B}" srcId="{0A8B37EA-8396-4DB3-9E78-8B6D4C8140F6}" destId="{75103B57-04F6-4203-A4F2-E7A8D69C454F}" srcOrd="0" destOrd="0" parTransId="{D5F0497D-CFDA-4452-8804-608A3FEA3921}" sibTransId="{AA275C58-61CD-4E00-AB66-B2562CB492F1}"/>
    <dgm:cxn modelId="{EF01AD9D-43A2-4380-A644-EB23919B7B1B}" srcId="{619B27EF-3515-4918-BFC4-5DEBA99BDE57}" destId="{DDD7DB95-2E76-43E2-861B-9364D8A6189F}" srcOrd="3" destOrd="0" parTransId="{44B868E4-2D0F-4DB6-B8FC-D26A8277C0DA}" sibTransId="{752E7B41-9F0F-4306-90A0-042B7BB55E35}"/>
    <dgm:cxn modelId="{004FB1A2-5239-49EF-8EDF-11765870DA81}" type="presOf" srcId="{B7433EBC-15BB-4437-A0FB-B4046C916D8D}" destId="{3D074BED-6719-483D-9631-F08D2537B4F7}" srcOrd="0" destOrd="2" presId="urn:microsoft.com/office/officeart/2005/8/layout/vList2"/>
    <dgm:cxn modelId="{033F1CC7-AEA9-48DA-B904-ED0AA4C5A9C4}" srcId="{619B27EF-3515-4918-BFC4-5DEBA99BDE57}" destId="{C5C3FF5A-04C9-4C3F-8476-730F4E4EE244}" srcOrd="4" destOrd="0" parTransId="{61326BE2-DF22-4D9D-ACA6-0141D0B9B427}" sibTransId="{00FC8391-6DAA-4147-BEC9-661F0FD8CD52}"/>
    <dgm:cxn modelId="{705CCCC7-269B-48B0-AC6D-CA9B3047A92F}" type="presOf" srcId="{BB7100D6-E974-4CF3-8B1E-8F29C2EB8C68}" destId="{5C43029E-96E1-485B-BC5C-E3B1D0FA9C89}" srcOrd="0" destOrd="1" presId="urn:microsoft.com/office/officeart/2005/8/layout/vList2"/>
    <dgm:cxn modelId="{5172EDCD-279E-4E6D-962A-9D2E37D3338E}" type="presOf" srcId="{DDD7DB95-2E76-43E2-861B-9364D8A6189F}" destId="{3D074BED-6719-483D-9631-F08D2537B4F7}" srcOrd="0" destOrd="3" presId="urn:microsoft.com/office/officeart/2005/8/layout/vList2"/>
    <dgm:cxn modelId="{449F50D6-D250-46AB-9E9E-545C86111D92}" type="presOf" srcId="{D3500AA6-913B-4387-ADAC-51DF020CF11C}" destId="{3D074BED-6719-483D-9631-F08D2537B4F7}" srcOrd="0" destOrd="1" presId="urn:microsoft.com/office/officeart/2005/8/layout/vList2"/>
    <dgm:cxn modelId="{778A0FD8-C70F-4032-95C6-E27F7E19930B}" type="presOf" srcId="{E485E35C-ADB5-4EF7-99F6-65AD37413E7A}" destId="{5C43029E-96E1-485B-BC5C-E3B1D0FA9C89}" srcOrd="0" destOrd="3" presId="urn:microsoft.com/office/officeart/2005/8/layout/vList2"/>
    <dgm:cxn modelId="{00FD2ADE-CB98-46EF-BFC8-D8A8BDDA0AC7}" type="presOf" srcId="{9E6C2B50-7303-4C70-B6F7-EED354370659}" destId="{86E6F7C4-D4D6-49FC-8DCE-C931CAB33E49}" srcOrd="0" destOrd="0" presId="urn:microsoft.com/office/officeart/2005/8/layout/vList2"/>
    <dgm:cxn modelId="{74C75BE5-C014-4888-8688-E4DF40368159}" srcId="{619B27EF-3515-4918-BFC4-5DEBA99BDE57}" destId="{B7433EBC-15BB-4437-A0FB-B4046C916D8D}" srcOrd="2" destOrd="0" parTransId="{2608E6B1-F326-421B-85BF-1EFED2A17E21}" sibTransId="{CD7BBB06-0412-4C13-902C-91DCF9B48F90}"/>
    <dgm:cxn modelId="{2EF390E8-CF85-42EA-8731-ADBA2AC4E1DA}" srcId="{619B27EF-3515-4918-BFC4-5DEBA99BDE57}" destId="{D3500AA6-913B-4387-ADAC-51DF020CF11C}" srcOrd="1" destOrd="0" parTransId="{ABFF926F-01C8-4314-AACD-5E2DD2B4C170}" sibTransId="{07170E0B-041A-4970-8FFF-928CD199BFD4}"/>
    <dgm:cxn modelId="{9E304BE7-93E6-4374-8665-BC0C9294BBFC}" type="presParOf" srcId="{86E6F7C4-D4D6-49FC-8DCE-C931CAB33E49}" destId="{8B7058C9-5A4F-4CB1-BBAF-E686D58F2AA0}" srcOrd="0" destOrd="0" presId="urn:microsoft.com/office/officeart/2005/8/layout/vList2"/>
    <dgm:cxn modelId="{E39F18E7-3DC0-4EF1-A390-50F38800E3BD}" type="presParOf" srcId="{86E6F7C4-D4D6-49FC-8DCE-C931CAB33E49}" destId="{3D074BED-6719-483D-9631-F08D2537B4F7}" srcOrd="1" destOrd="0" presId="urn:microsoft.com/office/officeart/2005/8/layout/vList2"/>
    <dgm:cxn modelId="{41B89E68-D1A0-4288-AE7D-7678A14E8E2F}" type="presParOf" srcId="{86E6F7C4-D4D6-49FC-8DCE-C931CAB33E49}" destId="{494BB9F2-B341-40DB-A4AA-7DAC628FD773}" srcOrd="2" destOrd="0" presId="urn:microsoft.com/office/officeart/2005/8/layout/vList2"/>
    <dgm:cxn modelId="{12859E8E-8884-414C-B95E-59DD73D0E216}" type="presParOf" srcId="{86E6F7C4-D4D6-49FC-8DCE-C931CAB33E49}" destId="{5C43029E-96E1-485B-BC5C-E3B1D0FA9C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6C2B50-7303-4C70-B6F7-EED3543706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19B27EF-3515-4918-BFC4-5DEBA99BDE57}">
      <dgm:prSet phldrT="[Texto]"/>
      <dgm:spPr/>
      <dgm:t>
        <a:bodyPr/>
        <a:lstStyle/>
        <a:p>
          <a:r>
            <a:rPr lang="es-AR" dirty="0"/>
            <a:t>Privado</a:t>
          </a:r>
        </a:p>
      </dgm:t>
    </dgm:pt>
    <dgm:pt modelId="{B28FE550-8CBF-49F4-A06E-B97E2781F9B1}" type="parTrans" cxnId="{45E77258-6265-4FAD-8E31-FCB03FF0365B}">
      <dgm:prSet/>
      <dgm:spPr/>
      <dgm:t>
        <a:bodyPr/>
        <a:lstStyle/>
        <a:p>
          <a:endParaRPr lang="es-AR"/>
        </a:p>
      </dgm:t>
    </dgm:pt>
    <dgm:pt modelId="{3A826572-A310-4ED7-8CCF-CAF4B8294FF4}" type="sibTrans" cxnId="{45E77258-6265-4FAD-8E31-FCB03FF0365B}">
      <dgm:prSet/>
      <dgm:spPr/>
      <dgm:t>
        <a:bodyPr/>
        <a:lstStyle/>
        <a:p>
          <a:endParaRPr lang="es-AR"/>
        </a:p>
      </dgm:t>
    </dgm:pt>
    <dgm:pt modelId="{700360EC-1441-4E65-8987-C455F7CEC459}">
      <dgm:prSet/>
      <dgm:spPr/>
      <dgm:t>
        <a:bodyPr/>
        <a:lstStyle/>
        <a:p>
          <a:r>
            <a:rPr lang="es-ES" b="0" i="0" dirty="0"/>
            <a:t>Protegido</a:t>
          </a:r>
        </a:p>
      </dgm:t>
    </dgm:pt>
    <dgm:pt modelId="{E08ED7BC-EF8C-4A4A-B54D-D2394011785E}" type="parTrans" cxnId="{CC452EBC-448C-43F2-8A1A-CF48C92A776F}">
      <dgm:prSet/>
      <dgm:spPr/>
      <dgm:t>
        <a:bodyPr/>
        <a:lstStyle/>
        <a:p>
          <a:endParaRPr lang="es-AR"/>
        </a:p>
      </dgm:t>
    </dgm:pt>
    <dgm:pt modelId="{F3178496-EE52-4016-9A9A-DC8A4EEB7BF0}" type="sibTrans" cxnId="{CC452EBC-448C-43F2-8A1A-CF48C92A776F}">
      <dgm:prSet/>
      <dgm:spPr/>
      <dgm:t>
        <a:bodyPr/>
        <a:lstStyle/>
        <a:p>
          <a:endParaRPr lang="es-AR"/>
        </a:p>
      </dgm:t>
    </dgm:pt>
    <dgm:pt modelId="{913AB4F8-C8C1-4C1A-8F81-8A81BB74BDF3}">
      <dgm:prSet/>
      <dgm:spPr/>
      <dgm:t>
        <a:bodyPr/>
        <a:lstStyle/>
        <a:p>
          <a:r>
            <a:rPr lang="es-ES" b="0" i="0" dirty="0"/>
            <a:t>Paquete</a:t>
          </a:r>
        </a:p>
      </dgm:t>
    </dgm:pt>
    <dgm:pt modelId="{0830F909-2880-44BF-911E-3F3D63C35EE8}" type="parTrans" cxnId="{6AD85CD3-7BBF-4DCF-BEB3-181F4D30B223}">
      <dgm:prSet/>
      <dgm:spPr/>
      <dgm:t>
        <a:bodyPr/>
        <a:lstStyle/>
        <a:p>
          <a:endParaRPr lang="en-US"/>
        </a:p>
      </dgm:t>
    </dgm:pt>
    <dgm:pt modelId="{47F8581E-3506-484B-83D7-E5902AC59F0C}" type="sibTrans" cxnId="{6AD85CD3-7BBF-4DCF-BEB3-181F4D30B223}">
      <dgm:prSet/>
      <dgm:spPr/>
      <dgm:t>
        <a:bodyPr/>
        <a:lstStyle/>
        <a:p>
          <a:endParaRPr lang="en-US"/>
        </a:p>
      </dgm:t>
    </dgm:pt>
    <dgm:pt modelId="{1ED8B8F7-3897-4AA8-8505-CB0A9CCF6037}">
      <dgm:prSet phldrT="[Texto]"/>
      <dgm:spPr/>
      <dgm:t>
        <a:bodyPr/>
        <a:lstStyle/>
        <a:p>
          <a:r>
            <a:rPr lang="es-AR" dirty="0"/>
            <a:t>Se simboliza con un (-)</a:t>
          </a:r>
        </a:p>
      </dgm:t>
    </dgm:pt>
    <dgm:pt modelId="{52C11534-B271-4583-B05B-10944764EB5F}" type="parTrans" cxnId="{33CC7A5C-2461-41B8-AFD3-1608DE2930E9}">
      <dgm:prSet/>
      <dgm:spPr/>
      <dgm:t>
        <a:bodyPr/>
        <a:lstStyle/>
        <a:p>
          <a:endParaRPr lang="en-US"/>
        </a:p>
      </dgm:t>
    </dgm:pt>
    <dgm:pt modelId="{8F96F9CB-A421-411F-B438-4625BBE9FB25}" type="sibTrans" cxnId="{33CC7A5C-2461-41B8-AFD3-1608DE2930E9}">
      <dgm:prSet/>
      <dgm:spPr/>
      <dgm:t>
        <a:bodyPr/>
        <a:lstStyle/>
        <a:p>
          <a:endParaRPr lang="en-US"/>
        </a:p>
      </dgm:t>
    </dgm:pt>
    <dgm:pt modelId="{BBC7C56B-F70D-414F-A34F-5DD901E0CC50}">
      <dgm:prSet/>
      <dgm:spPr/>
      <dgm:t>
        <a:bodyPr/>
        <a:lstStyle/>
        <a:p>
          <a:r>
            <a:rPr lang="es-ES" b="0" i="0" dirty="0"/>
            <a:t>Público</a:t>
          </a:r>
        </a:p>
      </dgm:t>
    </dgm:pt>
    <dgm:pt modelId="{CF4D2338-A58C-4CBD-BB6C-1FD800D9EADC}" type="sibTrans" cxnId="{ED063FDD-9C34-478E-B168-56700567C739}">
      <dgm:prSet/>
      <dgm:spPr/>
      <dgm:t>
        <a:bodyPr/>
        <a:lstStyle/>
        <a:p>
          <a:endParaRPr lang="en-US"/>
        </a:p>
      </dgm:t>
    </dgm:pt>
    <dgm:pt modelId="{4E3C1B2A-7D76-4C4A-A731-FBA8C687B716}" type="parTrans" cxnId="{ED063FDD-9C34-478E-B168-56700567C739}">
      <dgm:prSet/>
      <dgm:spPr/>
      <dgm:t>
        <a:bodyPr/>
        <a:lstStyle/>
        <a:p>
          <a:endParaRPr lang="en-US"/>
        </a:p>
      </dgm:t>
    </dgm:pt>
    <dgm:pt modelId="{1B3E997C-F710-4089-A892-F43EE7BE7376}">
      <dgm:prSet phldrT="[Texto]"/>
      <dgm:spPr/>
      <dgm:t>
        <a:bodyPr/>
        <a:lstStyle/>
        <a:p>
          <a:r>
            <a:rPr lang="es-AR" dirty="0"/>
            <a:t>El atributo no es visible fuera de la clase.</a:t>
          </a:r>
        </a:p>
      </dgm:t>
    </dgm:pt>
    <dgm:pt modelId="{A492DAE9-DE70-408D-A69B-9510D38E6D54}" type="parTrans" cxnId="{4F1DBEBC-061E-4C4B-A831-57F54B33FE33}">
      <dgm:prSet/>
      <dgm:spPr/>
      <dgm:t>
        <a:bodyPr/>
        <a:lstStyle/>
        <a:p>
          <a:endParaRPr lang="es-AR"/>
        </a:p>
      </dgm:t>
    </dgm:pt>
    <dgm:pt modelId="{D56B2557-0B00-4E4B-A68B-8A9B72EB60E0}" type="sibTrans" cxnId="{4F1DBEBC-061E-4C4B-A831-57F54B33FE33}">
      <dgm:prSet/>
      <dgm:spPr/>
      <dgm:t>
        <a:bodyPr/>
        <a:lstStyle/>
        <a:p>
          <a:endParaRPr lang="es-AR"/>
        </a:p>
      </dgm:t>
    </dgm:pt>
    <dgm:pt modelId="{45254D0F-DB70-496B-8A46-8DA587C2E665}">
      <dgm:prSet phldrT="[Texto]"/>
      <dgm:spPr/>
      <dgm:t>
        <a:bodyPr/>
        <a:lstStyle/>
        <a:p>
          <a:r>
            <a:rPr lang="es-AR" dirty="0"/>
            <a:t>El atributo no es visible en las clases derivadas.</a:t>
          </a:r>
        </a:p>
      </dgm:t>
    </dgm:pt>
    <dgm:pt modelId="{6EFCEEDC-B5E3-4AA7-B7BE-72F1955743C4}" type="parTrans" cxnId="{6A158664-B2E9-44C4-B1D3-EC28F6F43DDF}">
      <dgm:prSet/>
      <dgm:spPr/>
      <dgm:t>
        <a:bodyPr/>
        <a:lstStyle/>
        <a:p>
          <a:endParaRPr lang="es-AR"/>
        </a:p>
      </dgm:t>
    </dgm:pt>
    <dgm:pt modelId="{374C3C0B-DED1-4DFE-BB44-961120488021}" type="sibTrans" cxnId="{6A158664-B2E9-44C4-B1D3-EC28F6F43DDF}">
      <dgm:prSet/>
      <dgm:spPr/>
      <dgm:t>
        <a:bodyPr/>
        <a:lstStyle/>
        <a:p>
          <a:endParaRPr lang="es-AR"/>
        </a:p>
      </dgm:t>
    </dgm:pt>
    <dgm:pt modelId="{75754030-C11D-4D10-9F94-155E4E700694}">
      <dgm:prSet/>
      <dgm:spPr/>
      <dgm:t>
        <a:bodyPr/>
        <a:lstStyle/>
        <a:p>
          <a:r>
            <a:rPr lang="es-ES" b="0" i="0" dirty="0"/>
            <a:t>Se simboliza con un (+)</a:t>
          </a:r>
        </a:p>
      </dgm:t>
    </dgm:pt>
    <dgm:pt modelId="{B8B1EDCC-BC4A-4B88-8CE1-96B4453F2106}" type="parTrans" cxnId="{637E9E05-9B0B-4119-B426-0EB0E86E3440}">
      <dgm:prSet/>
      <dgm:spPr/>
      <dgm:t>
        <a:bodyPr/>
        <a:lstStyle/>
        <a:p>
          <a:endParaRPr lang="es-AR"/>
        </a:p>
      </dgm:t>
    </dgm:pt>
    <dgm:pt modelId="{E661DDBF-8C1D-499D-8112-BEAED20656A7}" type="sibTrans" cxnId="{637E9E05-9B0B-4119-B426-0EB0E86E3440}">
      <dgm:prSet/>
      <dgm:spPr/>
      <dgm:t>
        <a:bodyPr/>
        <a:lstStyle/>
        <a:p>
          <a:endParaRPr lang="es-AR"/>
        </a:p>
      </dgm:t>
    </dgm:pt>
    <dgm:pt modelId="{6D80B1E9-D294-4035-AD3E-C7AD700A35A9}">
      <dgm:prSet/>
      <dgm:spPr/>
      <dgm:t>
        <a:bodyPr/>
        <a:lstStyle/>
        <a:p>
          <a:r>
            <a:rPr lang="es-ES" b="0" i="0" dirty="0"/>
            <a:t>El atributo es visible desde cualquier clase. </a:t>
          </a:r>
        </a:p>
      </dgm:t>
    </dgm:pt>
    <dgm:pt modelId="{8F9E8CFB-4BFE-4AB6-871D-FB70B612283F}" type="parTrans" cxnId="{AE204CD7-A9D2-4711-AA7E-616F37AA60C8}">
      <dgm:prSet/>
      <dgm:spPr/>
      <dgm:t>
        <a:bodyPr/>
        <a:lstStyle/>
        <a:p>
          <a:endParaRPr lang="es-AR"/>
        </a:p>
      </dgm:t>
    </dgm:pt>
    <dgm:pt modelId="{F5B7D46B-DE2D-47C6-9814-E555DE3A15F3}" type="sibTrans" cxnId="{AE204CD7-A9D2-4711-AA7E-616F37AA60C8}">
      <dgm:prSet/>
      <dgm:spPr/>
      <dgm:t>
        <a:bodyPr/>
        <a:lstStyle/>
        <a:p>
          <a:endParaRPr lang="es-AR"/>
        </a:p>
      </dgm:t>
    </dgm:pt>
    <dgm:pt modelId="{139F67A4-5A4A-4022-BCF2-D989A5B782D0}">
      <dgm:prSet/>
      <dgm:spPr/>
      <dgm:t>
        <a:bodyPr/>
        <a:lstStyle/>
        <a:p>
          <a:r>
            <a:rPr lang="es-ES" b="0" i="0" dirty="0"/>
            <a:t>No es recomendable ya que rompe con el encapsulamiento.</a:t>
          </a:r>
        </a:p>
      </dgm:t>
    </dgm:pt>
    <dgm:pt modelId="{7F60AF15-43D1-4DD8-BBFE-223A31C2CE7A}" type="parTrans" cxnId="{0B697E3F-D68D-4710-9EBA-D0C6D321020C}">
      <dgm:prSet/>
      <dgm:spPr/>
      <dgm:t>
        <a:bodyPr/>
        <a:lstStyle/>
        <a:p>
          <a:endParaRPr lang="es-AR"/>
        </a:p>
      </dgm:t>
    </dgm:pt>
    <dgm:pt modelId="{CB7B0043-D833-46FE-AC9D-DB03D872B505}" type="sibTrans" cxnId="{0B697E3F-D68D-4710-9EBA-D0C6D321020C}">
      <dgm:prSet/>
      <dgm:spPr/>
      <dgm:t>
        <a:bodyPr/>
        <a:lstStyle/>
        <a:p>
          <a:endParaRPr lang="es-AR"/>
        </a:p>
      </dgm:t>
    </dgm:pt>
    <dgm:pt modelId="{61AC762B-6B52-4A4C-8D51-7DA49526EC02}">
      <dgm:prSet/>
      <dgm:spPr/>
      <dgm:t>
        <a:bodyPr/>
        <a:lstStyle/>
        <a:p>
          <a:r>
            <a:rPr lang="es-ES" b="0" i="0" dirty="0"/>
            <a:t>Se simboliza con un (#)</a:t>
          </a:r>
        </a:p>
      </dgm:t>
    </dgm:pt>
    <dgm:pt modelId="{A01FC70E-77FF-4E48-B8FB-A4ED1D7649C0}" type="parTrans" cxnId="{52996A70-F761-43A3-AE6E-E459D8EE8089}">
      <dgm:prSet/>
      <dgm:spPr/>
      <dgm:t>
        <a:bodyPr/>
        <a:lstStyle/>
        <a:p>
          <a:endParaRPr lang="es-AR"/>
        </a:p>
      </dgm:t>
    </dgm:pt>
    <dgm:pt modelId="{03476A53-013D-4283-8F9E-DFCA3C3DF7FC}" type="sibTrans" cxnId="{52996A70-F761-43A3-AE6E-E459D8EE8089}">
      <dgm:prSet/>
      <dgm:spPr/>
      <dgm:t>
        <a:bodyPr/>
        <a:lstStyle/>
        <a:p>
          <a:endParaRPr lang="es-AR"/>
        </a:p>
      </dgm:t>
    </dgm:pt>
    <dgm:pt modelId="{DFA0B911-F3BA-403D-B441-FBA7F710DEB2}">
      <dgm:prSet/>
      <dgm:spPr/>
      <dgm:t>
        <a:bodyPr/>
        <a:lstStyle/>
        <a:p>
          <a:r>
            <a:rPr lang="es-ES" b="0" i="0" dirty="0"/>
            <a:t>El atributo no es visible fuera de la clase.</a:t>
          </a:r>
        </a:p>
      </dgm:t>
    </dgm:pt>
    <dgm:pt modelId="{7C70C2FF-7CD8-4159-91E5-02AE13B0413B}" type="parTrans" cxnId="{1F0E5126-5B32-40A3-ADD5-FEC2E9DF05F4}">
      <dgm:prSet/>
      <dgm:spPr/>
      <dgm:t>
        <a:bodyPr/>
        <a:lstStyle/>
        <a:p>
          <a:endParaRPr lang="es-AR"/>
        </a:p>
      </dgm:t>
    </dgm:pt>
    <dgm:pt modelId="{B6CFA769-DF8B-42E4-A843-A9848869F10B}" type="sibTrans" cxnId="{1F0E5126-5B32-40A3-ADD5-FEC2E9DF05F4}">
      <dgm:prSet/>
      <dgm:spPr/>
      <dgm:t>
        <a:bodyPr/>
        <a:lstStyle/>
        <a:p>
          <a:endParaRPr lang="es-AR"/>
        </a:p>
      </dgm:t>
    </dgm:pt>
    <dgm:pt modelId="{ACEDDFF7-235D-4FDC-BB20-EFE879332DF5}">
      <dgm:prSet/>
      <dgm:spPr/>
      <dgm:t>
        <a:bodyPr/>
        <a:lstStyle/>
        <a:p>
          <a:r>
            <a:rPr lang="es-ES" b="0" i="0" dirty="0"/>
            <a:t>El atributo es visible desde las clases derivadas.</a:t>
          </a:r>
        </a:p>
      </dgm:t>
    </dgm:pt>
    <dgm:pt modelId="{AB77408D-B876-4CD4-AA44-3C4D12F65D99}" type="parTrans" cxnId="{F5C946B9-7BB0-4272-AB46-97D07C1BBE82}">
      <dgm:prSet/>
      <dgm:spPr/>
      <dgm:t>
        <a:bodyPr/>
        <a:lstStyle/>
        <a:p>
          <a:endParaRPr lang="es-AR"/>
        </a:p>
      </dgm:t>
    </dgm:pt>
    <dgm:pt modelId="{8D47E483-999E-49F9-8D79-0E93F3ECA72E}" type="sibTrans" cxnId="{F5C946B9-7BB0-4272-AB46-97D07C1BBE82}">
      <dgm:prSet/>
      <dgm:spPr/>
      <dgm:t>
        <a:bodyPr/>
        <a:lstStyle/>
        <a:p>
          <a:endParaRPr lang="es-AR"/>
        </a:p>
      </dgm:t>
    </dgm:pt>
    <dgm:pt modelId="{53F9B6FC-D40C-4F16-8D89-983C6D2B6E6A}">
      <dgm:prSet/>
      <dgm:spPr/>
      <dgm:t>
        <a:bodyPr/>
        <a:lstStyle/>
        <a:p>
          <a:r>
            <a:rPr lang="es-ES" b="0" i="0" dirty="0"/>
            <a:t>Se simboliza con (</a:t>
          </a:r>
          <a:r>
            <a:rPr lang="en-US" b="0" i="0" dirty="0"/>
            <a:t>~)</a:t>
          </a:r>
          <a:endParaRPr lang="es-ES" b="0" i="0" dirty="0"/>
        </a:p>
      </dgm:t>
    </dgm:pt>
    <dgm:pt modelId="{A834439F-91AA-4559-976F-B0625DC1117B}" type="parTrans" cxnId="{70E2A18A-E793-4033-AF11-E9DE5D043D05}">
      <dgm:prSet/>
      <dgm:spPr/>
      <dgm:t>
        <a:bodyPr/>
        <a:lstStyle/>
        <a:p>
          <a:endParaRPr lang="es-AR"/>
        </a:p>
      </dgm:t>
    </dgm:pt>
    <dgm:pt modelId="{9AC38114-021A-4B69-AE8D-DBE59CDE1B43}" type="sibTrans" cxnId="{70E2A18A-E793-4033-AF11-E9DE5D043D05}">
      <dgm:prSet/>
      <dgm:spPr/>
      <dgm:t>
        <a:bodyPr/>
        <a:lstStyle/>
        <a:p>
          <a:endParaRPr lang="es-AR"/>
        </a:p>
      </dgm:t>
    </dgm:pt>
    <dgm:pt modelId="{3EA81C75-BA04-4DCC-AFB4-44631C5CDE90}">
      <dgm:prSet/>
      <dgm:spPr/>
      <dgm:t>
        <a:bodyPr/>
        <a:lstStyle/>
        <a:p>
          <a:r>
            <a:rPr lang="es-ES" b="0" i="0" dirty="0"/>
            <a:t>El atributo es sólo accesible desde clases en el mismo paquete.</a:t>
          </a:r>
        </a:p>
      </dgm:t>
    </dgm:pt>
    <dgm:pt modelId="{A0ACF74F-F074-4389-828C-9DDB42C83EDE}" type="parTrans" cxnId="{46D88D5B-3635-4602-8DCE-0CF5EF5F83CC}">
      <dgm:prSet/>
      <dgm:spPr/>
      <dgm:t>
        <a:bodyPr/>
        <a:lstStyle/>
        <a:p>
          <a:endParaRPr lang="es-AR"/>
        </a:p>
      </dgm:t>
    </dgm:pt>
    <dgm:pt modelId="{2EA062D2-F3BC-4FF1-A1A6-F6A8289BE8FA}" type="sibTrans" cxnId="{46D88D5B-3635-4602-8DCE-0CF5EF5F83CC}">
      <dgm:prSet/>
      <dgm:spPr/>
      <dgm:t>
        <a:bodyPr/>
        <a:lstStyle/>
        <a:p>
          <a:endParaRPr lang="es-AR"/>
        </a:p>
      </dgm:t>
    </dgm:pt>
    <dgm:pt modelId="{86E6F7C4-D4D6-49FC-8DCE-C931CAB33E49}" type="pres">
      <dgm:prSet presAssocID="{9E6C2B50-7303-4C70-B6F7-EED354370659}" presName="linear" presStyleCnt="0">
        <dgm:presLayoutVars>
          <dgm:animLvl val="lvl"/>
          <dgm:resizeHandles val="exact"/>
        </dgm:presLayoutVars>
      </dgm:prSet>
      <dgm:spPr/>
    </dgm:pt>
    <dgm:pt modelId="{8B7058C9-5A4F-4CB1-BBAF-E686D58F2AA0}" type="pres">
      <dgm:prSet presAssocID="{619B27EF-3515-4918-BFC4-5DEBA99BDE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074BED-6719-483D-9631-F08D2537B4F7}" type="pres">
      <dgm:prSet presAssocID="{619B27EF-3515-4918-BFC4-5DEBA99BDE57}" presName="childText" presStyleLbl="revTx" presStyleIdx="0" presStyleCnt="4">
        <dgm:presLayoutVars>
          <dgm:bulletEnabled val="1"/>
        </dgm:presLayoutVars>
      </dgm:prSet>
      <dgm:spPr/>
    </dgm:pt>
    <dgm:pt modelId="{7A773105-04B2-4ECF-9F19-08924BA78164}" type="pres">
      <dgm:prSet presAssocID="{BBC7C56B-F70D-414F-A34F-5DD901E0CC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C5C3C7-DC30-4ADE-A02B-E1C8D8094D08}" type="pres">
      <dgm:prSet presAssocID="{BBC7C56B-F70D-414F-A34F-5DD901E0CC50}" presName="childText" presStyleLbl="revTx" presStyleIdx="1" presStyleCnt="4">
        <dgm:presLayoutVars>
          <dgm:bulletEnabled val="1"/>
        </dgm:presLayoutVars>
      </dgm:prSet>
      <dgm:spPr/>
    </dgm:pt>
    <dgm:pt modelId="{20373BA8-E738-4E92-871E-AF65799CA23A}" type="pres">
      <dgm:prSet presAssocID="{700360EC-1441-4E65-8987-C455F7CEC4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554F5D-684B-4496-887C-06B1A139DF11}" type="pres">
      <dgm:prSet presAssocID="{700360EC-1441-4E65-8987-C455F7CEC459}" presName="childText" presStyleLbl="revTx" presStyleIdx="2" presStyleCnt="4">
        <dgm:presLayoutVars>
          <dgm:bulletEnabled val="1"/>
        </dgm:presLayoutVars>
      </dgm:prSet>
      <dgm:spPr/>
    </dgm:pt>
    <dgm:pt modelId="{C83AE319-A63C-456E-B6E8-B0477C7450C2}" type="pres">
      <dgm:prSet presAssocID="{913AB4F8-C8C1-4C1A-8F81-8A81BB74BD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98F427-E110-48E1-91B8-987B9CBCF925}" type="pres">
      <dgm:prSet presAssocID="{913AB4F8-C8C1-4C1A-8F81-8A81BB74BDF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37E9E05-9B0B-4119-B426-0EB0E86E3440}" srcId="{BBC7C56B-F70D-414F-A34F-5DD901E0CC50}" destId="{75754030-C11D-4D10-9F94-155E4E700694}" srcOrd="0" destOrd="0" parTransId="{B8B1EDCC-BC4A-4B88-8CE1-96B4453F2106}" sibTransId="{E661DDBF-8C1D-499D-8112-BEAED20656A7}"/>
    <dgm:cxn modelId="{FE955918-8736-46FE-AB47-099A5A3E624F}" type="presOf" srcId="{700360EC-1441-4E65-8987-C455F7CEC459}" destId="{20373BA8-E738-4E92-871E-AF65799CA23A}" srcOrd="0" destOrd="0" presId="urn:microsoft.com/office/officeart/2005/8/layout/vList2"/>
    <dgm:cxn modelId="{C9EFD61A-6EAA-4890-8FE8-08764DA280CB}" type="presOf" srcId="{75754030-C11D-4D10-9F94-155E4E700694}" destId="{D5C5C3C7-DC30-4ADE-A02B-E1C8D8094D08}" srcOrd="0" destOrd="0" presId="urn:microsoft.com/office/officeart/2005/8/layout/vList2"/>
    <dgm:cxn modelId="{49F2231E-24AD-4C1E-BA10-708A7F68A5E9}" type="presOf" srcId="{61AC762B-6B52-4A4C-8D51-7DA49526EC02}" destId="{95554F5D-684B-4496-887C-06B1A139DF11}" srcOrd="0" destOrd="0" presId="urn:microsoft.com/office/officeart/2005/8/layout/vList2"/>
    <dgm:cxn modelId="{1F0E5126-5B32-40A3-ADD5-FEC2E9DF05F4}" srcId="{700360EC-1441-4E65-8987-C455F7CEC459}" destId="{DFA0B911-F3BA-403D-B441-FBA7F710DEB2}" srcOrd="1" destOrd="0" parTransId="{7C70C2FF-7CD8-4159-91E5-02AE13B0413B}" sibTransId="{B6CFA769-DF8B-42E4-A843-A9848869F10B}"/>
    <dgm:cxn modelId="{D26CD52E-DE6A-4BDD-9244-8FCA198889D3}" type="presOf" srcId="{3EA81C75-BA04-4DCC-AFB4-44631C5CDE90}" destId="{2098F427-E110-48E1-91B8-987B9CBCF925}" srcOrd="0" destOrd="1" presId="urn:microsoft.com/office/officeart/2005/8/layout/vList2"/>
    <dgm:cxn modelId="{926BE435-A1F8-4B2F-8B4D-98A2066CF638}" type="presOf" srcId="{619B27EF-3515-4918-BFC4-5DEBA99BDE57}" destId="{8B7058C9-5A4F-4CB1-BBAF-E686D58F2AA0}" srcOrd="0" destOrd="0" presId="urn:microsoft.com/office/officeart/2005/8/layout/vList2"/>
    <dgm:cxn modelId="{F8FCDE37-431A-4CA3-A054-3B77394D290E}" type="presOf" srcId="{DFA0B911-F3BA-403D-B441-FBA7F710DEB2}" destId="{95554F5D-684B-4496-887C-06B1A139DF11}" srcOrd="0" destOrd="1" presId="urn:microsoft.com/office/officeart/2005/8/layout/vList2"/>
    <dgm:cxn modelId="{0B697E3F-D68D-4710-9EBA-D0C6D321020C}" srcId="{BBC7C56B-F70D-414F-A34F-5DD901E0CC50}" destId="{139F67A4-5A4A-4022-BCF2-D989A5B782D0}" srcOrd="2" destOrd="0" parTransId="{7F60AF15-43D1-4DD8-BBFE-223A31C2CE7A}" sibTransId="{CB7B0043-D833-46FE-AC9D-DB03D872B505}"/>
    <dgm:cxn modelId="{46D88D5B-3635-4602-8DCE-0CF5EF5F83CC}" srcId="{913AB4F8-C8C1-4C1A-8F81-8A81BB74BDF3}" destId="{3EA81C75-BA04-4DCC-AFB4-44631C5CDE90}" srcOrd="1" destOrd="0" parTransId="{A0ACF74F-F074-4389-828C-9DDB42C83EDE}" sibTransId="{2EA062D2-F3BC-4FF1-A1A6-F6A8289BE8FA}"/>
    <dgm:cxn modelId="{33CC7A5C-2461-41B8-AFD3-1608DE2930E9}" srcId="{619B27EF-3515-4918-BFC4-5DEBA99BDE57}" destId="{1ED8B8F7-3897-4AA8-8505-CB0A9CCF6037}" srcOrd="0" destOrd="0" parTransId="{52C11534-B271-4583-B05B-10944764EB5F}" sibTransId="{8F96F9CB-A421-411F-B438-4625BBE9FB25}"/>
    <dgm:cxn modelId="{DC27CF5E-6A3A-4E01-BBEF-8A476B08DC51}" type="presOf" srcId="{1ED8B8F7-3897-4AA8-8505-CB0A9CCF6037}" destId="{3D074BED-6719-483D-9631-F08D2537B4F7}" srcOrd="0" destOrd="0" presId="urn:microsoft.com/office/officeart/2005/8/layout/vList2"/>
    <dgm:cxn modelId="{6A158664-B2E9-44C4-B1D3-EC28F6F43DDF}" srcId="{619B27EF-3515-4918-BFC4-5DEBA99BDE57}" destId="{45254D0F-DB70-496B-8A46-8DA587C2E665}" srcOrd="2" destOrd="0" parTransId="{6EFCEEDC-B5E3-4AA7-B7BE-72F1955743C4}" sibTransId="{374C3C0B-DED1-4DFE-BB44-961120488021}"/>
    <dgm:cxn modelId="{E2A3EB4B-F1F8-4A14-A92E-04262AAB4C33}" type="presOf" srcId="{BBC7C56B-F70D-414F-A34F-5DD901E0CC50}" destId="{7A773105-04B2-4ECF-9F19-08924BA78164}" srcOrd="0" destOrd="0" presId="urn:microsoft.com/office/officeart/2005/8/layout/vList2"/>
    <dgm:cxn modelId="{F2BB2D70-ED34-44D2-84F2-94EEACB6B4B5}" type="presOf" srcId="{9E6C2B50-7303-4C70-B6F7-EED354370659}" destId="{86E6F7C4-D4D6-49FC-8DCE-C931CAB33E49}" srcOrd="0" destOrd="0" presId="urn:microsoft.com/office/officeart/2005/8/layout/vList2"/>
    <dgm:cxn modelId="{52996A70-F761-43A3-AE6E-E459D8EE8089}" srcId="{700360EC-1441-4E65-8987-C455F7CEC459}" destId="{61AC762B-6B52-4A4C-8D51-7DA49526EC02}" srcOrd="0" destOrd="0" parTransId="{A01FC70E-77FF-4E48-B8FB-A4ED1D7649C0}" sibTransId="{03476A53-013D-4283-8F9E-DFCA3C3DF7FC}"/>
    <dgm:cxn modelId="{0A65BB55-DA67-47BF-82C8-0C11CBE05160}" type="presOf" srcId="{913AB4F8-C8C1-4C1A-8F81-8A81BB74BDF3}" destId="{C83AE319-A63C-456E-B6E8-B0477C7450C2}" srcOrd="0" destOrd="0" presId="urn:microsoft.com/office/officeart/2005/8/layout/vList2"/>
    <dgm:cxn modelId="{45E77258-6265-4FAD-8E31-FCB03FF0365B}" srcId="{9E6C2B50-7303-4C70-B6F7-EED354370659}" destId="{619B27EF-3515-4918-BFC4-5DEBA99BDE57}" srcOrd="0" destOrd="0" parTransId="{B28FE550-8CBF-49F4-A06E-B97E2781F9B1}" sibTransId="{3A826572-A310-4ED7-8CCF-CAF4B8294FF4}"/>
    <dgm:cxn modelId="{70E2A18A-E793-4033-AF11-E9DE5D043D05}" srcId="{913AB4F8-C8C1-4C1A-8F81-8A81BB74BDF3}" destId="{53F9B6FC-D40C-4F16-8D89-983C6D2B6E6A}" srcOrd="0" destOrd="0" parTransId="{A834439F-91AA-4559-976F-B0625DC1117B}" sibTransId="{9AC38114-021A-4B69-AE8D-DBE59CDE1B43}"/>
    <dgm:cxn modelId="{5A898292-C813-4114-832F-36E539DC4E98}" type="presOf" srcId="{1B3E997C-F710-4089-A892-F43EE7BE7376}" destId="{3D074BED-6719-483D-9631-F08D2537B4F7}" srcOrd="0" destOrd="1" presId="urn:microsoft.com/office/officeart/2005/8/layout/vList2"/>
    <dgm:cxn modelId="{BE025798-A96E-4842-8416-3733B872C4BF}" type="presOf" srcId="{ACEDDFF7-235D-4FDC-BB20-EFE879332DF5}" destId="{95554F5D-684B-4496-887C-06B1A139DF11}" srcOrd="0" destOrd="2" presId="urn:microsoft.com/office/officeart/2005/8/layout/vList2"/>
    <dgm:cxn modelId="{E3EDA8A6-1839-49F6-863B-8E0A4BCAFB9F}" type="presOf" srcId="{53F9B6FC-D40C-4F16-8D89-983C6D2B6E6A}" destId="{2098F427-E110-48E1-91B8-987B9CBCF925}" srcOrd="0" destOrd="0" presId="urn:microsoft.com/office/officeart/2005/8/layout/vList2"/>
    <dgm:cxn modelId="{F5C946B9-7BB0-4272-AB46-97D07C1BBE82}" srcId="{700360EC-1441-4E65-8987-C455F7CEC459}" destId="{ACEDDFF7-235D-4FDC-BB20-EFE879332DF5}" srcOrd="2" destOrd="0" parTransId="{AB77408D-B876-4CD4-AA44-3C4D12F65D99}" sibTransId="{8D47E483-999E-49F9-8D79-0E93F3ECA72E}"/>
    <dgm:cxn modelId="{CC452EBC-448C-43F2-8A1A-CF48C92A776F}" srcId="{9E6C2B50-7303-4C70-B6F7-EED354370659}" destId="{700360EC-1441-4E65-8987-C455F7CEC459}" srcOrd="2" destOrd="0" parTransId="{E08ED7BC-EF8C-4A4A-B54D-D2394011785E}" sibTransId="{F3178496-EE52-4016-9A9A-DC8A4EEB7BF0}"/>
    <dgm:cxn modelId="{4F1DBEBC-061E-4C4B-A831-57F54B33FE33}" srcId="{619B27EF-3515-4918-BFC4-5DEBA99BDE57}" destId="{1B3E997C-F710-4089-A892-F43EE7BE7376}" srcOrd="1" destOrd="0" parTransId="{A492DAE9-DE70-408D-A69B-9510D38E6D54}" sibTransId="{D56B2557-0B00-4E4B-A68B-8A9B72EB60E0}"/>
    <dgm:cxn modelId="{6AD85CD3-7BBF-4DCF-BEB3-181F4D30B223}" srcId="{9E6C2B50-7303-4C70-B6F7-EED354370659}" destId="{913AB4F8-C8C1-4C1A-8F81-8A81BB74BDF3}" srcOrd="3" destOrd="0" parTransId="{0830F909-2880-44BF-911E-3F3D63C35EE8}" sibTransId="{47F8581E-3506-484B-83D7-E5902AC59F0C}"/>
    <dgm:cxn modelId="{AE204CD7-A9D2-4711-AA7E-616F37AA60C8}" srcId="{BBC7C56B-F70D-414F-A34F-5DD901E0CC50}" destId="{6D80B1E9-D294-4035-AD3E-C7AD700A35A9}" srcOrd="1" destOrd="0" parTransId="{8F9E8CFB-4BFE-4AB6-871D-FB70B612283F}" sibTransId="{F5B7D46B-DE2D-47C6-9814-E555DE3A15F3}"/>
    <dgm:cxn modelId="{ED063FDD-9C34-478E-B168-56700567C739}" srcId="{9E6C2B50-7303-4C70-B6F7-EED354370659}" destId="{BBC7C56B-F70D-414F-A34F-5DD901E0CC50}" srcOrd="1" destOrd="0" parTransId="{4E3C1B2A-7D76-4C4A-A731-FBA8C687B716}" sibTransId="{CF4D2338-A58C-4CBD-BB6C-1FD800D9EADC}"/>
    <dgm:cxn modelId="{B8C4B5E2-3DF5-4B9F-98E3-13400B81D6E6}" type="presOf" srcId="{139F67A4-5A4A-4022-BCF2-D989A5B782D0}" destId="{D5C5C3C7-DC30-4ADE-A02B-E1C8D8094D08}" srcOrd="0" destOrd="2" presId="urn:microsoft.com/office/officeart/2005/8/layout/vList2"/>
    <dgm:cxn modelId="{B72100F5-2AF9-4E3F-812F-10B255275764}" type="presOf" srcId="{6D80B1E9-D294-4035-AD3E-C7AD700A35A9}" destId="{D5C5C3C7-DC30-4ADE-A02B-E1C8D8094D08}" srcOrd="0" destOrd="1" presId="urn:microsoft.com/office/officeart/2005/8/layout/vList2"/>
    <dgm:cxn modelId="{FD0243F5-B1AD-4080-A72A-434869CBE2BF}" type="presOf" srcId="{45254D0F-DB70-496B-8A46-8DA587C2E665}" destId="{3D074BED-6719-483D-9631-F08D2537B4F7}" srcOrd="0" destOrd="2" presId="urn:microsoft.com/office/officeart/2005/8/layout/vList2"/>
    <dgm:cxn modelId="{D339B1BB-AA50-4070-8668-8A120BD0B7F1}" type="presParOf" srcId="{86E6F7C4-D4D6-49FC-8DCE-C931CAB33E49}" destId="{8B7058C9-5A4F-4CB1-BBAF-E686D58F2AA0}" srcOrd="0" destOrd="0" presId="urn:microsoft.com/office/officeart/2005/8/layout/vList2"/>
    <dgm:cxn modelId="{4250CBA0-ECF6-402B-89FF-92D0043E50EB}" type="presParOf" srcId="{86E6F7C4-D4D6-49FC-8DCE-C931CAB33E49}" destId="{3D074BED-6719-483D-9631-F08D2537B4F7}" srcOrd="1" destOrd="0" presId="urn:microsoft.com/office/officeart/2005/8/layout/vList2"/>
    <dgm:cxn modelId="{9283D6DD-2CDD-4485-970E-F06D102C24EE}" type="presParOf" srcId="{86E6F7C4-D4D6-49FC-8DCE-C931CAB33E49}" destId="{7A773105-04B2-4ECF-9F19-08924BA78164}" srcOrd="2" destOrd="0" presId="urn:microsoft.com/office/officeart/2005/8/layout/vList2"/>
    <dgm:cxn modelId="{85436328-4F73-4ACB-A559-532CD619C14C}" type="presParOf" srcId="{86E6F7C4-D4D6-49FC-8DCE-C931CAB33E49}" destId="{D5C5C3C7-DC30-4ADE-A02B-E1C8D8094D08}" srcOrd="3" destOrd="0" presId="urn:microsoft.com/office/officeart/2005/8/layout/vList2"/>
    <dgm:cxn modelId="{BF59C238-281E-46E2-8F13-DC20DF5BA846}" type="presParOf" srcId="{86E6F7C4-D4D6-49FC-8DCE-C931CAB33E49}" destId="{20373BA8-E738-4E92-871E-AF65799CA23A}" srcOrd="4" destOrd="0" presId="urn:microsoft.com/office/officeart/2005/8/layout/vList2"/>
    <dgm:cxn modelId="{CC9BAFA7-5046-4B23-A9FF-6097D8D78EB6}" type="presParOf" srcId="{86E6F7C4-D4D6-49FC-8DCE-C931CAB33E49}" destId="{95554F5D-684B-4496-887C-06B1A139DF11}" srcOrd="5" destOrd="0" presId="urn:microsoft.com/office/officeart/2005/8/layout/vList2"/>
    <dgm:cxn modelId="{CBC577F5-A807-46C8-8535-D4A9C20F5399}" type="presParOf" srcId="{86E6F7C4-D4D6-49FC-8DCE-C931CAB33E49}" destId="{C83AE319-A63C-456E-B6E8-B0477C7450C2}" srcOrd="6" destOrd="0" presId="urn:microsoft.com/office/officeart/2005/8/layout/vList2"/>
    <dgm:cxn modelId="{E65BC56C-2390-42C3-9BA9-77856C9DC053}" type="presParOf" srcId="{86E6F7C4-D4D6-49FC-8DCE-C931CAB33E49}" destId="{2098F427-E110-48E1-91B8-987B9CBCF9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58C9-5A4F-4CB1-BBAF-E686D58F2AA0}">
      <dsp:nvSpPr>
        <dsp:cNvPr id="0" name=""/>
        <dsp:cNvSpPr/>
      </dsp:nvSpPr>
      <dsp:spPr>
        <a:xfrm>
          <a:off x="0" y="34195"/>
          <a:ext cx="706712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UNIFICADO</a:t>
          </a:r>
        </a:p>
      </dsp:txBody>
      <dsp:txXfrm>
        <a:off x="42151" y="76346"/>
        <a:ext cx="6982826" cy="779158"/>
      </dsp:txXfrm>
    </dsp:sp>
    <dsp:sp modelId="{494BB9F2-B341-40DB-A4AA-7DAC628FD773}">
      <dsp:nvSpPr>
        <dsp:cNvPr id="0" name=""/>
        <dsp:cNvSpPr/>
      </dsp:nvSpPr>
      <dsp:spPr>
        <a:xfrm>
          <a:off x="0" y="1001336"/>
          <a:ext cx="706712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i="0" kern="1200" dirty="0"/>
            <a:t>MODELADO</a:t>
          </a:r>
        </a:p>
      </dsp:txBody>
      <dsp:txXfrm>
        <a:off x="42151" y="1043487"/>
        <a:ext cx="6982826" cy="779158"/>
      </dsp:txXfrm>
    </dsp:sp>
    <dsp:sp modelId="{20373BA8-E738-4E92-871E-AF65799CA23A}">
      <dsp:nvSpPr>
        <dsp:cNvPr id="0" name=""/>
        <dsp:cNvSpPr/>
      </dsp:nvSpPr>
      <dsp:spPr>
        <a:xfrm>
          <a:off x="0" y="1968476"/>
          <a:ext cx="706712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i="0" kern="1200" dirty="0"/>
            <a:t>LENGUAJE</a:t>
          </a:r>
        </a:p>
      </dsp:txBody>
      <dsp:txXfrm>
        <a:off x="42151" y="2010627"/>
        <a:ext cx="6982826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58C9-5A4F-4CB1-BBAF-E686D58F2AA0}">
      <dsp:nvSpPr>
        <dsp:cNvPr id="0" name=""/>
        <dsp:cNvSpPr/>
      </dsp:nvSpPr>
      <dsp:spPr>
        <a:xfrm>
          <a:off x="0" y="3958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UML es un lenguaje para visualizar.</a:t>
          </a:r>
        </a:p>
      </dsp:txBody>
      <dsp:txXfrm>
        <a:off x="24588" y="28546"/>
        <a:ext cx="8180424" cy="454509"/>
      </dsp:txXfrm>
    </dsp:sp>
    <dsp:sp modelId="{3D074BED-6719-483D-9631-F08D2537B4F7}">
      <dsp:nvSpPr>
        <dsp:cNvPr id="0" name=""/>
        <dsp:cNvSpPr/>
      </dsp:nvSpPr>
      <dsp:spPr>
        <a:xfrm>
          <a:off x="0" y="507643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600" kern="1200" dirty="0"/>
            <a:t>Existen ciertos aspectos del software que no pueden ser entendidos amenos que se construya un modelo.</a:t>
          </a:r>
        </a:p>
      </dsp:txBody>
      <dsp:txXfrm>
        <a:off x="0" y="507643"/>
        <a:ext cx="8229600" cy="499904"/>
      </dsp:txXfrm>
    </dsp:sp>
    <dsp:sp modelId="{494BB9F2-B341-40DB-A4AA-7DAC628FD773}">
      <dsp:nvSpPr>
        <dsp:cNvPr id="0" name=""/>
        <dsp:cNvSpPr/>
      </dsp:nvSpPr>
      <dsp:spPr>
        <a:xfrm>
          <a:off x="0" y="1007548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UML es un lenguaje para especificar.</a:t>
          </a:r>
        </a:p>
      </dsp:txBody>
      <dsp:txXfrm>
        <a:off x="24588" y="1032136"/>
        <a:ext cx="8180424" cy="454509"/>
      </dsp:txXfrm>
    </dsp:sp>
    <dsp:sp modelId="{5C43029E-96E1-485B-BC5C-E3B1D0FA9C89}">
      <dsp:nvSpPr>
        <dsp:cNvPr id="0" name=""/>
        <dsp:cNvSpPr/>
      </dsp:nvSpPr>
      <dsp:spPr>
        <a:xfrm>
          <a:off x="0" y="1511233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/>
            <a:t>UML nos provee de un conjunto de herramientas para especificar requerimientos, análisis, diseños, implementaciones y pruebas.</a:t>
          </a:r>
        </a:p>
      </dsp:txBody>
      <dsp:txXfrm>
        <a:off x="0" y="1511233"/>
        <a:ext cx="8229600" cy="499904"/>
      </dsp:txXfrm>
    </dsp:sp>
    <dsp:sp modelId="{20373BA8-E738-4E92-871E-AF65799CA23A}">
      <dsp:nvSpPr>
        <dsp:cNvPr id="0" name=""/>
        <dsp:cNvSpPr/>
      </dsp:nvSpPr>
      <dsp:spPr>
        <a:xfrm>
          <a:off x="0" y="2011138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UML es un lenguaje para construir.</a:t>
          </a:r>
        </a:p>
      </dsp:txBody>
      <dsp:txXfrm>
        <a:off x="24588" y="2035726"/>
        <a:ext cx="8180424" cy="454509"/>
      </dsp:txXfrm>
    </dsp:sp>
    <dsp:sp modelId="{95554F5D-684B-4496-887C-06B1A139DF11}">
      <dsp:nvSpPr>
        <dsp:cNvPr id="0" name=""/>
        <dsp:cNvSpPr/>
      </dsp:nvSpPr>
      <dsp:spPr>
        <a:xfrm>
          <a:off x="0" y="2514823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/>
            <a:t>UML no es un lenguaje de programación, pero provee de herramientas para modelar código fuente independientemente del leguaje en el que se programará el sistema.</a:t>
          </a:r>
        </a:p>
      </dsp:txBody>
      <dsp:txXfrm>
        <a:off x="0" y="2514823"/>
        <a:ext cx="8229600" cy="499904"/>
      </dsp:txXfrm>
    </dsp:sp>
    <dsp:sp modelId="{C83AE319-A63C-456E-B6E8-B0477C7450C2}">
      <dsp:nvSpPr>
        <dsp:cNvPr id="0" name=""/>
        <dsp:cNvSpPr/>
      </dsp:nvSpPr>
      <dsp:spPr>
        <a:xfrm>
          <a:off x="0" y="3014728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UML es un lenguaje para documentar.</a:t>
          </a:r>
        </a:p>
      </dsp:txBody>
      <dsp:txXfrm>
        <a:off x="24588" y="3039316"/>
        <a:ext cx="8180424" cy="454509"/>
      </dsp:txXfrm>
    </dsp:sp>
    <dsp:sp modelId="{2098F427-E110-48E1-91B8-987B9CBCF925}">
      <dsp:nvSpPr>
        <dsp:cNvPr id="0" name=""/>
        <dsp:cNvSpPr/>
      </dsp:nvSpPr>
      <dsp:spPr>
        <a:xfrm>
          <a:off x="0" y="3518413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/>
            <a:t>UML provee mecanismos de documentación de código fuente, actividades, requerimientos, etc.</a:t>
          </a:r>
        </a:p>
      </dsp:txBody>
      <dsp:txXfrm>
        <a:off x="0" y="3518413"/>
        <a:ext cx="8229600" cy="499904"/>
      </dsp:txXfrm>
    </dsp:sp>
    <dsp:sp modelId="{110A8A1B-3D44-465D-9F2D-BD48734C8D36}">
      <dsp:nvSpPr>
        <dsp:cNvPr id="0" name=""/>
        <dsp:cNvSpPr/>
      </dsp:nvSpPr>
      <dsp:spPr>
        <a:xfrm>
          <a:off x="0" y="4018318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UML es un lenguaje</a:t>
          </a:r>
        </a:p>
      </dsp:txBody>
      <dsp:txXfrm>
        <a:off x="24588" y="4042906"/>
        <a:ext cx="818042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58C9-5A4F-4CB1-BBAF-E686D58F2AA0}">
      <dsp:nvSpPr>
        <dsp:cNvPr id="0" name=""/>
        <dsp:cNvSpPr/>
      </dsp:nvSpPr>
      <dsp:spPr>
        <a:xfrm>
          <a:off x="0" y="92045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Diagramas Estáticos</a:t>
          </a:r>
        </a:p>
      </dsp:txBody>
      <dsp:txXfrm>
        <a:off x="30442" y="122487"/>
        <a:ext cx="8168716" cy="562726"/>
      </dsp:txXfrm>
    </dsp:sp>
    <dsp:sp modelId="{3D074BED-6719-483D-9631-F08D2537B4F7}">
      <dsp:nvSpPr>
        <dsp:cNvPr id="0" name=""/>
        <dsp:cNvSpPr/>
      </dsp:nvSpPr>
      <dsp:spPr>
        <a:xfrm>
          <a:off x="0" y="715655"/>
          <a:ext cx="8229600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Diagrama de Casos de Uso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Diagrama de Clases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Diagrama de Objetos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Diagrama de Componentes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Diagrama de Despliegue</a:t>
          </a:r>
        </a:p>
      </dsp:txBody>
      <dsp:txXfrm>
        <a:off x="0" y="715655"/>
        <a:ext cx="8229600" cy="1722240"/>
      </dsp:txXfrm>
    </dsp:sp>
    <dsp:sp modelId="{494BB9F2-B341-40DB-A4AA-7DAC628FD773}">
      <dsp:nvSpPr>
        <dsp:cNvPr id="0" name=""/>
        <dsp:cNvSpPr/>
      </dsp:nvSpPr>
      <dsp:spPr>
        <a:xfrm>
          <a:off x="0" y="243789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 dirty="0"/>
            <a:t>Diagramas Dinámicos</a:t>
          </a:r>
        </a:p>
      </dsp:txBody>
      <dsp:txXfrm>
        <a:off x="30442" y="2468338"/>
        <a:ext cx="8168716" cy="562726"/>
      </dsp:txXfrm>
    </dsp:sp>
    <dsp:sp modelId="{5C43029E-96E1-485B-BC5C-E3B1D0FA9C89}">
      <dsp:nvSpPr>
        <dsp:cNvPr id="0" name=""/>
        <dsp:cNvSpPr/>
      </dsp:nvSpPr>
      <dsp:spPr>
        <a:xfrm>
          <a:off x="0" y="3061506"/>
          <a:ext cx="8229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b="0" i="0" kern="1200" dirty="0"/>
            <a:t>Diagrama de Estados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b="0" i="0" kern="1200" dirty="0"/>
            <a:t>Diagrama de Actividad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b="0" i="0" kern="1200" dirty="0"/>
            <a:t>Diagrama de Secuencia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b="0" i="0" kern="1200" dirty="0"/>
            <a:t>Diagrama de Colaboración</a:t>
          </a:r>
        </a:p>
      </dsp:txBody>
      <dsp:txXfrm>
        <a:off x="0" y="3061506"/>
        <a:ext cx="8229600" cy="1372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58C9-5A4F-4CB1-BBAF-E686D58F2AA0}">
      <dsp:nvSpPr>
        <dsp:cNvPr id="0" name=""/>
        <dsp:cNvSpPr/>
      </dsp:nvSpPr>
      <dsp:spPr>
        <a:xfrm>
          <a:off x="0" y="74197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Privado</a:t>
          </a:r>
        </a:p>
      </dsp:txBody>
      <dsp:txXfrm>
        <a:off x="19904" y="94101"/>
        <a:ext cx="8189792" cy="367937"/>
      </dsp:txXfrm>
    </dsp:sp>
    <dsp:sp modelId="{3D074BED-6719-483D-9631-F08D2537B4F7}">
      <dsp:nvSpPr>
        <dsp:cNvPr id="0" name=""/>
        <dsp:cNvSpPr/>
      </dsp:nvSpPr>
      <dsp:spPr>
        <a:xfrm>
          <a:off x="0" y="481942"/>
          <a:ext cx="82296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300" kern="1200" dirty="0"/>
            <a:t>Se simboliza con un (-)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300" kern="1200" dirty="0"/>
            <a:t>El atributo no es visible fuera de la clase.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300" kern="1200" dirty="0"/>
            <a:t>El atributo no es visible en las clases derivadas.</a:t>
          </a:r>
        </a:p>
      </dsp:txBody>
      <dsp:txXfrm>
        <a:off x="0" y="481942"/>
        <a:ext cx="8229600" cy="668609"/>
      </dsp:txXfrm>
    </dsp:sp>
    <dsp:sp modelId="{7A773105-04B2-4ECF-9F19-08924BA78164}">
      <dsp:nvSpPr>
        <dsp:cNvPr id="0" name=""/>
        <dsp:cNvSpPr/>
      </dsp:nvSpPr>
      <dsp:spPr>
        <a:xfrm>
          <a:off x="0" y="1150552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Público</a:t>
          </a:r>
        </a:p>
      </dsp:txBody>
      <dsp:txXfrm>
        <a:off x="19904" y="1170456"/>
        <a:ext cx="8189792" cy="367937"/>
      </dsp:txXfrm>
    </dsp:sp>
    <dsp:sp modelId="{D5C5C3C7-DC30-4ADE-A02B-E1C8D8094D08}">
      <dsp:nvSpPr>
        <dsp:cNvPr id="0" name=""/>
        <dsp:cNvSpPr/>
      </dsp:nvSpPr>
      <dsp:spPr>
        <a:xfrm>
          <a:off x="0" y="1558297"/>
          <a:ext cx="82296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Se simboliza con un (+)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El atributo es visible desde cualquier clase.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No es recomendable ya que rompe con el encapsulamiento.</a:t>
          </a:r>
        </a:p>
      </dsp:txBody>
      <dsp:txXfrm>
        <a:off x="0" y="1558297"/>
        <a:ext cx="8229600" cy="668609"/>
      </dsp:txXfrm>
    </dsp:sp>
    <dsp:sp modelId="{20373BA8-E738-4E92-871E-AF65799CA23A}">
      <dsp:nvSpPr>
        <dsp:cNvPr id="0" name=""/>
        <dsp:cNvSpPr/>
      </dsp:nvSpPr>
      <dsp:spPr>
        <a:xfrm>
          <a:off x="0" y="2226907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Protegido</a:t>
          </a:r>
        </a:p>
      </dsp:txBody>
      <dsp:txXfrm>
        <a:off x="19904" y="2246811"/>
        <a:ext cx="8189792" cy="367937"/>
      </dsp:txXfrm>
    </dsp:sp>
    <dsp:sp modelId="{95554F5D-684B-4496-887C-06B1A139DF11}">
      <dsp:nvSpPr>
        <dsp:cNvPr id="0" name=""/>
        <dsp:cNvSpPr/>
      </dsp:nvSpPr>
      <dsp:spPr>
        <a:xfrm>
          <a:off x="0" y="2634652"/>
          <a:ext cx="82296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Se simboliza con un (#)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El atributo no es visible fuera de la clase.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El atributo es visible desde las clases derivadas.</a:t>
          </a:r>
        </a:p>
      </dsp:txBody>
      <dsp:txXfrm>
        <a:off x="0" y="2634652"/>
        <a:ext cx="8229600" cy="668609"/>
      </dsp:txXfrm>
    </dsp:sp>
    <dsp:sp modelId="{C83AE319-A63C-456E-B6E8-B0477C7450C2}">
      <dsp:nvSpPr>
        <dsp:cNvPr id="0" name=""/>
        <dsp:cNvSpPr/>
      </dsp:nvSpPr>
      <dsp:spPr>
        <a:xfrm>
          <a:off x="0" y="3303262"/>
          <a:ext cx="8229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Paquete</a:t>
          </a:r>
        </a:p>
      </dsp:txBody>
      <dsp:txXfrm>
        <a:off x="19904" y="3323166"/>
        <a:ext cx="8189792" cy="367937"/>
      </dsp:txXfrm>
    </dsp:sp>
    <dsp:sp modelId="{2098F427-E110-48E1-91B8-987B9CBCF925}">
      <dsp:nvSpPr>
        <dsp:cNvPr id="0" name=""/>
        <dsp:cNvSpPr/>
      </dsp:nvSpPr>
      <dsp:spPr>
        <a:xfrm>
          <a:off x="0" y="3711007"/>
          <a:ext cx="822960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Se simboliza con (</a:t>
          </a:r>
          <a:r>
            <a:rPr lang="en-US" sz="1300" b="0" i="0" kern="1200" dirty="0"/>
            <a:t>~)</a:t>
          </a:r>
          <a:endParaRPr lang="es-ES" sz="1300" b="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b="0" i="0" kern="1200" dirty="0"/>
            <a:t>El atributo es sólo accesible desde clases en el mismo paquete.</a:t>
          </a:r>
        </a:p>
      </dsp:txBody>
      <dsp:txXfrm>
        <a:off x="0" y="3711007"/>
        <a:ext cx="8229600" cy="44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6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5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5/11/2021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643467"/>
            <a:ext cx="231500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3968" y="643467"/>
            <a:ext cx="5616624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en-US" sz="2400" cap="all" spc="200" dirty="0" err="1">
                <a:solidFill>
                  <a:schemeClr val="tx2"/>
                </a:solidFill>
                <a:latin typeface="+mj-lt"/>
              </a:rPr>
              <a:t>Diagrama</a:t>
            </a:r>
            <a:r>
              <a:rPr lang="en-US" altLang="en-US" sz="2400" cap="all" spc="2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altLang="en-US" sz="2400" cap="all" spc="200" dirty="0" err="1">
                <a:solidFill>
                  <a:schemeClr val="tx2"/>
                </a:solidFill>
                <a:latin typeface="+mj-lt"/>
              </a:rPr>
              <a:t>clases</a:t>
            </a:r>
            <a:endParaRPr lang="en-US" alt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1FFCA6-030E-4E0D-8C44-CA2F9A9DBFCE}" type="slidenum">
              <a:rPr lang="en-US" altLang="en-US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9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Componentes de las Clases</a:t>
            </a:r>
            <a:endParaRPr lang="en-US" sz="4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9781" t="26100" r="18794" b="19091"/>
          <a:stretch>
            <a:fillRect/>
          </a:stretch>
        </p:blipFill>
        <p:spPr bwMode="auto">
          <a:xfrm>
            <a:off x="1403648" y="1916832"/>
            <a:ext cx="6696744" cy="373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Componentes de las Clases</a:t>
            </a:r>
            <a:endParaRPr lang="en-US" sz="4000" dirty="0"/>
          </a:p>
        </p:txBody>
      </p:sp>
      <p:pic>
        <p:nvPicPr>
          <p:cNvPr id="7" name="Picture 2" descr="G:\UBA\Taller de Desarrollo de Proyectos I\tp_tdp\tp\diaagrama de cla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72428" cy="4303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Atributos</a:t>
            </a:r>
            <a:endParaRPr lang="en-US" sz="40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35083" y="1772816"/>
            <a:ext cx="6858048" cy="100013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800" dirty="0"/>
              <a:t>Son las propiedades que posee una clase.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800" dirty="0"/>
              <a:t>Poseen un rango de valores asociados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s-ES" sz="2800" dirty="0"/>
              <a:t>	</a:t>
            </a:r>
            <a:r>
              <a:rPr lang="es-ES" sz="2800" dirty="0" err="1"/>
              <a:t>Ej</a:t>
            </a:r>
            <a:r>
              <a:rPr lang="es-ES" sz="2800" dirty="0"/>
              <a:t>: </a:t>
            </a:r>
            <a:r>
              <a:rPr lang="es-ES" sz="2800" dirty="0" err="1"/>
              <a:t>integer</a:t>
            </a:r>
            <a:r>
              <a:rPr lang="es-ES" sz="2800" dirty="0"/>
              <a:t>, decimal, </a:t>
            </a:r>
            <a:r>
              <a:rPr lang="es-ES" sz="2800" dirty="0" err="1"/>
              <a:t>long</a:t>
            </a:r>
            <a:r>
              <a:rPr lang="es-ES" sz="2800" dirty="0"/>
              <a:t>, alguna clase, </a:t>
            </a:r>
            <a:r>
              <a:rPr lang="es-ES" sz="2800" dirty="0" err="1"/>
              <a:t>etc</a:t>
            </a:r>
            <a:endParaRPr lang="en-US" sz="16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18" y="2708919"/>
            <a:ext cx="5562631" cy="3600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Atributos -  Visibilidad</a:t>
            </a:r>
            <a:endParaRPr lang="en-US" sz="4000" dirty="0"/>
          </a:p>
        </p:txBody>
      </p:sp>
      <p:graphicFrame>
        <p:nvGraphicFramePr>
          <p:cNvPr id="8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229600" cy="423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93331"/>
            <a:ext cx="5562631" cy="4171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Atributos -  Visibilidad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57356" y="321138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27584" y="2928934"/>
            <a:ext cx="1071570" cy="50006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público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57356" y="350100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57356" y="378904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57356" y="4077072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827584" y="3501008"/>
            <a:ext cx="1071570" cy="50006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privado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27584" y="3216966"/>
            <a:ext cx="1071570" cy="50006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protegido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7274" y="3789040"/>
            <a:ext cx="1214446" cy="50006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paquete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64" y="1916832"/>
            <a:ext cx="5574072" cy="40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Atributos -  Visibilidad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82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Atributos -  Visibilidad</a:t>
            </a:r>
            <a:endParaRPr lang="en-US" sz="4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22732"/>
            <a:ext cx="4114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FA1F21-5E12-44F4-8D2B-B56DE5CB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72" y="1922732"/>
            <a:ext cx="25431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Operaciones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2910" y="1643050"/>
            <a:ext cx="8358246" cy="25003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Las Operaciones son servicios que expone la clase.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Se dice que es el “contrato” que cumple la clase.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Las operaciones son comúnmente llamadas “Métodos”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65" y="2780928"/>
            <a:ext cx="4849670" cy="35314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Operaciones - Visibilidad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Las Operaciones poseen los mismos modificadores de visibilidad que los atributos.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78595"/>
            <a:ext cx="4680520" cy="39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74DD2F-D868-4A44-8BA7-2E7116CB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7" y="2709850"/>
            <a:ext cx="25431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</a:t>
            </a:r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42910" y="1643050"/>
            <a:ext cx="8358246" cy="1425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Es la forma en que las clases se conectan una con otras con el fin de resolver determinada funcionalidad.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Existen muchas relaciones entre clases (tiene, crea, usa, es un…)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B66F0-1DD7-4A62-A997-5C57ABA4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996952"/>
            <a:ext cx="65151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Definición de UML</a:t>
            </a:r>
            <a:endParaRPr lang="en-US" sz="4000" dirty="0"/>
          </a:p>
        </p:txBody>
      </p:sp>
      <p:graphicFrame>
        <p:nvGraphicFramePr>
          <p:cNvPr id="10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55762"/>
              </p:ext>
            </p:extLst>
          </p:nvPr>
        </p:nvGraphicFramePr>
        <p:xfrm>
          <a:off x="1038436" y="1995934"/>
          <a:ext cx="7067128" cy="2866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88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Asociación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4726885"/>
            <a:ext cx="16561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AR"/>
              <a:t>Nombre de la relación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5445224"/>
            <a:ext cx="5760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>
                <a:solidFill>
                  <a:schemeClr val="bg1"/>
                </a:solidFill>
              </a:rPr>
              <a:t>rol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2843808" y="3717032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flipV="1">
            <a:off x="4535996" y="3717032"/>
            <a:ext cx="0" cy="1009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57E87E9C-5D53-42CC-A848-0293FAAC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805112"/>
            <a:ext cx="77343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Autofit/>
          </a:bodyPr>
          <a:lstStyle/>
          <a:p>
            <a:r>
              <a:rPr lang="es-ES" sz="4000" dirty="0"/>
              <a:t>Relaciones –Multiplicidad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71472" y="1571612"/>
            <a:ext cx="85725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  1          El atributo debe tener un único valor. 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  0..1     El atributo puede o no tener un valor.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  0..*     El atributo puede tener varios valores o ninguno. 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  1..*      El atributo puede tener varios valores, pero debe tener al menos uno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  *          El atributo puede tener varios valores. 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  M..N   El atributo puede tener entre M y N valores.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00504"/>
            <a:ext cx="635798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286388"/>
            <a:ext cx="5276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Generalización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5614095" cy="36776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90"/>
          <a:stretch/>
        </p:blipFill>
        <p:spPr>
          <a:xfrm>
            <a:off x="2724099" y="3212976"/>
            <a:ext cx="3338611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Generalización</a:t>
            </a:r>
            <a:endParaRPr lang="en-US" sz="40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Pregunta… ¿ En cuál de los modelos, las clases Circulo, Cuadrado y Rectángulo tendrán el atributo color?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414" y="2857496"/>
            <a:ext cx="500066" cy="4286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143372" y="2857496"/>
            <a:ext cx="500066" cy="4286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s-ES" sz="2000" dirty="0"/>
              <a:t>2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7286644" y="2857496"/>
            <a:ext cx="500066" cy="4286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27"/>
          <a:stretch/>
        </p:blipFill>
        <p:spPr bwMode="auto">
          <a:xfrm>
            <a:off x="5796137" y="3265164"/>
            <a:ext cx="3347864" cy="133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" t="-31637" r="-2270" b="31637"/>
          <a:stretch/>
        </p:blipFill>
        <p:spPr bwMode="auto">
          <a:xfrm>
            <a:off x="-1508" y="2564904"/>
            <a:ext cx="342138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Generalización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1917"/>
            <a:ext cx="3456384" cy="226418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1524"/>
            <a:ext cx="44100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Una clase posee como atributo un objeto. Ambos objetos comparten el tiempo de vida.</a:t>
            </a: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0034" y="64291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Relaciones – Composición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5814287" cy="32959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42" y="1714488"/>
            <a:ext cx="471487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00034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Relaciones – Composición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6"/>
          <a:stretch/>
        </p:blipFill>
        <p:spPr>
          <a:xfrm>
            <a:off x="251520" y="2256896"/>
            <a:ext cx="3847908" cy="9435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Agregación</a:t>
            </a:r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Una clase posee como atributo un objeto. Ambos objetos no comparten el tiempo de vida.</a:t>
            </a: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74774"/>
            <a:ext cx="5625040" cy="15426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Dependencia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ES" sz="2000" dirty="0"/>
              <a:t>Una Clase depende de otra para poder ejecutar cierta funcionalidad.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0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7785459" cy="24585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</a:t>
            </a:r>
            <a:r>
              <a:rPr lang="es-ES" sz="4000" dirty="0" err="1"/>
              <a:t>Association</a:t>
            </a:r>
            <a:r>
              <a:rPr lang="es-ES" sz="4000" dirty="0"/>
              <a:t> </a:t>
            </a:r>
            <a:r>
              <a:rPr lang="es-ES" sz="4000" dirty="0" err="1"/>
              <a:t>Class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18" y="2420888"/>
            <a:ext cx="6335778" cy="305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1700064"/>
            <a:ext cx="7848872" cy="70788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000" dirty="0"/>
              <a:t>Una association class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</a:t>
            </a:r>
            <a:r>
              <a:rPr lang="en-US" sz="2000" dirty="0" err="1"/>
              <a:t>atributos</a:t>
            </a:r>
            <a:r>
              <a:rPr lang="en-US" sz="2000" dirty="0"/>
              <a:t> y </a:t>
            </a:r>
            <a:r>
              <a:rPr lang="en-US" sz="2000" dirty="0" err="1"/>
              <a:t>operaciones</a:t>
            </a:r>
            <a:r>
              <a:rPr lang="en-US" sz="2000" dirty="0"/>
              <a:t> a una </a:t>
            </a:r>
            <a:r>
              <a:rPr lang="en-US" sz="2000" dirty="0" err="1"/>
              <a:t>asociación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5734997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US"/>
              <a:t>Pero una instancia de la association class corresponde exactamente a un par Persona - Reunión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67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Definición de UML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888203"/>
            <a:ext cx="8229600" cy="10715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“UML es un lenguaje gráfico para visualizar, especificar, construir, y documentar artefactos del software.”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1500" dirty="0">
                <a:solidFill>
                  <a:schemeClr val="tx1"/>
                </a:solidFill>
              </a:rPr>
              <a:t>The Unified Modeling Language User Guide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0034" y="2714620"/>
            <a:ext cx="8229600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un estándar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00034" y="3357562"/>
            <a:ext cx="822960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provee herramientas para documentar: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Procesos de Negocios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/>
              <a:t>Requerimientos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Clases (código fuente)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/>
              <a:t>Esquemas de Base de Datos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Componentes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/>
              <a:t>Interacciones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err="1"/>
              <a:t>E</a:t>
            </a:r>
            <a:r>
              <a:rPr kumimoji="0" lang="es-E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</a:t>
            </a:r>
            <a:endParaRPr kumimoji="0" lang="es-E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4282" y="1854979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14282" y="2745569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4282" y="3357562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5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Relaciones – </a:t>
            </a:r>
            <a:r>
              <a:rPr lang="es-ES" sz="4000" dirty="0" err="1"/>
              <a:t>Association</a:t>
            </a:r>
            <a:r>
              <a:rPr lang="es-ES" sz="4000" dirty="0"/>
              <a:t> </a:t>
            </a:r>
            <a:r>
              <a:rPr lang="es-ES" sz="4000" dirty="0" err="1"/>
              <a:t>Class</a:t>
            </a:r>
            <a:endParaRPr lang="en-US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42123"/>
            <a:ext cx="6624736" cy="31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98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Autofit/>
          </a:bodyPr>
          <a:lstStyle/>
          <a:p>
            <a:r>
              <a:rPr lang="es-ES" sz="4000" dirty="0"/>
              <a:t>Herencia Múltiple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6678945" cy="29782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Herencia Múltiple – Problemas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2910" y="1643050"/>
            <a:ext cx="8358246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Pregunta… ¿ La clase D, cuál</a:t>
            </a: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método dibujar hereda?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71" y="2092079"/>
            <a:ext cx="4284329" cy="431136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475656" y="58679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NO!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Clases abstractas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67544" y="192902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/>
              <a:t>abstracto</a:t>
            </a:r>
            <a:r>
              <a:rPr lang="en-US" sz="2000" dirty="0"/>
              <a:t> es uno que se </a:t>
            </a:r>
            <a:r>
              <a:rPr lang="en-US" sz="2000" dirty="0" err="1"/>
              <a:t>declara</a:t>
            </a:r>
            <a:r>
              <a:rPr lang="en-US" sz="2000" dirty="0"/>
              <a:t> sin </a:t>
            </a:r>
            <a:r>
              <a:rPr lang="en-US" sz="2000" dirty="0" err="1"/>
              <a:t>implementación</a:t>
            </a:r>
            <a:r>
              <a:rPr lang="en-US" sz="2000" dirty="0"/>
              <a:t> (solo </a:t>
            </a:r>
            <a:r>
              <a:rPr lang="en-US" sz="2000" dirty="0" err="1"/>
              <a:t>en</a:t>
            </a:r>
            <a:r>
              <a:rPr lang="en-US" sz="2000" dirty="0"/>
              <a:t> el .h)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metodo</a:t>
            </a:r>
            <a:r>
              <a:rPr lang="en-US" sz="2000" dirty="0"/>
              <a:t> es </a:t>
            </a:r>
            <a:r>
              <a:rPr lang="en-US" sz="2000" dirty="0" err="1"/>
              <a:t>declarado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abstracto</a:t>
            </a:r>
            <a:r>
              <a:rPr lang="en-US" sz="2000" dirty="0"/>
              <a:t> con el keyword </a:t>
            </a:r>
            <a:r>
              <a:rPr lang="en-US" sz="2000" b="1" dirty="0"/>
              <a:t>virtual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 </a:t>
            </a:r>
          </a:p>
          <a:p>
            <a:pPr lvl="1"/>
            <a:r>
              <a:rPr lang="en-US" sz="2000" b="1" dirty="0"/>
              <a:t>virtual</a:t>
            </a:r>
            <a:r>
              <a:rPr lang="en-US" sz="2000" dirty="0"/>
              <a:t> void </a:t>
            </a:r>
            <a:r>
              <a:rPr lang="en-US" sz="2000" dirty="0" err="1"/>
              <a:t>mostrar_area</a:t>
            </a:r>
            <a:r>
              <a:rPr lang="en-US" sz="2000" dirty="0"/>
              <a:t>();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/>
              <a:t>Si una clase tiene al menos una función virtual pura, entonces esa clase se dice que es 'abstracta’.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  <a:p>
            <a:r>
              <a:rPr lang="en-US" sz="2000" b="1" dirty="0"/>
              <a:t>	virtual</a:t>
            </a:r>
            <a:r>
              <a:rPr lang="en-US" sz="2000" dirty="0"/>
              <a:t> void </a:t>
            </a:r>
            <a:r>
              <a:rPr lang="en-US" sz="2000" dirty="0" err="1"/>
              <a:t>calcular_area</a:t>
            </a:r>
            <a:r>
              <a:rPr lang="en-US" sz="2000" dirty="0"/>
              <a:t> ()</a:t>
            </a:r>
            <a:r>
              <a:rPr lang="en-US" sz="2000" b="1" dirty="0"/>
              <a:t>=0</a:t>
            </a:r>
            <a:r>
              <a:rPr lang="en-US" sz="2000" dirty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instanciadas</a:t>
            </a:r>
            <a:r>
              <a:rPr lang="en-US" sz="2000" dirty="0"/>
              <a:t>, </a:t>
            </a:r>
            <a:r>
              <a:rPr lang="en-US" sz="2000" dirty="0" err="1"/>
              <a:t>sólo</a:t>
            </a:r>
            <a:r>
              <a:rPr lang="en-US" sz="2000" dirty="0"/>
              <a:t> se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subclases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ellas</a:t>
            </a:r>
            <a:r>
              <a:rPr lang="en-US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0760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Clases Abstractas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83568" y="1746263"/>
            <a:ext cx="8358246" cy="64294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 clases abstractas no pueden ser instanciadas.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/>
              <a:t>Los métodos abstractos no pueden ser definidos.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971600" y="4785752"/>
            <a:ext cx="7030564" cy="87549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s-ES" sz="2000" i="1" dirty="0"/>
              <a:t>Las clases abstractas se representan en cursiva al igual que los métodos abstractos. En este caso, en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s-ES" sz="2000" i="1" dirty="0"/>
              <a:t>mí sistema nunca tendré una instancia de automóvil, habrá automóviles sí y solo sí los mismos son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s-ES" sz="2000" i="1" dirty="0"/>
              <a:t>de una marca en particular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357290" y="5733256"/>
            <a:ext cx="8358246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Pregunta..</a:t>
            </a: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¿ Para qué sirve una clase abstracta?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67" y="2230815"/>
            <a:ext cx="5107830" cy="257423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Clases abstractas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98427" y="2276872"/>
            <a:ext cx="846043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creamos</a:t>
            </a:r>
            <a:r>
              <a:rPr lang="en-US" sz="2000" dirty="0"/>
              <a:t> una </a:t>
            </a:r>
            <a:r>
              <a:rPr lang="en-US" sz="2000" dirty="0" err="1"/>
              <a:t>subclase</a:t>
            </a:r>
            <a:r>
              <a:rPr lang="en-US" sz="2000" dirty="0"/>
              <a:t> de una </a:t>
            </a:r>
            <a:r>
              <a:rPr lang="en-US" sz="2000" dirty="0" err="1"/>
              <a:t>clase</a:t>
            </a:r>
            <a:r>
              <a:rPr lang="en-US" sz="2000" dirty="0"/>
              <a:t> abstracta, la </a:t>
            </a:r>
            <a:r>
              <a:rPr lang="en-US" sz="2000" dirty="0" err="1"/>
              <a:t>subclase</a:t>
            </a:r>
            <a:r>
              <a:rPr lang="en-US" sz="2000" dirty="0"/>
              <a:t> </a:t>
            </a:r>
            <a:r>
              <a:rPr lang="en-US" sz="2000" dirty="0" err="1"/>
              <a:t>usualmente</a:t>
            </a:r>
            <a:r>
              <a:rPr lang="en-US" sz="2000" dirty="0"/>
              <a:t> </a:t>
            </a:r>
            <a:r>
              <a:rPr lang="en-US" sz="2000" dirty="0" err="1"/>
              <a:t>implementa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abstractos</a:t>
            </a:r>
            <a:r>
              <a:rPr lang="en-US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Si </a:t>
            </a:r>
            <a:r>
              <a:rPr lang="en-US" sz="2000" dirty="0" err="1"/>
              <a:t>omite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por lo </a:t>
            </a:r>
            <a:r>
              <a:rPr lang="en-US" sz="2000" dirty="0" err="1"/>
              <a:t>menos</a:t>
            </a:r>
            <a:r>
              <a:rPr lang="en-US" sz="2000" dirty="0"/>
              <a:t> uno de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abstractos</a:t>
            </a:r>
            <a:r>
              <a:rPr lang="en-US" sz="2000" dirty="0"/>
              <a:t>, la </a:t>
            </a:r>
            <a:r>
              <a:rPr lang="en-US" sz="2000" dirty="0" err="1"/>
              <a:t>subclase</a:t>
            </a:r>
            <a:r>
              <a:rPr lang="en-US" sz="2000" dirty="0"/>
              <a:t> 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 es abstracta.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7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Clases abstractas</a:t>
            </a:r>
            <a:endParaRPr lang="es-AR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4429844" cy="423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627784" y="1844824"/>
            <a:ext cx="37817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2843808" y="2276872"/>
            <a:ext cx="2151856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251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Interfaces</a:t>
            </a:r>
            <a:endParaRPr lang="en-US" sz="4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1472" y="1714488"/>
            <a:ext cx="8358246" cy="64294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s-ES" sz="2000" dirty="0"/>
              <a:t>Se denomina una interfaz a una clase abstracta con todos sus métodos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s-ES" sz="2000" dirty="0"/>
              <a:t>abstractos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571604" y="5572140"/>
            <a:ext cx="5929354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Pregunta..</a:t>
            </a:r>
            <a:r>
              <a:rPr kumimoji="0" lang="es-E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¿ Para qué sirve una interfaz?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5517760" cy="263725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69" y="692696"/>
            <a:ext cx="8229600" cy="1066800"/>
          </a:xfrm>
        </p:spPr>
        <p:txBody>
          <a:bodyPr>
            <a:normAutofit/>
          </a:bodyPr>
          <a:lstStyle/>
          <a:p>
            <a:r>
              <a:rPr lang="es-AR" sz="400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4325112"/>
          </a:xfrm>
        </p:spPr>
        <p:txBody>
          <a:bodyPr>
            <a:normAutofit/>
          </a:bodyPr>
          <a:lstStyle/>
          <a:p>
            <a:endParaRPr lang="es-AR" sz="2000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chemeClr val="tx1"/>
                </a:solidFill>
              </a:rPr>
              <a:t>Es un grupo de métodos relacionados, sin implementación.</a:t>
            </a:r>
          </a:p>
          <a:p>
            <a:r>
              <a:rPr lang="es-ES" sz="2000" dirty="0">
                <a:solidFill>
                  <a:schemeClr val="tx1"/>
                </a:solidFill>
              </a:rPr>
              <a:t>Separa la especificación de una clase (qué hace) de la implementación (cómo lo hace).</a:t>
            </a:r>
            <a:endParaRPr lang="es-AR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Si </a:t>
            </a:r>
            <a:r>
              <a:rPr lang="en-US" sz="2000" dirty="0" err="1">
                <a:solidFill>
                  <a:schemeClr val="tx1"/>
                </a:solidFill>
              </a:rPr>
              <a:t>nuestra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clase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implementa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una</a:t>
            </a:r>
            <a:r>
              <a:rPr lang="en-US" sz="2000" dirty="0">
                <a:solidFill>
                  <a:schemeClr val="tx1"/>
                </a:solidFill>
              </a:rPr>
              <a:t> interface, </a:t>
            </a:r>
            <a:r>
              <a:rPr lang="en-US" sz="2000" dirty="0" err="1">
                <a:solidFill>
                  <a:schemeClr val="tx1"/>
                </a:solidFill>
              </a:rPr>
              <a:t>debe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proveer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implementación</a:t>
            </a:r>
            <a:r>
              <a:rPr lang="en-US" sz="2000" dirty="0">
                <a:solidFill>
                  <a:schemeClr val="tx1"/>
                </a:solidFill>
              </a:rPr>
              <a:t> para TODOS </a:t>
            </a:r>
            <a:r>
              <a:rPr lang="en-US" sz="2000" dirty="0" err="1">
                <a:solidFill>
                  <a:schemeClr val="tx1"/>
                </a:solidFill>
              </a:rPr>
              <a:t>los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esa</a:t>
            </a:r>
            <a:r>
              <a:rPr lang="en-US" sz="2000" dirty="0">
                <a:solidFill>
                  <a:schemeClr val="tx1"/>
                </a:solidFill>
              </a:rPr>
              <a:t> interface para que compile.</a:t>
            </a:r>
          </a:p>
          <a:p>
            <a:endParaRPr lang="es-AR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6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5432"/>
            <a:ext cx="7427529" cy="381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11"/>
            <a:ext cx="8229600" cy="1066800"/>
          </a:xfrm>
        </p:spPr>
        <p:txBody>
          <a:bodyPr>
            <a:normAutofit/>
          </a:bodyPr>
          <a:lstStyle/>
          <a:p>
            <a:r>
              <a:rPr lang="es-AR" sz="4000" dirty="0"/>
              <a:t>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96" y="1907540"/>
            <a:ext cx="266429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>
                <a:latin typeface="Calibri" pitchFamily="34" charset="0"/>
              </a:rPr>
              <a:t>Implementa la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3671736"/>
            <a:ext cx="525658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" pitchFamily="34" charset="0"/>
              </a:rPr>
              <a:t>Requiere de los servicios de alguien que implemente la interface 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4968044" y="22768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2771800" y="3994901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5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Aspectos del Lenguaje</a:t>
            </a:r>
            <a:endParaRPr lang="en-US" sz="4000" dirty="0"/>
          </a:p>
        </p:txBody>
      </p:sp>
      <p:graphicFrame>
        <p:nvGraphicFramePr>
          <p:cNvPr id="18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40222"/>
              </p:ext>
            </p:extLst>
          </p:nvPr>
        </p:nvGraphicFramePr>
        <p:xfrm>
          <a:off x="457200" y="168912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87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663E6ABD-9EF7-432A-8255-37AE694749A2}"/>
              </a:ext>
            </a:extLst>
          </p:cNvPr>
          <p:cNvSpPr/>
          <p:nvPr/>
        </p:nvSpPr>
        <p:spPr>
          <a:xfrm>
            <a:off x="138671" y="2551160"/>
            <a:ext cx="8815117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  <p:sp>
        <p:nvSpPr>
          <p:cNvPr id="5" name="TextShape 4">
            <a:extLst>
              <a:ext uri="{FF2B5EF4-FFF2-40B4-BE49-F238E27FC236}">
                <a16:creationId xmlns:a16="http://schemas.microsoft.com/office/drawing/2014/main" id="{03CA226B-0932-4175-AA2D-1EFD8FCCE6B3}"/>
              </a:ext>
            </a:extLst>
          </p:cNvPr>
          <p:cNvSpPr txBox="1"/>
          <p:nvPr/>
        </p:nvSpPr>
        <p:spPr>
          <a:xfrm>
            <a:off x="1866672" y="1988840"/>
            <a:ext cx="3390430" cy="35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strike="noStrike" spc="-1">
                <a:solidFill>
                  <a:srgbClr val="564B3C"/>
                </a:solidFill>
                <a:latin typeface="Century Gothic"/>
              </a:rPr>
              <a:t>TDA</a:t>
            </a:r>
            <a:endParaRPr lang="es-AR" sz="2400" b="1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F1F5FCEC-F179-45A9-AE74-173315CA543C}"/>
              </a:ext>
            </a:extLst>
          </p:cNvPr>
          <p:cNvSpPr txBox="1"/>
          <p:nvPr/>
        </p:nvSpPr>
        <p:spPr>
          <a:xfrm>
            <a:off x="6114672" y="1988840"/>
            <a:ext cx="2410972" cy="35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strike="noStrike" spc="-1">
                <a:solidFill>
                  <a:srgbClr val="564B3C"/>
                </a:solidFill>
                <a:latin typeface="Century Gothic"/>
              </a:rPr>
              <a:t>UML</a:t>
            </a:r>
            <a:endParaRPr lang="es-AR" sz="2400" b="1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3CC58D2-DCE4-4A33-AA09-32ACE97F0653}"/>
              </a:ext>
            </a:extLst>
          </p:cNvPr>
          <p:cNvSpPr/>
          <p:nvPr/>
        </p:nvSpPr>
        <p:spPr>
          <a:xfrm>
            <a:off x="282672" y="3487160"/>
            <a:ext cx="851374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004652B8-B67A-4305-AC06-259FF39033CD}"/>
              </a:ext>
            </a:extLst>
          </p:cNvPr>
          <p:cNvSpPr txBox="1"/>
          <p:nvPr/>
        </p:nvSpPr>
        <p:spPr>
          <a:xfrm>
            <a:off x="426672" y="2767160"/>
            <a:ext cx="3767144" cy="71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Tipo de Dato Abstracto</a:t>
            </a:r>
            <a:endParaRPr lang="es-ES" sz="2400" b="0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9" name="TextShape 8">
            <a:extLst>
              <a:ext uri="{FF2B5EF4-FFF2-40B4-BE49-F238E27FC236}">
                <a16:creationId xmlns:a16="http://schemas.microsoft.com/office/drawing/2014/main" id="{BF5C23A1-E89E-4ADA-AE66-BE32FB73ACF4}"/>
              </a:ext>
            </a:extLst>
          </p:cNvPr>
          <p:cNvSpPr txBox="1"/>
          <p:nvPr/>
        </p:nvSpPr>
        <p:spPr>
          <a:xfrm>
            <a:off x="4640472" y="2698040"/>
            <a:ext cx="3767144" cy="71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79"/>
              </a:spcBef>
            </a:pPr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Lenguaje de Modelado Unificado</a:t>
            </a:r>
            <a:endParaRPr lang="es-ES" sz="2400" b="0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F7AAE73-090D-47D0-BE9F-B1014ACF599F}"/>
              </a:ext>
            </a:extLst>
          </p:cNvPr>
          <p:cNvSpPr/>
          <p:nvPr/>
        </p:nvSpPr>
        <p:spPr>
          <a:xfrm>
            <a:off x="282672" y="4423160"/>
            <a:ext cx="851374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  <p:sp>
        <p:nvSpPr>
          <p:cNvPr id="11" name="TextShape 10">
            <a:extLst>
              <a:ext uri="{FF2B5EF4-FFF2-40B4-BE49-F238E27FC236}">
                <a16:creationId xmlns:a16="http://schemas.microsoft.com/office/drawing/2014/main" id="{D81CD2BF-DD59-423E-ADD3-FAE96EBEDCD2}"/>
              </a:ext>
            </a:extLst>
          </p:cNvPr>
          <p:cNvSpPr txBox="1"/>
          <p:nvPr/>
        </p:nvSpPr>
        <p:spPr>
          <a:xfrm>
            <a:off x="426672" y="4639160"/>
            <a:ext cx="3767144" cy="71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Abstracción del código</a:t>
            </a:r>
            <a:endParaRPr lang="es-ES" sz="2400" b="0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12" name="TextShape 11">
            <a:extLst>
              <a:ext uri="{FF2B5EF4-FFF2-40B4-BE49-F238E27FC236}">
                <a16:creationId xmlns:a16="http://schemas.microsoft.com/office/drawing/2014/main" id="{40FE6E1D-88AC-4850-BC2B-27B87FAE08FC}"/>
              </a:ext>
            </a:extLst>
          </p:cNvPr>
          <p:cNvSpPr txBox="1"/>
          <p:nvPr/>
        </p:nvSpPr>
        <p:spPr>
          <a:xfrm>
            <a:off x="4674672" y="3631160"/>
            <a:ext cx="3767144" cy="71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DEPENDIENTE del código y del lenguaje</a:t>
            </a:r>
            <a:endParaRPr lang="es-ES" sz="2400" b="0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3E8BE02-8D3D-4271-88B5-088D8FF94CC2}"/>
              </a:ext>
            </a:extLst>
          </p:cNvPr>
          <p:cNvSpPr/>
          <p:nvPr/>
        </p:nvSpPr>
        <p:spPr>
          <a:xfrm>
            <a:off x="282672" y="5287160"/>
            <a:ext cx="851374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6684D68-1E31-4779-A2E5-867078C33582}"/>
              </a:ext>
            </a:extLst>
          </p:cNvPr>
          <p:cNvSpPr txBox="1"/>
          <p:nvPr/>
        </p:nvSpPr>
        <p:spPr>
          <a:xfrm>
            <a:off x="426672" y="3641240"/>
            <a:ext cx="3767144" cy="71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strike="noStrike" spc="-1">
                <a:solidFill>
                  <a:srgbClr val="564B3C"/>
                </a:solidFill>
                <a:latin typeface="Century Gothic"/>
              </a:rPr>
              <a:t>INDEPENDIENTE del código y del lenguaje</a:t>
            </a:r>
            <a:endParaRPr lang="es-ES" sz="2400" b="0" strike="noStrike" spc="-1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15" name="TextShape 14">
            <a:extLst>
              <a:ext uri="{FF2B5EF4-FFF2-40B4-BE49-F238E27FC236}">
                <a16:creationId xmlns:a16="http://schemas.microsoft.com/office/drawing/2014/main" id="{006E6790-154C-46E1-9F13-147395014A80}"/>
              </a:ext>
            </a:extLst>
          </p:cNvPr>
          <p:cNvSpPr txBox="1"/>
          <p:nvPr/>
        </p:nvSpPr>
        <p:spPr>
          <a:xfrm>
            <a:off x="4522392" y="4671920"/>
            <a:ext cx="4294544" cy="71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strike="noStrike" spc="-1" dirty="0">
                <a:solidFill>
                  <a:srgbClr val="564B3C"/>
                </a:solidFill>
                <a:latin typeface="Century Gothic"/>
              </a:rPr>
              <a:t>Documentación del código</a:t>
            </a:r>
            <a:endParaRPr lang="es-ES" sz="2400" b="0" strike="noStrike" spc="-1" dirty="0">
              <a:solidFill>
                <a:srgbClr val="564B3C"/>
              </a:solidFill>
              <a:latin typeface="Century Gothic"/>
              <a:ea typeface="Noto Sans CJK SC 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574F9F-D236-4D03-ACE8-D80A5C160B14}"/>
              </a:ext>
            </a:extLst>
          </p:cNvPr>
          <p:cNvSpPr txBox="1">
            <a:spLocks/>
          </p:cNvSpPr>
          <p:nvPr/>
        </p:nvSpPr>
        <p:spPr>
          <a:xfrm>
            <a:off x="448469" y="692696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/>
              <a:t>Diferencias</a:t>
            </a:r>
          </a:p>
        </p:txBody>
      </p:sp>
    </p:spTree>
    <p:extLst>
      <p:ext uri="{BB962C8B-B14F-4D97-AF65-F5344CB8AC3E}">
        <p14:creationId xmlns:p14="http://schemas.microsoft.com/office/powerpoint/2010/main" val="27978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Clasificación</a:t>
            </a:r>
            <a:endParaRPr lang="en-US" sz="4000" dirty="0"/>
          </a:p>
        </p:txBody>
      </p:sp>
      <p:graphicFrame>
        <p:nvGraphicFramePr>
          <p:cNvPr id="8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57158" y="1500174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5" y="1700808"/>
            <a:ext cx="8178195" cy="42484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Clasificación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830585" cy="8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Diagrama de Clase</a:t>
            </a:r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00034" y="1684742"/>
            <a:ext cx="8643966" cy="45720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l"/>
            <a:r>
              <a:rPr lang="es-ES" b="0" i="0" u="none" strike="noStrike" baseline="0" dirty="0"/>
              <a:t>El propósito de un diagrama de clase es describir las</a:t>
            </a:r>
            <a:r>
              <a:rPr lang="es-ES" b="0" i="1" u="none" strike="noStrike" baseline="0" dirty="0"/>
              <a:t> clases </a:t>
            </a:r>
            <a:r>
              <a:rPr lang="es-ES" b="0" i="0" u="none" strike="noStrike" baseline="0" dirty="0"/>
              <a:t>que conforman el modelo de un determinado sistema. </a:t>
            </a:r>
          </a:p>
          <a:p>
            <a:pPr algn="l"/>
            <a:r>
              <a:rPr lang="es-ES" b="0" i="0" u="none" strike="noStrike" baseline="0" dirty="0"/>
              <a:t>Dado el carácter de refinamiento iterativo que caracteriza un desarrollo orientado a objetos, el diagrama de clase va a ser creado y refinado durante las fases de análisis y diseño, estando presente como guía en la implementación del </a:t>
            </a:r>
            <a:r>
              <a:rPr lang="es-AR" b="0" i="0" u="none" strike="noStrike" baseline="0" dirty="0"/>
              <a:t>sistema.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4282" y="1714488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Diagrama de Clase</a:t>
            </a:r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00034" y="1772816"/>
            <a:ext cx="8229600" cy="380217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algn="l"/>
            <a:r>
              <a:rPr lang="es-ES" sz="1800" b="0" i="0" u="none" strike="noStrike" baseline="0" dirty="0"/>
              <a:t>Existen </a:t>
            </a:r>
            <a:r>
              <a:rPr lang="es-ES" sz="1800" b="0" i="1" u="none" strike="noStrike" baseline="0" dirty="0"/>
              <a:t>tres perspectivas </a:t>
            </a:r>
            <a:r>
              <a:rPr lang="es-ES" sz="1800" b="0" i="0" u="none" strike="noStrike" baseline="0" dirty="0"/>
              <a:t>diferentes desde las cuales se pueden utilizar los diagramas de clase:</a:t>
            </a:r>
          </a:p>
          <a:p>
            <a:pPr algn="l"/>
            <a:endParaRPr lang="es-ES" sz="1800" b="0" i="0" u="none" strike="noStrike" baseline="0" dirty="0"/>
          </a:p>
          <a:p>
            <a:pPr algn="l"/>
            <a:r>
              <a:rPr lang="es-ES" sz="1800" b="0" i="0" u="none" strike="noStrike" baseline="0" dirty="0"/>
              <a:t>• </a:t>
            </a:r>
            <a:r>
              <a:rPr lang="es-ES" sz="1800" b="1" i="1" u="none" strike="noStrike" baseline="0" dirty="0"/>
              <a:t>Conceptual: </a:t>
            </a:r>
            <a:r>
              <a:rPr lang="es-ES" sz="1800" b="0" i="0" u="none" strike="noStrike" baseline="0" dirty="0"/>
              <a:t>El diagrama de clase representa los conceptos en el dominio del problema que se está estudiando. Este modelo debe crearse con la mayor</a:t>
            </a:r>
          </a:p>
          <a:p>
            <a:pPr algn="l"/>
            <a:r>
              <a:rPr lang="es-ES" sz="1800" b="0" i="0" u="none" strike="noStrike" baseline="0" dirty="0"/>
              <a:t>independencia posible de la implementación final del sistema.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KFIKFP+TimesNewRoman"/>
              </a:rPr>
              <a:t>Es decir, el modelo se dibuja sin tener en cuenta el software que lo implementa y generalmente es independiente del lenguaje de programación. </a:t>
            </a:r>
            <a:endParaRPr lang="es-ES" sz="1800" b="0" i="0" u="none" strike="noStrike" baseline="0" dirty="0"/>
          </a:p>
          <a:p>
            <a:pPr algn="l"/>
            <a:endParaRPr lang="es-ES" sz="1800" b="0" i="0" u="none" strike="noStrike" baseline="0" dirty="0"/>
          </a:p>
          <a:p>
            <a:pPr algn="l"/>
            <a:r>
              <a:rPr lang="es-ES" sz="1800" b="0" i="0" u="none" strike="noStrike" baseline="0" dirty="0"/>
              <a:t>• </a:t>
            </a:r>
            <a:r>
              <a:rPr lang="es-ES" sz="1800" b="1" i="1" u="none" strike="noStrike" baseline="0" dirty="0"/>
              <a:t>Especificación: </a:t>
            </a:r>
            <a:r>
              <a:rPr lang="es-ES" sz="1800" b="0" i="0" u="none" strike="noStrike" baseline="0" dirty="0"/>
              <a:t>El diagrama de clase refleja las interfaces de las clases, pero no su implementación. Aquí las clases aparecen más cercanas a los tipos de datos</a:t>
            </a:r>
            <a:r>
              <a:rPr lang="es-AR" sz="1800" b="0" i="0" u="none" strike="noStrike" baseline="0" dirty="0"/>
              <a:t>.</a:t>
            </a:r>
          </a:p>
          <a:p>
            <a:pPr algn="l"/>
            <a:endParaRPr lang="es-AR" sz="1800" b="0" i="0" u="none" strike="noStrike" baseline="0" dirty="0"/>
          </a:p>
          <a:p>
            <a:pPr algn="l"/>
            <a:r>
              <a:rPr lang="es-ES" sz="1800" b="0" i="0" u="none" strike="noStrike" baseline="0" dirty="0"/>
              <a:t>• </a:t>
            </a:r>
            <a:r>
              <a:rPr lang="es-ES" sz="1800" b="1" i="1" u="none" strike="noStrike" baseline="0" dirty="0"/>
              <a:t>Implementación: </a:t>
            </a:r>
            <a:r>
              <a:rPr lang="es-ES" sz="1800" b="0" i="0" u="none" strike="noStrike" baseline="0" dirty="0"/>
              <a:t>Esta vista representa las clases tal cual aparecen en el entorno de </a:t>
            </a:r>
            <a:r>
              <a:rPr lang="es-AR" sz="1800" b="0" i="0" u="none" strike="noStrike" baseline="0" dirty="0"/>
              <a:t>implementación.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4282" y="1714488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dirty="0"/>
              <a:t>Concepto de Clase</a:t>
            </a:r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00034" y="1643050"/>
            <a:ext cx="8229600" cy="335758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s-ES" sz="2800" dirty="0"/>
              <a:t>“Una clase es una descripción de un conjunto de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s-ES" sz="2800" dirty="0"/>
              <a:t>objetos que comparten los mismos atributos,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s-ES" sz="2800" dirty="0"/>
              <a:t>operaciones, relaciones y semántica.”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1600" dirty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400" i="1" dirty="0"/>
              <a:t>The Unified Modeling Language User Guide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400" i="1" dirty="0"/>
              <a:t>Grady </a:t>
            </a:r>
            <a:r>
              <a:rPr lang="en-US" sz="1400" i="1" dirty="0" err="1"/>
              <a:t>Booch</a:t>
            </a:r>
            <a:r>
              <a:rPr lang="en-US" sz="1400" i="1" dirty="0"/>
              <a:t>, James </a:t>
            </a:r>
            <a:r>
              <a:rPr lang="en-US" sz="1400" i="1" dirty="0" err="1"/>
              <a:t>Rumbaugh</a:t>
            </a:r>
            <a:r>
              <a:rPr lang="en-US" sz="1400" i="1" dirty="0"/>
              <a:t>, </a:t>
            </a:r>
            <a:r>
              <a:rPr lang="en-US" sz="1400" i="1" dirty="0" err="1"/>
              <a:t>Ivar</a:t>
            </a:r>
            <a:r>
              <a:rPr lang="en-US" sz="1400" i="1" dirty="0"/>
              <a:t> Jacobson.</a:t>
            </a:r>
            <a:endParaRPr kumimoji="0" lang="es-E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4282" y="1714488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8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2547</TotalTime>
  <Words>1217</Words>
  <Application>Microsoft Office PowerPoint</Application>
  <PresentationFormat>Presentación en pantalla (4:3)</PresentationFormat>
  <Paragraphs>176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Georgia</vt:lpstr>
      <vt:lpstr>KFIKFP+TimesNewRoman</vt:lpstr>
      <vt:lpstr>Retrospección</vt:lpstr>
      <vt:lpstr>UML</vt:lpstr>
      <vt:lpstr>Definición de UML</vt:lpstr>
      <vt:lpstr>Definición de UML</vt:lpstr>
      <vt:lpstr>Aspectos del Lenguaje</vt:lpstr>
      <vt:lpstr>Clasificación</vt:lpstr>
      <vt:lpstr>Clasificación</vt:lpstr>
      <vt:lpstr>Diagrama de Clase</vt:lpstr>
      <vt:lpstr>Diagrama de Clase</vt:lpstr>
      <vt:lpstr>Concepto de Clase</vt:lpstr>
      <vt:lpstr>Componentes de las Clases</vt:lpstr>
      <vt:lpstr>Componentes de las Clases</vt:lpstr>
      <vt:lpstr>Atributos</vt:lpstr>
      <vt:lpstr>Atributos -  Visibilidad</vt:lpstr>
      <vt:lpstr>Atributos -  Visibilidad</vt:lpstr>
      <vt:lpstr>Atributos -  Visibilidad</vt:lpstr>
      <vt:lpstr>Atributos -  Visibilidad</vt:lpstr>
      <vt:lpstr>Operaciones</vt:lpstr>
      <vt:lpstr>Operaciones - Visibilidad</vt:lpstr>
      <vt:lpstr>Relaciones</vt:lpstr>
      <vt:lpstr>Relaciones – Asociación</vt:lpstr>
      <vt:lpstr>Relaciones –Multiplicidad</vt:lpstr>
      <vt:lpstr>Relaciones – Generalización</vt:lpstr>
      <vt:lpstr>Relaciones – Generalización</vt:lpstr>
      <vt:lpstr>Relaciones – Generalización</vt:lpstr>
      <vt:lpstr>Presentación de PowerPoint</vt:lpstr>
      <vt:lpstr>Presentación de PowerPoint</vt:lpstr>
      <vt:lpstr>Relaciones – Agregación</vt:lpstr>
      <vt:lpstr>Relaciones – Dependencia</vt:lpstr>
      <vt:lpstr>Relaciones – Association Class</vt:lpstr>
      <vt:lpstr>Relaciones – Association Class</vt:lpstr>
      <vt:lpstr>Herencia Múltiple</vt:lpstr>
      <vt:lpstr>Herencia Múltiple – Problemas</vt:lpstr>
      <vt:lpstr>Clases abstractas</vt:lpstr>
      <vt:lpstr>Clases Abstractas</vt:lpstr>
      <vt:lpstr>Clases abstractas</vt:lpstr>
      <vt:lpstr>Clases abstractas</vt:lpstr>
      <vt:lpstr>Interfaces</vt:lpstr>
      <vt:lpstr>Interfaces</vt:lpstr>
      <vt:lpstr>Interfaces</vt:lpstr>
      <vt:lpstr>Presentación de PowerPoint</vt:lpstr>
    </vt:vector>
  </TitlesOfParts>
  <Company>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ESPECIFICACIÓN DE SOFTWARE</dc:title>
  <dc:creator>nada</dc:creator>
  <cp:lastModifiedBy>cristian</cp:lastModifiedBy>
  <cp:revision>303</cp:revision>
  <dcterms:created xsi:type="dcterms:W3CDTF">2013-03-10T17:02:17Z</dcterms:created>
  <dcterms:modified xsi:type="dcterms:W3CDTF">2021-05-11T12:56:01Z</dcterms:modified>
</cp:coreProperties>
</file>