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Dosis"/>
      <p:regular r:id="rId23"/>
      <p:bold r:id="rId24"/>
    </p:embeddedFont>
    <p:embeddedFont>
      <p:font typeface="Vollkorn"/>
      <p:regular r:id="rId25"/>
      <p:bold r:id="rId26"/>
      <p:italic r:id="rId27"/>
      <p:boldItalic r:id="rId28"/>
    </p:embeddedFont>
    <p:embeddedFont>
      <p:font typeface="Chango"/>
      <p:regular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Dosis-bold.fntdata"/><Relationship Id="rId23" Type="http://schemas.openxmlformats.org/officeDocument/2006/relationships/font" Target="fonts/Dosi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Vollkorn-bold.fntdata"/><Relationship Id="rId25" Type="http://schemas.openxmlformats.org/officeDocument/2006/relationships/font" Target="fonts/Vollkorn-regular.fntdata"/><Relationship Id="rId28" Type="http://schemas.openxmlformats.org/officeDocument/2006/relationships/font" Target="fonts/Vollkorn-boldItalic.fntdata"/><Relationship Id="rId27" Type="http://schemas.openxmlformats.org/officeDocument/2006/relationships/font" Target="fonts/Vollkorn-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hango-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AlfaSlab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c04041e82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c04041e82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c39d2ce41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c39d2ce41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e0e7e3de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e0e7e3de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e0e7e3dec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e0e7e3dec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e0e7e3dec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e0e7e3dec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e0e7e3dec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e0e7e3dec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e0e7e3dec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e0e7e3dec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e0e7e3dec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e0e7e3dec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79d4099f0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79d4099f0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c39d2ce41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c39d2ce41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c3f0d607ce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c3f0d607ce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79d4099f0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79d4099f0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c04041e82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c04041e82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b78119005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b78119005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b7811900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b7811900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c3f0d607ce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c3f0d607ce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79d4099f0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79d4099f0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04041e828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04041e828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2659B1"/>
            </a:gs>
            <a:gs pos="31000">
              <a:srgbClr val="132D59"/>
            </a:gs>
            <a:gs pos="100000">
              <a:schemeClr val="dk1"/>
            </a:gs>
          </a:gsLst>
          <a:lin ang="16200038"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rot="-174">
            <a:off x="1603825" y="2334571"/>
            <a:ext cx="5936400" cy="15798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5200"/>
              <a:buNone/>
              <a:defRPr b="1" sz="5200">
                <a:solidFill>
                  <a:schemeClr val="lt1"/>
                </a:solidFill>
                <a:latin typeface="Vollkorn"/>
                <a:ea typeface="Vollkorn"/>
                <a:cs typeface="Vollkorn"/>
                <a:sym typeface="Vollkor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rot="-695">
            <a:off x="1603837" y="3915127"/>
            <a:ext cx="5936400" cy="375000"/>
          </a:xfrm>
          <a:prstGeom prst="rect">
            <a:avLst/>
          </a:prstGeom>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1"/>
              </a:buClr>
              <a:buSzPts val="2800"/>
              <a:buNone/>
              <a:defRPr sz="1600">
                <a:solidFill>
                  <a:schemeClr val="lt1"/>
                </a:solidFill>
                <a:latin typeface="Dosis"/>
                <a:ea typeface="Dosis"/>
                <a:cs typeface="Dosis"/>
                <a:sym typeface="Dosis"/>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1" name="Google Shape;11;p2"/>
          <p:cNvSpPr/>
          <p:nvPr/>
        </p:nvSpPr>
        <p:spPr>
          <a:xfrm rot="10366299">
            <a:off x="1224971" y="170713"/>
            <a:ext cx="1485405" cy="514572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664562">
            <a:off x="2826130" y="170733"/>
            <a:ext cx="1485253" cy="514568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650657">
            <a:off x="4427211" y="170742"/>
            <a:ext cx="1485201" cy="5145669"/>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326334">
            <a:off x="6064787" y="170798"/>
            <a:ext cx="1485276" cy="5145558"/>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76175" y="-1774432"/>
            <a:ext cx="8991716" cy="8691963"/>
            <a:chOff x="3319625" y="2830275"/>
            <a:chExt cx="1130550" cy="1092875"/>
          </a:xfrm>
        </p:grpSpPr>
        <p:sp>
          <p:nvSpPr>
            <p:cNvPr id="16" name="Google Shape;16;p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11"/>
          <p:cNvGrpSpPr/>
          <p:nvPr/>
        </p:nvGrpSpPr>
        <p:grpSpPr>
          <a:xfrm>
            <a:off x="2993923" y="406325"/>
            <a:ext cx="3156175" cy="5146200"/>
            <a:chOff x="630948" y="406325"/>
            <a:chExt cx="3156175" cy="5146200"/>
          </a:xfrm>
        </p:grpSpPr>
        <p:sp>
          <p:nvSpPr>
            <p:cNvPr id="152" name="Google Shape;152;p11"/>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1"/>
          <p:cNvSpPr txBox="1"/>
          <p:nvPr>
            <p:ph hasCustomPrompt="1" type="title"/>
          </p:nvPr>
        </p:nvSpPr>
        <p:spPr>
          <a:xfrm>
            <a:off x="1942475" y="1808100"/>
            <a:ext cx="5259000" cy="997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2000"/>
              <a:buNone/>
              <a:defRPr sz="6000">
                <a:solidFill>
                  <a:schemeClr val="lt2"/>
                </a:solidFill>
              </a:defRPr>
            </a:lvl1pPr>
            <a:lvl2pPr lvl="1" algn="ctr">
              <a:spcBef>
                <a:spcPts val="0"/>
              </a:spcBef>
              <a:spcAft>
                <a:spcPts val="0"/>
              </a:spcAft>
              <a:buClr>
                <a:schemeClr val="lt2"/>
              </a:buClr>
              <a:buSzPts val="12000"/>
              <a:buNone/>
              <a:defRPr sz="12000">
                <a:solidFill>
                  <a:schemeClr val="lt2"/>
                </a:solidFill>
              </a:defRPr>
            </a:lvl2pPr>
            <a:lvl3pPr lvl="2" algn="ctr">
              <a:spcBef>
                <a:spcPts val="0"/>
              </a:spcBef>
              <a:spcAft>
                <a:spcPts val="0"/>
              </a:spcAft>
              <a:buClr>
                <a:schemeClr val="lt2"/>
              </a:buClr>
              <a:buSzPts val="12000"/>
              <a:buNone/>
              <a:defRPr sz="12000">
                <a:solidFill>
                  <a:schemeClr val="lt2"/>
                </a:solidFill>
              </a:defRPr>
            </a:lvl3pPr>
            <a:lvl4pPr lvl="3" algn="ctr">
              <a:spcBef>
                <a:spcPts val="0"/>
              </a:spcBef>
              <a:spcAft>
                <a:spcPts val="0"/>
              </a:spcAft>
              <a:buClr>
                <a:schemeClr val="lt2"/>
              </a:buClr>
              <a:buSzPts val="12000"/>
              <a:buNone/>
              <a:defRPr sz="12000">
                <a:solidFill>
                  <a:schemeClr val="lt2"/>
                </a:solidFill>
              </a:defRPr>
            </a:lvl4pPr>
            <a:lvl5pPr lvl="4" algn="ctr">
              <a:spcBef>
                <a:spcPts val="0"/>
              </a:spcBef>
              <a:spcAft>
                <a:spcPts val="0"/>
              </a:spcAft>
              <a:buClr>
                <a:schemeClr val="lt2"/>
              </a:buClr>
              <a:buSzPts val="12000"/>
              <a:buNone/>
              <a:defRPr sz="12000">
                <a:solidFill>
                  <a:schemeClr val="lt2"/>
                </a:solidFill>
              </a:defRPr>
            </a:lvl5pPr>
            <a:lvl6pPr lvl="5" algn="ctr">
              <a:spcBef>
                <a:spcPts val="0"/>
              </a:spcBef>
              <a:spcAft>
                <a:spcPts val="0"/>
              </a:spcAft>
              <a:buClr>
                <a:schemeClr val="lt2"/>
              </a:buClr>
              <a:buSzPts val="12000"/>
              <a:buNone/>
              <a:defRPr sz="12000">
                <a:solidFill>
                  <a:schemeClr val="lt2"/>
                </a:solidFill>
              </a:defRPr>
            </a:lvl6pPr>
            <a:lvl7pPr lvl="6" algn="ctr">
              <a:spcBef>
                <a:spcPts val="0"/>
              </a:spcBef>
              <a:spcAft>
                <a:spcPts val="0"/>
              </a:spcAft>
              <a:buClr>
                <a:schemeClr val="lt2"/>
              </a:buClr>
              <a:buSzPts val="12000"/>
              <a:buNone/>
              <a:defRPr sz="12000">
                <a:solidFill>
                  <a:schemeClr val="lt2"/>
                </a:solidFill>
              </a:defRPr>
            </a:lvl7pPr>
            <a:lvl8pPr lvl="7" algn="ctr">
              <a:spcBef>
                <a:spcPts val="0"/>
              </a:spcBef>
              <a:spcAft>
                <a:spcPts val="0"/>
              </a:spcAft>
              <a:buClr>
                <a:schemeClr val="lt2"/>
              </a:buClr>
              <a:buSzPts val="12000"/>
              <a:buNone/>
              <a:defRPr sz="12000">
                <a:solidFill>
                  <a:schemeClr val="lt2"/>
                </a:solidFill>
              </a:defRPr>
            </a:lvl8pPr>
            <a:lvl9pPr lvl="8" algn="ctr">
              <a:spcBef>
                <a:spcPts val="0"/>
              </a:spcBef>
              <a:spcAft>
                <a:spcPts val="0"/>
              </a:spcAft>
              <a:buClr>
                <a:schemeClr val="lt2"/>
              </a:buClr>
              <a:buSzPts val="12000"/>
              <a:buNone/>
              <a:defRPr sz="12000">
                <a:solidFill>
                  <a:schemeClr val="lt2"/>
                </a:solidFill>
              </a:defRPr>
            </a:lvl9pPr>
          </a:lstStyle>
          <a:p>
            <a:r>
              <a:t>xx%</a:t>
            </a:r>
          </a:p>
        </p:txBody>
      </p:sp>
      <p:sp>
        <p:nvSpPr>
          <p:cNvPr id="156" name="Google Shape;156;p11"/>
          <p:cNvSpPr txBox="1"/>
          <p:nvPr>
            <p:ph idx="1" type="subTitle"/>
          </p:nvPr>
        </p:nvSpPr>
        <p:spPr>
          <a:xfrm>
            <a:off x="1942500" y="2805588"/>
            <a:ext cx="5259000" cy="529800"/>
          </a:xfrm>
          <a:prstGeom prst="rect">
            <a:avLst/>
          </a:prstGeom>
        </p:spPr>
        <p:txBody>
          <a:bodyPr anchorCtr="0" anchor="t" bIns="91425" lIns="91425" spcFirstLastPara="1" rIns="91425" wrap="square" tIns="91425">
            <a:norm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grpSp>
        <p:nvGrpSpPr>
          <p:cNvPr id="157" name="Google Shape;157;p11"/>
          <p:cNvGrpSpPr/>
          <p:nvPr/>
        </p:nvGrpSpPr>
        <p:grpSpPr>
          <a:xfrm>
            <a:off x="719640" y="-1150845"/>
            <a:ext cx="7704246" cy="7447397"/>
            <a:chOff x="3319625" y="2830275"/>
            <a:chExt cx="1130550" cy="1092875"/>
          </a:xfrm>
        </p:grpSpPr>
        <p:sp>
          <p:nvSpPr>
            <p:cNvPr id="158" name="Google Shape;158;p1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0" name="Shape 170"/>
        <p:cNvGrpSpPr/>
        <p:nvPr/>
      </p:nvGrpSpPr>
      <p:grpSpPr>
        <a:xfrm>
          <a:off x="0" y="0"/>
          <a:ext cx="0" cy="0"/>
          <a:chOff x="0" y="0"/>
          <a:chExt cx="0" cy="0"/>
        </a:xfrm>
      </p:grpSpPr>
      <p:grpSp>
        <p:nvGrpSpPr>
          <p:cNvPr id="171" name="Google Shape;171;p13"/>
          <p:cNvGrpSpPr/>
          <p:nvPr/>
        </p:nvGrpSpPr>
        <p:grpSpPr>
          <a:xfrm>
            <a:off x="1911486" y="-75195"/>
            <a:ext cx="5321047" cy="5143507"/>
            <a:chOff x="3319625" y="2830275"/>
            <a:chExt cx="1130550" cy="1092875"/>
          </a:xfrm>
        </p:grpSpPr>
        <p:sp>
          <p:nvSpPr>
            <p:cNvPr id="172" name="Google Shape;172;p1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3"/>
          <p:cNvSpPr txBox="1"/>
          <p:nvPr>
            <p:ph hasCustomPrompt="1" type="title"/>
          </p:nvPr>
        </p:nvSpPr>
        <p:spPr>
          <a:xfrm>
            <a:off x="2118151" y="101940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b="1" sz="5000">
                <a:latin typeface="Vollkorn"/>
                <a:ea typeface="Vollkorn"/>
                <a:cs typeface="Vollkorn"/>
                <a:sym typeface="Vollkorn"/>
              </a:defRPr>
            </a:lvl2pPr>
            <a:lvl3pPr lvl="2" rtl="0">
              <a:spcBef>
                <a:spcPts val="0"/>
              </a:spcBef>
              <a:spcAft>
                <a:spcPts val="0"/>
              </a:spcAft>
              <a:buSzPts val="5000"/>
              <a:buFont typeface="Vollkorn"/>
              <a:buNone/>
              <a:defRPr b="1" sz="5000">
                <a:latin typeface="Vollkorn"/>
                <a:ea typeface="Vollkorn"/>
                <a:cs typeface="Vollkorn"/>
                <a:sym typeface="Vollkorn"/>
              </a:defRPr>
            </a:lvl3pPr>
            <a:lvl4pPr lvl="3" rtl="0">
              <a:spcBef>
                <a:spcPts val="0"/>
              </a:spcBef>
              <a:spcAft>
                <a:spcPts val="0"/>
              </a:spcAft>
              <a:buSzPts val="5000"/>
              <a:buFont typeface="Vollkorn"/>
              <a:buNone/>
              <a:defRPr b="1" sz="5000">
                <a:latin typeface="Vollkorn"/>
                <a:ea typeface="Vollkorn"/>
                <a:cs typeface="Vollkorn"/>
                <a:sym typeface="Vollkorn"/>
              </a:defRPr>
            </a:lvl4pPr>
            <a:lvl5pPr lvl="4" rtl="0">
              <a:spcBef>
                <a:spcPts val="0"/>
              </a:spcBef>
              <a:spcAft>
                <a:spcPts val="0"/>
              </a:spcAft>
              <a:buSzPts val="5000"/>
              <a:buFont typeface="Vollkorn"/>
              <a:buNone/>
              <a:defRPr b="1" sz="5000">
                <a:latin typeface="Vollkorn"/>
                <a:ea typeface="Vollkorn"/>
                <a:cs typeface="Vollkorn"/>
                <a:sym typeface="Vollkorn"/>
              </a:defRPr>
            </a:lvl5pPr>
            <a:lvl6pPr lvl="5" rtl="0">
              <a:spcBef>
                <a:spcPts val="0"/>
              </a:spcBef>
              <a:spcAft>
                <a:spcPts val="0"/>
              </a:spcAft>
              <a:buSzPts val="5000"/>
              <a:buFont typeface="Vollkorn"/>
              <a:buNone/>
              <a:defRPr b="1" sz="5000">
                <a:latin typeface="Vollkorn"/>
                <a:ea typeface="Vollkorn"/>
                <a:cs typeface="Vollkorn"/>
                <a:sym typeface="Vollkorn"/>
              </a:defRPr>
            </a:lvl6pPr>
            <a:lvl7pPr lvl="6" rtl="0">
              <a:spcBef>
                <a:spcPts val="0"/>
              </a:spcBef>
              <a:spcAft>
                <a:spcPts val="0"/>
              </a:spcAft>
              <a:buSzPts val="5000"/>
              <a:buFont typeface="Vollkorn"/>
              <a:buNone/>
              <a:defRPr b="1" sz="5000">
                <a:latin typeface="Vollkorn"/>
                <a:ea typeface="Vollkorn"/>
                <a:cs typeface="Vollkorn"/>
                <a:sym typeface="Vollkorn"/>
              </a:defRPr>
            </a:lvl7pPr>
            <a:lvl8pPr lvl="7" rtl="0">
              <a:spcBef>
                <a:spcPts val="0"/>
              </a:spcBef>
              <a:spcAft>
                <a:spcPts val="0"/>
              </a:spcAft>
              <a:buSzPts val="5000"/>
              <a:buFont typeface="Vollkorn"/>
              <a:buNone/>
              <a:defRPr b="1" sz="5000">
                <a:latin typeface="Vollkorn"/>
                <a:ea typeface="Vollkorn"/>
                <a:cs typeface="Vollkorn"/>
                <a:sym typeface="Vollkorn"/>
              </a:defRPr>
            </a:lvl8pPr>
            <a:lvl9pPr lvl="8" rtl="0">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84" name="Google Shape;184;p13"/>
          <p:cNvSpPr txBox="1"/>
          <p:nvPr>
            <p:ph idx="1" type="subTitle"/>
          </p:nvPr>
        </p:nvSpPr>
        <p:spPr>
          <a:xfrm>
            <a:off x="1410300" y="1877125"/>
            <a:ext cx="2176500" cy="347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Font typeface="Vollkorn"/>
              <a:buNone/>
              <a:defRPr b="1" sz="1820">
                <a:latin typeface="Vollkorn"/>
                <a:ea typeface="Vollkorn"/>
                <a:cs typeface="Vollkorn"/>
                <a:sym typeface="Vollkorn"/>
              </a:defRPr>
            </a:lvl1pPr>
            <a:lvl2pPr lvl="1" rtl="0" algn="ctr">
              <a:lnSpc>
                <a:spcPct val="100000"/>
              </a:lnSpc>
              <a:spcBef>
                <a:spcPts val="0"/>
              </a:spcBef>
              <a:spcAft>
                <a:spcPts val="0"/>
              </a:spcAft>
              <a:buSzPts val="1400"/>
              <a:buFont typeface="Vollkorn"/>
              <a:buNone/>
              <a:defRPr b="1">
                <a:latin typeface="Vollkorn"/>
                <a:ea typeface="Vollkorn"/>
                <a:cs typeface="Vollkorn"/>
                <a:sym typeface="Vollkorn"/>
              </a:defRPr>
            </a:lvl2pPr>
            <a:lvl3pPr lvl="2" rtl="0" algn="ctr">
              <a:lnSpc>
                <a:spcPct val="100000"/>
              </a:lnSpc>
              <a:spcBef>
                <a:spcPts val="0"/>
              </a:spcBef>
              <a:spcAft>
                <a:spcPts val="0"/>
              </a:spcAft>
              <a:buSzPts val="1400"/>
              <a:buFont typeface="Vollkorn"/>
              <a:buNone/>
              <a:defRPr b="1">
                <a:latin typeface="Vollkorn"/>
                <a:ea typeface="Vollkorn"/>
                <a:cs typeface="Vollkorn"/>
                <a:sym typeface="Vollkorn"/>
              </a:defRPr>
            </a:lvl3pPr>
            <a:lvl4pPr lvl="3" rtl="0" algn="ctr">
              <a:lnSpc>
                <a:spcPct val="100000"/>
              </a:lnSpc>
              <a:spcBef>
                <a:spcPts val="0"/>
              </a:spcBef>
              <a:spcAft>
                <a:spcPts val="0"/>
              </a:spcAft>
              <a:buSzPts val="1400"/>
              <a:buFont typeface="Vollkorn"/>
              <a:buNone/>
              <a:defRPr b="1">
                <a:latin typeface="Vollkorn"/>
                <a:ea typeface="Vollkorn"/>
                <a:cs typeface="Vollkorn"/>
                <a:sym typeface="Vollkorn"/>
              </a:defRPr>
            </a:lvl4pPr>
            <a:lvl5pPr lvl="4" rtl="0" algn="ctr">
              <a:lnSpc>
                <a:spcPct val="100000"/>
              </a:lnSpc>
              <a:spcBef>
                <a:spcPts val="0"/>
              </a:spcBef>
              <a:spcAft>
                <a:spcPts val="0"/>
              </a:spcAft>
              <a:buSzPts val="1400"/>
              <a:buFont typeface="Vollkorn"/>
              <a:buNone/>
              <a:defRPr b="1">
                <a:latin typeface="Vollkorn"/>
                <a:ea typeface="Vollkorn"/>
                <a:cs typeface="Vollkorn"/>
                <a:sym typeface="Vollkorn"/>
              </a:defRPr>
            </a:lvl5pPr>
            <a:lvl6pPr lvl="5" rtl="0" algn="ctr">
              <a:lnSpc>
                <a:spcPct val="100000"/>
              </a:lnSpc>
              <a:spcBef>
                <a:spcPts val="0"/>
              </a:spcBef>
              <a:spcAft>
                <a:spcPts val="0"/>
              </a:spcAft>
              <a:buSzPts val="1400"/>
              <a:buFont typeface="Vollkorn"/>
              <a:buNone/>
              <a:defRPr b="1">
                <a:latin typeface="Vollkorn"/>
                <a:ea typeface="Vollkorn"/>
                <a:cs typeface="Vollkorn"/>
                <a:sym typeface="Vollkorn"/>
              </a:defRPr>
            </a:lvl6pPr>
            <a:lvl7pPr lvl="6" rtl="0" algn="ctr">
              <a:lnSpc>
                <a:spcPct val="100000"/>
              </a:lnSpc>
              <a:spcBef>
                <a:spcPts val="0"/>
              </a:spcBef>
              <a:spcAft>
                <a:spcPts val="0"/>
              </a:spcAft>
              <a:buSzPts val="1400"/>
              <a:buFont typeface="Vollkorn"/>
              <a:buNone/>
              <a:defRPr b="1">
                <a:latin typeface="Vollkorn"/>
                <a:ea typeface="Vollkorn"/>
                <a:cs typeface="Vollkorn"/>
                <a:sym typeface="Vollkorn"/>
              </a:defRPr>
            </a:lvl7pPr>
            <a:lvl8pPr lvl="7" rtl="0" algn="ctr">
              <a:lnSpc>
                <a:spcPct val="100000"/>
              </a:lnSpc>
              <a:spcBef>
                <a:spcPts val="0"/>
              </a:spcBef>
              <a:spcAft>
                <a:spcPts val="0"/>
              </a:spcAft>
              <a:buSzPts val="1400"/>
              <a:buFont typeface="Vollkorn"/>
              <a:buNone/>
              <a:defRPr b="1">
                <a:latin typeface="Vollkorn"/>
                <a:ea typeface="Vollkorn"/>
                <a:cs typeface="Vollkorn"/>
                <a:sym typeface="Vollkorn"/>
              </a:defRPr>
            </a:lvl8pPr>
            <a:lvl9pPr lvl="8" rtl="0"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85" name="Google Shape;185;p13"/>
          <p:cNvSpPr txBox="1"/>
          <p:nvPr>
            <p:ph idx="2" type="subTitle"/>
          </p:nvPr>
        </p:nvSpPr>
        <p:spPr>
          <a:xfrm>
            <a:off x="1410225" y="2224525"/>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13"/>
          <p:cNvSpPr txBox="1"/>
          <p:nvPr>
            <p:ph hasCustomPrompt="1" idx="3" type="title"/>
          </p:nvPr>
        </p:nvSpPr>
        <p:spPr>
          <a:xfrm>
            <a:off x="2118151" y="281105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b="1" sz="5000">
                <a:latin typeface="Vollkorn"/>
                <a:ea typeface="Vollkorn"/>
                <a:cs typeface="Vollkorn"/>
                <a:sym typeface="Vollkorn"/>
              </a:defRPr>
            </a:lvl2pPr>
            <a:lvl3pPr lvl="2" rtl="0">
              <a:spcBef>
                <a:spcPts val="0"/>
              </a:spcBef>
              <a:spcAft>
                <a:spcPts val="0"/>
              </a:spcAft>
              <a:buSzPts val="5000"/>
              <a:buFont typeface="Vollkorn"/>
              <a:buNone/>
              <a:defRPr b="1" sz="5000">
                <a:latin typeface="Vollkorn"/>
                <a:ea typeface="Vollkorn"/>
                <a:cs typeface="Vollkorn"/>
                <a:sym typeface="Vollkorn"/>
              </a:defRPr>
            </a:lvl3pPr>
            <a:lvl4pPr lvl="3" rtl="0">
              <a:spcBef>
                <a:spcPts val="0"/>
              </a:spcBef>
              <a:spcAft>
                <a:spcPts val="0"/>
              </a:spcAft>
              <a:buSzPts val="5000"/>
              <a:buFont typeface="Vollkorn"/>
              <a:buNone/>
              <a:defRPr b="1" sz="5000">
                <a:latin typeface="Vollkorn"/>
                <a:ea typeface="Vollkorn"/>
                <a:cs typeface="Vollkorn"/>
                <a:sym typeface="Vollkorn"/>
              </a:defRPr>
            </a:lvl4pPr>
            <a:lvl5pPr lvl="4" rtl="0">
              <a:spcBef>
                <a:spcPts val="0"/>
              </a:spcBef>
              <a:spcAft>
                <a:spcPts val="0"/>
              </a:spcAft>
              <a:buSzPts val="5000"/>
              <a:buFont typeface="Vollkorn"/>
              <a:buNone/>
              <a:defRPr b="1" sz="5000">
                <a:latin typeface="Vollkorn"/>
                <a:ea typeface="Vollkorn"/>
                <a:cs typeface="Vollkorn"/>
                <a:sym typeface="Vollkorn"/>
              </a:defRPr>
            </a:lvl5pPr>
            <a:lvl6pPr lvl="5" rtl="0">
              <a:spcBef>
                <a:spcPts val="0"/>
              </a:spcBef>
              <a:spcAft>
                <a:spcPts val="0"/>
              </a:spcAft>
              <a:buSzPts val="5000"/>
              <a:buFont typeface="Vollkorn"/>
              <a:buNone/>
              <a:defRPr b="1" sz="5000">
                <a:latin typeface="Vollkorn"/>
                <a:ea typeface="Vollkorn"/>
                <a:cs typeface="Vollkorn"/>
                <a:sym typeface="Vollkorn"/>
              </a:defRPr>
            </a:lvl6pPr>
            <a:lvl7pPr lvl="6" rtl="0">
              <a:spcBef>
                <a:spcPts val="0"/>
              </a:spcBef>
              <a:spcAft>
                <a:spcPts val="0"/>
              </a:spcAft>
              <a:buSzPts val="5000"/>
              <a:buFont typeface="Vollkorn"/>
              <a:buNone/>
              <a:defRPr b="1" sz="5000">
                <a:latin typeface="Vollkorn"/>
                <a:ea typeface="Vollkorn"/>
                <a:cs typeface="Vollkorn"/>
                <a:sym typeface="Vollkorn"/>
              </a:defRPr>
            </a:lvl7pPr>
            <a:lvl8pPr lvl="7" rtl="0">
              <a:spcBef>
                <a:spcPts val="0"/>
              </a:spcBef>
              <a:spcAft>
                <a:spcPts val="0"/>
              </a:spcAft>
              <a:buSzPts val="5000"/>
              <a:buFont typeface="Vollkorn"/>
              <a:buNone/>
              <a:defRPr b="1" sz="5000">
                <a:latin typeface="Vollkorn"/>
                <a:ea typeface="Vollkorn"/>
                <a:cs typeface="Vollkorn"/>
                <a:sym typeface="Vollkorn"/>
              </a:defRPr>
            </a:lvl8pPr>
            <a:lvl9pPr lvl="8" rtl="0">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87" name="Google Shape;187;p13"/>
          <p:cNvSpPr txBox="1"/>
          <p:nvPr>
            <p:ph idx="4" type="subTitle"/>
          </p:nvPr>
        </p:nvSpPr>
        <p:spPr>
          <a:xfrm>
            <a:off x="1410300" y="3669350"/>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gn="ctr">
              <a:lnSpc>
                <a:spcPct val="100000"/>
              </a:lnSpc>
              <a:spcBef>
                <a:spcPts val="0"/>
              </a:spcBef>
              <a:spcAft>
                <a:spcPts val="0"/>
              </a:spcAft>
              <a:buSzPts val="1400"/>
              <a:buFont typeface="Vollkorn"/>
              <a:buNone/>
              <a:defRPr b="1">
                <a:latin typeface="Vollkorn"/>
                <a:ea typeface="Vollkorn"/>
                <a:cs typeface="Vollkorn"/>
                <a:sym typeface="Vollkorn"/>
              </a:defRPr>
            </a:lvl2pPr>
            <a:lvl3pPr lvl="2" rtl="0" algn="ctr">
              <a:lnSpc>
                <a:spcPct val="100000"/>
              </a:lnSpc>
              <a:spcBef>
                <a:spcPts val="0"/>
              </a:spcBef>
              <a:spcAft>
                <a:spcPts val="0"/>
              </a:spcAft>
              <a:buSzPts val="1400"/>
              <a:buFont typeface="Vollkorn"/>
              <a:buNone/>
              <a:defRPr b="1">
                <a:latin typeface="Vollkorn"/>
                <a:ea typeface="Vollkorn"/>
                <a:cs typeface="Vollkorn"/>
                <a:sym typeface="Vollkorn"/>
              </a:defRPr>
            </a:lvl3pPr>
            <a:lvl4pPr lvl="3" rtl="0" algn="ctr">
              <a:lnSpc>
                <a:spcPct val="100000"/>
              </a:lnSpc>
              <a:spcBef>
                <a:spcPts val="0"/>
              </a:spcBef>
              <a:spcAft>
                <a:spcPts val="0"/>
              </a:spcAft>
              <a:buSzPts val="1400"/>
              <a:buFont typeface="Vollkorn"/>
              <a:buNone/>
              <a:defRPr b="1">
                <a:latin typeface="Vollkorn"/>
                <a:ea typeface="Vollkorn"/>
                <a:cs typeface="Vollkorn"/>
                <a:sym typeface="Vollkorn"/>
              </a:defRPr>
            </a:lvl4pPr>
            <a:lvl5pPr lvl="4" rtl="0" algn="ctr">
              <a:lnSpc>
                <a:spcPct val="100000"/>
              </a:lnSpc>
              <a:spcBef>
                <a:spcPts val="0"/>
              </a:spcBef>
              <a:spcAft>
                <a:spcPts val="0"/>
              </a:spcAft>
              <a:buSzPts val="1400"/>
              <a:buFont typeface="Vollkorn"/>
              <a:buNone/>
              <a:defRPr b="1">
                <a:latin typeface="Vollkorn"/>
                <a:ea typeface="Vollkorn"/>
                <a:cs typeface="Vollkorn"/>
                <a:sym typeface="Vollkorn"/>
              </a:defRPr>
            </a:lvl5pPr>
            <a:lvl6pPr lvl="5" rtl="0" algn="ctr">
              <a:lnSpc>
                <a:spcPct val="100000"/>
              </a:lnSpc>
              <a:spcBef>
                <a:spcPts val="0"/>
              </a:spcBef>
              <a:spcAft>
                <a:spcPts val="0"/>
              </a:spcAft>
              <a:buSzPts val="1400"/>
              <a:buFont typeface="Vollkorn"/>
              <a:buNone/>
              <a:defRPr b="1">
                <a:latin typeface="Vollkorn"/>
                <a:ea typeface="Vollkorn"/>
                <a:cs typeface="Vollkorn"/>
                <a:sym typeface="Vollkorn"/>
              </a:defRPr>
            </a:lvl6pPr>
            <a:lvl7pPr lvl="6" rtl="0" algn="ctr">
              <a:lnSpc>
                <a:spcPct val="100000"/>
              </a:lnSpc>
              <a:spcBef>
                <a:spcPts val="0"/>
              </a:spcBef>
              <a:spcAft>
                <a:spcPts val="0"/>
              </a:spcAft>
              <a:buSzPts val="1400"/>
              <a:buFont typeface="Vollkorn"/>
              <a:buNone/>
              <a:defRPr b="1">
                <a:latin typeface="Vollkorn"/>
                <a:ea typeface="Vollkorn"/>
                <a:cs typeface="Vollkorn"/>
                <a:sym typeface="Vollkorn"/>
              </a:defRPr>
            </a:lvl7pPr>
            <a:lvl8pPr lvl="7" rtl="0" algn="ctr">
              <a:lnSpc>
                <a:spcPct val="100000"/>
              </a:lnSpc>
              <a:spcBef>
                <a:spcPts val="0"/>
              </a:spcBef>
              <a:spcAft>
                <a:spcPts val="0"/>
              </a:spcAft>
              <a:buSzPts val="1400"/>
              <a:buFont typeface="Vollkorn"/>
              <a:buNone/>
              <a:defRPr b="1">
                <a:latin typeface="Vollkorn"/>
                <a:ea typeface="Vollkorn"/>
                <a:cs typeface="Vollkorn"/>
                <a:sym typeface="Vollkorn"/>
              </a:defRPr>
            </a:lvl8pPr>
            <a:lvl9pPr lvl="8" rtl="0"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88" name="Google Shape;188;p13"/>
          <p:cNvSpPr txBox="1"/>
          <p:nvPr>
            <p:ph idx="5" type="subTitle"/>
          </p:nvPr>
        </p:nvSpPr>
        <p:spPr>
          <a:xfrm>
            <a:off x="1410225" y="4016750"/>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3"/>
          <p:cNvSpPr txBox="1"/>
          <p:nvPr>
            <p:ph hasCustomPrompt="1" idx="6" type="title"/>
          </p:nvPr>
        </p:nvSpPr>
        <p:spPr>
          <a:xfrm>
            <a:off x="5970150" y="101940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lgn="l">
              <a:spcBef>
                <a:spcPts val="0"/>
              </a:spcBef>
              <a:spcAft>
                <a:spcPts val="0"/>
              </a:spcAft>
              <a:buSzPts val="5000"/>
              <a:buFont typeface="Vollkorn"/>
              <a:buNone/>
              <a:defRPr b="1" sz="5000">
                <a:latin typeface="Vollkorn"/>
                <a:ea typeface="Vollkorn"/>
                <a:cs typeface="Vollkorn"/>
                <a:sym typeface="Vollkorn"/>
              </a:defRPr>
            </a:lvl2pPr>
            <a:lvl3pPr lvl="2" rtl="0" algn="l">
              <a:spcBef>
                <a:spcPts val="0"/>
              </a:spcBef>
              <a:spcAft>
                <a:spcPts val="0"/>
              </a:spcAft>
              <a:buSzPts val="5000"/>
              <a:buFont typeface="Vollkorn"/>
              <a:buNone/>
              <a:defRPr b="1" sz="5000">
                <a:latin typeface="Vollkorn"/>
                <a:ea typeface="Vollkorn"/>
                <a:cs typeface="Vollkorn"/>
                <a:sym typeface="Vollkorn"/>
              </a:defRPr>
            </a:lvl3pPr>
            <a:lvl4pPr lvl="3" rtl="0" algn="l">
              <a:spcBef>
                <a:spcPts val="0"/>
              </a:spcBef>
              <a:spcAft>
                <a:spcPts val="0"/>
              </a:spcAft>
              <a:buSzPts val="5000"/>
              <a:buFont typeface="Vollkorn"/>
              <a:buNone/>
              <a:defRPr b="1" sz="5000">
                <a:latin typeface="Vollkorn"/>
                <a:ea typeface="Vollkorn"/>
                <a:cs typeface="Vollkorn"/>
                <a:sym typeface="Vollkorn"/>
              </a:defRPr>
            </a:lvl4pPr>
            <a:lvl5pPr lvl="4" rtl="0" algn="l">
              <a:spcBef>
                <a:spcPts val="0"/>
              </a:spcBef>
              <a:spcAft>
                <a:spcPts val="0"/>
              </a:spcAft>
              <a:buSzPts val="5000"/>
              <a:buFont typeface="Vollkorn"/>
              <a:buNone/>
              <a:defRPr b="1" sz="5000">
                <a:latin typeface="Vollkorn"/>
                <a:ea typeface="Vollkorn"/>
                <a:cs typeface="Vollkorn"/>
                <a:sym typeface="Vollkorn"/>
              </a:defRPr>
            </a:lvl5pPr>
            <a:lvl6pPr lvl="5" rtl="0" algn="l">
              <a:spcBef>
                <a:spcPts val="0"/>
              </a:spcBef>
              <a:spcAft>
                <a:spcPts val="0"/>
              </a:spcAft>
              <a:buSzPts val="5000"/>
              <a:buFont typeface="Vollkorn"/>
              <a:buNone/>
              <a:defRPr b="1" sz="5000">
                <a:latin typeface="Vollkorn"/>
                <a:ea typeface="Vollkorn"/>
                <a:cs typeface="Vollkorn"/>
                <a:sym typeface="Vollkorn"/>
              </a:defRPr>
            </a:lvl6pPr>
            <a:lvl7pPr lvl="6" rtl="0" algn="l">
              <a:spcBef>
                <a:spcPts val="0"/>
              </a:spcBef>
              <a:spcAft>
                <a:spcPts val="0"/>
              </a:spcAft>
              <a:buSzPts val="5000"/>
              <a:buFont typeface="Vollkorn"/>
              <a:buNone/>
              <a:defRPr b="1" sz="5000">
                <a:latin typeface="Vollkorn"/>
                <a:ea typeface="Vollkorn"/>
                <a:cs typeface="Vollkorn"/>
                <a:sym typeface="Vollkorn"/>
              </a:defRPr>
            </a:lvl7pPr>
            <a:lvl8pPr lvl="7" rtl="0" algn="l">
              <a:spcBef>
                <a:spcPts val="0"/>
              </a:spcBef>
              <a:spcAft>
                <a:spcPts val="0"/>
              </a:spcAft>
              <a:buSzPts val="5000"/>
              <a:buFont typeface="Vollkorn"/>
              <a:buNone/>
              <a:defRPr b="1" sz="5000">
                <a:latin typeface="Vollkorn"/>
                <a:ea typeface="Vollkorn"/>
                <a:cs typeface="Vollkorn"/>
                <a:sym typeface="Vollkorn"/>
              </a:defRPr>
            </a:lvl8pPr>
            <a:lvl9pPr lvl="8" rtl="0" algn="l">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90" name="Google Shape;190;p13"/>
          <p:cNvSpPr txBox="1"/>
          <p:nvPr>
            <p:ph idx="7" type="subTitle"/>
          </p:nvPr>
        </p:nvSpPr>
        <p:spPr>
          <a:xfrm>
            <a:off x="5262300" y="1877125"/>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91" name="Google Shape;191;p13"/>
          <p:cNvSpPr txBox="1"/>
          <p:nvPr>
            <p:ph idx="8" type="subTitle"/>
          </p:nvPr>
        </p:nvSpPr>
        <p:spPr>
          <a:xfrm>
            <a:off x="5262300" y="2224525"/>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13"/>
          <p:cNvSpPr txBox="1"/>
          <p:nvPr>
            <p:ph hasCustomPrompt="1" idx="9" type="title"/>
          </p:nvPr>
        </p:nvSpPr>
        <p:spPr>
          <a:xfrm>
            <a:off x="5970150" y="281105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lgn="l">
              <a:spcBef>
                <a:spcPts val="0"/>
              </a:spcBef>
              <a:spcAft>
                <a:spcPts val="0"/>
              </a:spcAft>
              <a:buSzPts val="5000"/>
              <a:buFont typeface="Vollkorn"/>
              <a:buNone/>
              <a:defRPr b="1" sz="5000">
                <a:latin typeface="Vollkorn"/>
                <a:ea typeface="Vollkorn"/>
                <a:cs typeface="Vollkorn"/>
                <a:sym typeface="Vollkorn"/>
              </a:defRPr>
            </a:lvl2pPr>
            <a:lvl3pPr lvl="2" rtl="0" algn="l">
              <a:spcBef>
                <a:spcPts val="0"/>
              </a:spcBef>
              <a:spcAft>
                <a:spcPts val="0"/>
              </a:spcAft>
              <a:buSzPts val="5000"/>
              <a:buFont typeface="Vollkorn"/>
              <a:buNone/>
              <a:defRPr b="1" sz="5000">
                <a:latin typeface="Vollkorn"/>
                <a:ea typeface="Vollkorn"/>
                <a:cs typeface="Vollkorn"/>
                <a:sym typeface="Vollkorn"/>
              </a:defRPr>
            </a:lvl3pPr>
            <a:lvl4pPr lvl="3" rtl="0" algn="l">
              <a:spcBef>
                <a:spcPts val="0"/>
              </a:spcBef>
              <a:spcAft>
                <a:spcPts val="0"/>
              </a:spcAft>
              <a:buSzPts val="5000"/>
              <a:buFont typeface="Vollkorn"/>
              <a:buNone/>
              <a:defRPr b="1" sz="5000">
                <a:latin typeface="Vollkorn"/>
                <a:ea typeface="Vollkorn"/>
                <a:cs typeface="Vollkorn"/>
                <a:sym typeface="Vollkorn"/>
              </a:defRPr>
            </a:lvl4pPr>
            <a:lvl5pPr lvl="4" rtl="0" algn="l">
              <a:spcBef>
                <a:spcPts val="0"/>
              </a:spcBef>
              <a:spcAft>
                <a:spcPts val="0"/>
              </a:spcAft>
              <a:buSzPts val="5000"/>
              <a:buFont typeface="Vollkorn"/>
              <a:buNone/>
              <a:defRPr b="1" sz="5000">
                <a:latin typeface="Vollkorn"/>
                <a:ea typeface="Vollkorn"/>
                <a:cs typeface="Vollkorn"/>
                <a:sym typeface="Vollkorn"/>
              </a:defRPr>
            </a:lvl5pPr>
            <a:lvl6pPr lvl="5" rtl="0" algn="l">
              <a:spcBef>
                <a:spcPts val="0"/>
              </a:spcBef>
              <a:spcAft>
                <a:spcPts val="0"/>
              </a:spcAft>
              <a:buSzPts val="5000"/>
              <a:buFont typeface="Vollkorn"/>
              <a:buNone/>
              <a:defRPr b="1" sz="5000">
                <a:latin typeface="Vollkorn"/>
                <a:ea typeface="Vollkorn"/>
                <a:cs typeface="Vollkorn"/>
                <a:sym typeface="Vollkorn"/>
              </a:defRPr>
            </a:lvl6pPr>
            <a:lvl7pPr lvl="6" rtl="0" algn="l">
              <a:spcBef>
                <a:spcPts val="0"/>
              </a:spcBef>
              <a:spcAft>
                <a:spcPts val="0"/>
              </a:spcAft>
              <a:buSzPts val="5000"/>
              <a:buFont typeface="Vollkorn"/>
              <a:buNone/>
              <a:defRPr b="1" sz="5000">
                <a:latin typeface="Vollkorn"/>
                <a:ea typeface="Vollkorn"/>
                <a:cs typeface="Vollkorn"/>
                <a:sym typeface="Vollkorn"/>
              </a:defRPr>
            </a:lvl7pPr>
            <a:lvl8pPr lvl="7" rtl="0" algn="l">
              <a:spcBef>
                <a:spcPts val="0"/>
              </a:spcBef>
              <a:spcAft>
                <a:spcPts val="0"/>
              </a:spcAft>
              <a:buSzPts val="5000"/>
              <a:buFont typeface="Vollkorn"/>
              <a:buNone/>
              <a:defRPr b="1" sz="5000">
                <a:latin typeface="Vollkorn"/>
                <a:ea typeface="Vollkorn"/>
                <a:cs typeface="Vollkorn"/>
                <a:sym typeface="Vollkorn"/>
              </a:defRPr>
            </a:lvl8pPr>
            <a:lvl9pPr lvl="8" rtl="0" algn="l">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93" name="Google Shape;193;p13"/>
          <p:cNvSpPr txBox="1"/>
          <p:nvPr>
            <p:ph idx="13" type="subTitle"/>
          </p:nvPr>
        </p:nvSpPr>
        <p:spPr>
          <a:xfrm>
            <a:off x="5262300" y="3669350"/>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94" name="Google Shape;194;p13"/>
          <p:cNvSpPr txBox="1"/>
          <p:nvPr>
            <p:ph idx="14" type="subTitle"/>
          </p:nvPr>
        </p:nvSpPr>
        <p:spPr>
          <a:xfrm>
            <a:off x="5262300" y="4016750"/>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5" name="Google Shape;195;p13"/>
          <p:cNvSpPr txBox="1"/>
          <p:nvPr>
            <p:ph idx="15" type="title"/>
          </p:nvPr>
        </p:nvSpPr>
        <p:spPr>
          <a:xfrm>
            <a:off x="720000" y="540000"/>
            <a:ext cx="7704000" cy="479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254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6" name="Google Shape;196;p13"/>
          <p:cNvSpPr/>
          <p:nvPr/>
        </p:nvSpPr>
        <p:spPr>
          <a:xfrm rot="10366299">
            <a:off x="7343771" y="170713"/>
            <a:ext cx="1485405" cy="514572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rot="-10326334">
            <a:off x="343537" y="170798"/>
            <a:ext cx="1485276" cy="5145558"/>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98" name="Shape 198"/>
        <p:cNvGrpSpPr/>
        <p:nvPr/>
      </p:nvGrpSpPr>
      <p:grpSpPr>
        <a:xfrm>
          <a:off x="0" y="0"/>
          <a:ext cx="0" cy="0"/>
          <a:chOff x="0" y="0"/>
          <a:chExt cx="0" cy="0"/>
        </a:xfrm>
      </p:grpSpPr>
      <p:grpSp>
        <p:nvGrpSpPr>
          <p:cNvPr id="199" name="Google Shape;199;p14"/>
          <p:cNvGrpSpPr/>
          <p:nvPr/>
        </p:nvGrpSpPr>
        <p:grpSpPr>
          <a:xfrm>
            <a:off x="3681784" y="-106692"/>
            <a:ext cx="5385827" cy="5206129"/>
            <a:chOff x="3319625" y="2830275"/>
            <a:chExt cx="1130550" cy="1092875"/>
          </a:xfrm>
        </p:grpSpPr>
        <p:sp>
          <p:nvSpPr>
            <p:cNvPr id="200" name="Google Shape;200;p1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4"/>
          <p:cNvSpPr txBox="1"/>
          <p:nvPr>
            <p:ph type="title"/>
          </p:nvPr>
        </p:nvSpPr>
        <p:spPr>
          <a:xfrm>
            <a:off x="4971900" y="1793125"/>
            <a:ext cx="3452100" cy="572700"/>
          </a:xfrm>
          <a:prstGeom prst="rect">
            <a:avLst/>
          </a:prstGeom>
        </p:spPr>
        <p:txBody>
          <a:bodyPr anchorCtr="0" anchor="b" bIns="91425" lIns="91425" spcFirstLastPara="1" rIns="91425" wrap="square" tIns="91425">
            <a:normAutofit/>
          </a:bodyPr>
          <a:lstStyle>
            <a:lvl1pPr lvl="0">
              <a:spcBef>
                <a:spcPts val="0"/>
              </a:spcBef>
              <a:spcAft>
                <a:spcPts val="0"/>
              </a:spcAft>
              <a:buSzPts val="2800"/>
              <a:buNone/>
              <a:defRPr sz="36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2" name="Google Shape;212;p14"/>
          <p:cNvSpPr txBox="1"/>
          <p:nvPr>
            <p:ph idx="1" type="subTitle"/>
          </p:nvPr>
        </p:nvSpPr>
        <p:spPr>
          <a:xfrm>
            <a:off x="4971900" y="2365825"/>
            <a:ext cx="3452100" cy="1374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14"/>
          <p:cNvSpPr/>
          <p:nvPr/>
        </p:nvSpPr>
        <p:spPr>
          <a:xfrm rot="10800000">
            <a:off x="58919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14" name="Shape 214"/>
        <p:cNvGrpSpPr/>
        <p:nvPr/>
      </p:nvGrpSpPr>
      <p:grpSpPr>
        <a:xfrm>
          <a:off x="0" y="0"/>
          <a:ext cx="0" cy="0"/>
          <a:chOff x="0" y="0"/>
          <a:chExt cx="0" cy="0"/>
        </a:xfrm>
      </p:grpSpPr>
      <p:grpSp>
        <p:nvGrpSpPr>
          <p:cNvPr id="215" name="Google Shape;215;p15"/>
          <p:cNvGrpSpPr/>
          <p:nvPr/>
        </p:nvGrpSpPr>
        <p:grpSpPr>
          <a:xfrm>
            <a:off x="3467145" y="84118"/>
            <a:ext cx="5149203" cy="4977499"/>
            <a:chOff x="3319625" y="2830275"/>
            <a:chExt cx="1130550" cy="1092875"/>
          </a:xfrm>
        </p:grpSpPr>
        <p:sp>
          <p:nvSpPr>
            <p:cNvPr id="216" name="Google Shape;216;p1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5"/>
          <p:cNvSpPr txBox="1"/>
          <p:nvPr>
            <p:ph type="title"/>
          </p:nvPr>
        </p:nvSpPr>
        <p:spPr>
          <a:xfrm>
            <a:off x="720000" y="540000"/>
            <a:ext cx="3852000" cy="126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5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15"/>
          <p:cNvSpPr txBox="1"/>
          <p:nvPr>
            <p:ph idx="1" type="subTitle"/>
          </p:nvPr>
        </p:nvSpPr>
        <p:spPr>
          <a:xfrm>
            <a:off x="720000" y="1980000"/>
            <a:ext cx="3852000" cy="2624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29" name="Shape 229"/>
        <p:cNvGrpSpPr/>
        <p:nvPr/>
      </p:nvGrpSpPr>
      <p:grpSpPr>
        <a:xfrm>
          <a:off x="0" y="0"/>
          <a:ext cx="0" cy="0"/>
          <a:chOff x="0" y="0"/>
          <a:chExt cx="0" cy="0"/>
        </a:xfrm>
      </p:grpSpPr>
      <p:sp>
        <p:nvSpPr>
          <p:cNvPr id="230" name="Google Shape;230;p16"/>
          <p:cNvSpPr txBox="1"/>
          <p:nvPr>
            <p:ph type="title"/>
          </p:nvPr>
        </p:nvSpPr>
        <p:spPr>
          <a:xfrm>
            <a:off x="720000" y="1619250"/>
            <a:ext cx="3852000" cy="9333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31" name="Google Shape;231;p16"/>
          <p:cNvSpPr txBox="1"/>
          <p:nvPr>
            <p:ph idx="1" type="subTitle"/>
          </p:nvPr>
        </p:nvSpPr>
        <p:spPr>
          <a:xfrm>
            <a:off x="720000" y="2552700"/>
            <a:ext cx="3852000" cy="1374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32" name="Google Shape;232;p16"/>
          <p:cNvGrpSpPr/>
          <p:nvPr/>
        </p:nvGrpSpPr>
        <p:grpSpPr>
          <a:xfrm>
            <a:off x="3681784" y="-106692"/>
            <a:ext cx="5385827" cy="5206129"/>
            <a:chOff x="3319625" y="2830275"/>
            <a:chExt cx="1130550" cy="1092875"/>
          </a:xfrm>
        </p:grpSpPr>
        <p:sp>
          <p:nvSpPr>
            <p:cNvPr id="233" name="Google Shape;233;p1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6"/>
          <p:cNvSpPr/>
          <p:nvPr/>
        </p:nvSpPr>
        <p:spPr>
          <a:xfrm rot="-5400000">
            <a:off x="1407242"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245" name="Shape 245"/>
        <p:cNvGrpSpPr/>
        <p:nvPr/>
      </p:nvGrpSpPr>
      <p:grpSpPr>
        <a:xfrm>
          <a:off x="0" y="0"/>
          <a:ext cx="0" cy="0"/>
          <a:chOff x="0" y="0"/>
          <a:chExt cx="0" cy="0"/>
        </a:xfrm>
      </p:grpSpPr>
      <p:sp>
        <p:nvSpPr>
          <p:cNvPr id="246" name="Google Shape;246;p17"/>
          <p:cNvSpPr txBox="1"/>
          <p:nvPr>
            <p:ph type="title"/>
          </p:nvPr>
        </p:nvSpPr>
        <p:spPr>
          <a:xfrm>
            <a:off x="4572000" y="1619400"/>
            <a:ext cx="3852000" cy="9333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47" name="Google Shape;247;p17"/>
          <p:cNvSpPr txBox="1"/>
          <p:nvPr>
            <p:ph idx="1" type="subTitle"/>
          </p:nvPr>
        </p:nvSpPr>
        <p:spPr>
          <a:xfrm>
            <a:off x="4572000" y="2552700"/>
            <a:ext cx="3852000" cy="1374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48" name="Google Shape;248;p17"/>
          <p:cNvGrpSpPr/>
          <p:nvPr/>
        </p:nvGrpSpPr>
        <p:grpSpPr>
          <a:xfrm>
            <a:off x="-77404" y="-106692"/>
            <a:ext cx="5385827" cy="5206129"/>
            <a:chOff x="3319625" y="2830275"/>
            <a:chExt cx="1130550" cy="1092875"/>
          </a:xfrm>
        </p:grpSpPr>
        <p:sp>
          <p:nvSpPr>
            <p:cNvPr id="249" name="Google Shape;249;p1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7"/>
          <p:cNvSpPr/>
          <p:nvPr/>
        </p:nvSpPr>
        <p:spPr>
          <a:xfrm rot="5400000">
            <a:off x="5874417"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261" name="Shape 261"/>
        <p:cNvGrpSpPr/>
        <p:nvPr/>
      </p:nvGrpSpPr>
      <p:grpSpPr>
        <a:xfrm>
          <a:off x="0" y="0"/>
          <a:ext cx="0" cy="0"/>
          <a:chOff x="0" y="0"/>
          <a:chExt cx="0" cy="0"/>
        </a:xfrm>
      </p:grpSpPr>
      <p:sp>
        <p:nvSpPr>
          <p:cNvPr id="262" name="Google Shape;262;p18"/>
          <p:cNvSpPr/>
          <p:nvPr/>
        </p:nvSpPr>
        <p:spPr>
          <a:xfrm rot="10800000">
            <a:off x="10504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rot="10800000">
            <a:off x="382919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rot="10800000">
            <a:off x="66079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8"/>
          <p:cNvGrpSpPr/>
          <p:nvPr/>
        </p:nvGrpSpPr>
        <p:grpSpPr>
          <a:xfrm>
            <a:off x="719640" y="-1150845"/>
            <a:ext cx="7704246" cy="7447397"/>
            <a:chOff x="3319625" y="2830275"/>
            <a:chExt cx="1130550" cy="1092875"/>
          </a:xfrm>
        </p:grpSpPr>
        <p:sp>
          <p:nvSpPr>
            <p:cNvPr id="266" name="Google Shape;266;p1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8"/>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8" name="Google Shape;278;p18"/>
          <p:cNvSpPr txBox="1"/>
          <p:nvPr>
            <p:ph idx="2" type="title"/>
          </p:nvPr>
        </p:nvSpPr>
        <p:spPr>
          <a:xfrm>
            <a:off x="72000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79" name="Google Shape;279;p18"/>
          <p:cNvSpPr txBox="1"/>
          <p:nvPr>
            <p:ph idx="1" type="subTitle"/>
          </p:nvPr>
        </p:nvSpPr>
        <p:spPr>
          <a:xfrm>
            <a:off x="72000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0" name="Google Shape;280;p18"/>
          <p:cNvSpPr txBox="1"/>
          <p:nvPr>
            <p:ph idx="3" type="title"/>
          </p:nvPr>
        </p:nvSpPr>
        <p:spPr>
          <a:xfrm>
            <a:off x="349875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1" name="Google Shape;281;p18"/>
          <p:cNvSpPr txBox="1"/>
          <p:nvPr>
            <p:ph idx="4" type="subTitle"/>
          </p:nvPr>
        </p:nvSpPr>
        <p:spPr>
          <a:xfrm>
            <a:off x="349875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18"/>
          <p:cNvSpPr txBox="1"/>
          <p:nvPr>
            <p:ph idx="5" type="title"/>
          </p:nvPr>
        </p:nvSpPr>
        <p:spPr>
          <a:xfrm>
            <a:off x="627750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3" name="Google Shape;283;p18"/>
          <p:cNvSpPr txBox="1"/>
          <p:nvPr>
            <p:ph idx="6" type="subTitle"/>
          </p:nvPr>
        </p:nvSpPr>
        <p:spPr>
          <a:xfrm>
            <a:off x="627750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284" name="Shape 284"/>
        <p:cNvGrpSpPr/>
        <p:nvPr/>
      </p:nvGrpSpPr>
      <p:grpSpPr>
        <a:xfrm>
          <a:off x="0" y="0"/>
          <a:ext cx="0" cy="0"/>
          <a:chOff x="0" y="0"/>
          <a:chExt cx="0" cy="0"/>
        </a:xfrm>
      </p:grpSpPr>
      <p:grpSp>
        <p:nvGrpSpPr>
          <p:cNvPr id="285" name="Google Shape;285;p19"/>
          <p:cNvGrpSpPr/>
          <p:nvPr/>
        </p:nvGrpSpPr>
        <p:grpSpPr>
          <a:xfrm>
            <a:off x="719640" y="-1150845"/>
            <a:ext cx="7704246" cy="7447397"/>
            <a:chOff x="3319625" y="2830275"/>
            <a:chExt cx="1130550" cy="1092875"/>
          </a:xfrm>
        </p:grpSpPr>
        <p:sp>
          <p:nvSpPr>
            <p:cNvPr id="286" name="Google Shape;286;p1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9"/>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298" name="Google Shape;298;p19"/>
          <p:cNvSpPr txBox="1"/>
          <p:nvPr>
            <p:ph idx="2" type="title"/>
          </p:nvPr>
        </p:nvSpPr>
        <p:spPr>
          <a:xfrm>
            <a:off x="720000" y="3592200"/>
            <a:ext cx="2146500" cy="476100"/>
          </a:xfrm>
          <a:prstGeom prst="rect">
            <a:avLst/>
          </a:prstGeom>
          <a:noFill/>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299" name="Google Shape;299;p19"/>
          <p:cNvSpPr txBox="1"/>
          <p:nvPr>
            <p:ph idx="1" type="subTitle"/>
          </p:nvPr>
        </p:nvSpPr>
        <p:spPr>
          <a:xfrm>
            <a:off x="72000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19"/>
          <p:cNvSpPr txBox="1"/>
          <p:nvPr>
            <p:ph idx="3" type="title"/>
          </p:nvPr>
        </p:nvSpPr>
        <p:spPr>
          <a:xfrm>
            <a:off x="3498750" y="35922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1" name="Google Shape;301;p19"/>
          <p:cNvSpPr txBox="1"/>
          <p:nvPr>
            <p:ph idx="4" type="subTitle"/>
          </p:nvPr>
        </p:nvSpPr>
        <p:spPr>
          <a:xfrm>
            <a:off x="349875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19"/>
          <p:cNvSpPr txBox="1"/>
          <p:nvPr>
            <p:ph idx="5" type="title"/>
          </p:nvPr>
        </p:nvSpPr>
        <p:spPr>
          <a:xfrm>
            <a:off x="6277500" y="35922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3" name="Google Shape;303;p19"/>
          <p:cNvSpPr txBox="1"/>
          <p:nvPr>
            <p:ph idx="6" type="subTitle"/>
          </p:nvPr>
        </p:nvSpPr>
        <p:spPr>
          <a:xfrm>
            <a:off x="627750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19"/>
          <p:cNvSpPr txBox="1"/>
          <p:nvPr>
            <p:ph idx="7" type="title"/>
          </p:nvPr>
        </p:nvSpPr>
        <p:spPr>
          <a:xfrm>
            <a:off x="72000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5" name="Google Shape;305;p19"/>
          <p:cNvSpPr txBox="1"/>
          <p:nvPr>
            <p:ph idx="8" type="subTitle"/>
          </p:nvPr>
        </p:nvSpPr>
        <p:spPr>
          <a:xfrm>
            <a:off x="72000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6" name="Google Shape;306;p19"/>
          <p:cNvSpPr txBox="1"/>
          <p:nvPr>
            <p:ph idx="9" type="title"/>
          </p:nvPr>
        </p:nvSpPr>
        <p:spPr>
          <a:xfrm>
            <a:off x="349875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7" name="Google Shape;307;p19"/>
          <p:cNvSpPr txBox="1"/>
          <p:nvPr>
            <p:ph idx="13" type="subTitle"/>
          </p:nvPr>
        </p:nvSpPr>
        <p:spPr>
          <a:xfrm>
            <a:off x="349875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8" name="Google Shape;308;p19"/>
          <p:cNvSpPr txBox="1"/>
          <p:nvPr>
            <p:ph idx="14" type="title"/>
          </p:nvPr>
        </p:nvSpPr>
        <p:spPr>
          <a:xfrm>
            <a:off x="627750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9" name="Google Shape;309;p19"/>
          <p:cNvSpPr txBox="1"/>
          <p:nvPr>
            <p:ph idx="15" type="subTitle"/>
          </p:nvPr>
        </p:nvSpPr>
        <p:spPr>
          <a:xfrm>
            <a:off x="627750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19"/>
          <p:cNvSpPr/>
          <p:nvPr/>
        </p:nvSpPr>
        <p:spPr>
          <a:xfrm rot="10800000">
            <a:off x="660795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rot="10800000">
            <a:off x="382920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rot="10800000">
            <a:off x="105045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2_1_2">
    <p:spTree>
      <p:nvGrpSpPr>
        <p:cNvPr id="313" name="Shape 313"/>
        <p:cNvGrpSpPr/>
        <p:nvPr/>
      </p:nvGrpSpPr>
      <p:grpSpPr>
        <a:xfrm>
          <a:off x="0" y="0"/>
          <a:ext cx="0" cy="0"/>
          <a:chOff x="0" y="0"/>
          <a:chExt cx="0" cy="0"/>
        </a:xfrm>
      </p:grpSpPr>
      <p:sp>
        <p:nvSpPr>
          <p:cNvPr id="314" name="Google Shape;314;p20"/>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15" name="Google Shape;315;p20"/>
          <p:cNvSpPr txBox="1"/>
          <p:nvPr>
            <p:ph idx="2" type="title"/>
          </p:nvPr>
        </p:nvSpPr>
        <p:spPr>
          <a:xfrm>
            <a:off x="720000" y="3302525"/>
            <a:ext cx="2266500" cy="476100"/>
          </a:xfrm>
          <a:prstGeom prst="rect">
            <a:avLst/>
          </a:prstGeom>
          <a:noFill/>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16" name="Google Shape;316;p20"/>
          <p:cNvSpPr txBox="1"/>
          <p:nvPr>
            <p:ph idx="1" type="subTitle"/>
          </p:nvPr>
        </p:nvSpPr>
        <p:spPr>
          <a:xfrm>
            <a:off x="720000" y="3699425"/>
            <a:ext cx="2266500" cy="615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7" name="Google Shape;317;p20"/>
          <p:cNvSpPr txBox="1"/>
          <p:nvPr>
            <p:ph idx="3" type="title"/>
          </p:nvPr>
        </p:nvSpPr>
        <p:spPr>
          <a:xfrm>
            <a:off x="3438750" y="1739575"/>
            <a:ext cx="226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18" name="Google Shape;318;p20"/>
          <p:cNvSpPr txBox="1"/>
          <p:nvPr>
            <p:ph idx="4" type="subTitle"/>
          </p:nvPr>
        </p:nvSpPr>
        <p:spPr>
          <a:xfrm>
            <a:off x="3438750" y="2136475"/>
            <a:ext cx="226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9" name="Google Shape;319;p20"/>
          <p:cNvSpPr txBox="1"/>
          <p:nvPr>
            <p:ph idx="5" type="title"/>
          </p:nvPr>
        </p:nvSpPr>
        <p:spPr>
          <a:xfrm>
            <a:off x="6157500" y="3302525"/>
            <a:ext cx="226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0" name="Google Shape;320;p20"/>
          <p:cNvSpPr txBox="1"/>
          <p:nvPr>
            <p:ph idx="6" type="subTitle"/>
          </p:nvPr>
        </p:nvSpPr>
        <p:spPr>
          <a:xfrm>
            <a:off x="6157500" y="3699425"/>
            <a:ext cx="2266500" cy="615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1" name="Google Shape;321;p20"/>
          <p:cNvSpPr txBox="1"/>
          <p:nvPr>
            <p:ph idx="7" type="title"/>
          </p:nvPr>
        </p:nvSpPr>
        <p:spPr>
          <a:xfrm>
            <a:off x="720000" y="1739575"/>
            <a:ext cx="226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2" name="Google Shape;322;p20"/>
          <p:cNvSpPr txBox="1"/>
          <p:nvPr>
            <p:ph idx="8" type="subTitle"/>
          </p:nvPr>
        </p:nvSpPr>
        <p:spPr>
          <a:xfrm>
            <a:off x="720000" y="2136475"/>
            <a:ext cx="2266500" cy="615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20"/>
          <p:cNvSpPr txBox="1"/>
          <p:nvPr>
            <p:ph idx="9" type="title"/>
          </p:nvPr>
        </p:nvSpPr>
        <p:spPr>
          <a:xfrm>
            <a:off x="6157500" y="1739575"/>
            <a:ext cx="226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4" name="Google Shape;324;p20"/>
          <p:cNvSpPr txBox="1"/>
          <p:nvPr>
            <p:ph idx="13" type="subTitle"/>
          </p:nvPr>
        </p:nvSpPr>
        <p:spPr>
          <a:xfrm>
            <a:off x="6157500" y="2136475"/>
            <a:ext cx="2266500" cy="615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5" name="Google Shape;325;p20"/>
          <p:cNvGrpSpPr/>
          <p:nvPr/>
        </p:nvGrpSpPr>
        <p:grpSpPr>
          <a:xfrm>
            <a:off x="2112751" y="195807"/>
            <a:ext cx="4917892" cy="4753897"/>
            <a:chOff x="3319625" y="2830275"/>
            <a:chExt cx="1130550" cy="1092875"/>
          </a:xfrm>
        </p:grpSpPr>
        <p:sp>
          <p:nvSpPr>
            <p:cNvPr id="326" name="Google Shape;326;p20"/>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txBox="1"/>
          <p:nvPr>
            <p:ph type="title"/>
          </p:nvPr>
        </p:nvSpPr>
        <p:spPr>
          <a:xfrm>
            <a:off x="720001" y="2309625"/>
            <a:ext cx="3156300" cy="526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1833451" y="1239850"/>
            <a:ext cx="929400" cy="116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 name="Google Shape;30;p3"/>
          <p:cNvSpPr txBox="1"/>
          <p:nvPr>
            <p:ph idx="1" type="subTitle"/>
          </p:nvPr>
        </p:nvSpPr>
        <p:spPr>
          <a:xfrm>
            <a:off x="1087800" y="2836125"/>
            <a:ext cx="2420700" cy="637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1" name="Google Shape;31;p3"/>
          <p:cNvGrpSpPr/>
          <p:nvPr/>
        </p:nvGrpSpPr>
        <p:grpSpPr>
          <a:xfrm>
            <a:off x="720060" y="406325"/>
            <a:ext cx="3156175" cy="5146200"/>
            <a:chOff x="630948" y="406325"/>
            <a:chExt cx="3156175" cy="5146200"/>
          </a:xfrm>
        </p:grpSpPr>
        <p:sp>
          <p:nvSpPr>
            <p:cNvPr id="32" name="Google Shape;32;p3"/>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3"/>
          <p:cNvGrpSpPr/>
          <p:nvPr/>
        </p:nvGrpSpPr>
        <p:grpSpPr>
          <a:xfrm>
            <a:off x="3876295" y="84118"/>
            <a:ext cx="5149203" cy="4977499"/>
            <a:chOff x="3319625" y="2830275"/>
            <a:chExt cx="1130550" cy="1092875"/>
          </a:xfrm>
        </p:grpSpPr>
        <p:sp>
          <p:nvSpPr>
            <p:cNvPr id="36" name="Google Shape;36;p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37" name="Shape 337"/>
        <p:cNvGrpSpPr/>
        <p:nvPr/>
      </p:nvGrpSpPr>
      <p:grpSpPr>
        <a:xfrm>
          <a:off x="0" y="0"/>
          <a:ext cx="0" cy="0"/>
          <a:chOff x="0" y="0"/>
          <a:chExt cx="0" cy="0"/>
        </a:xfrm>
      </p:grpSpPr>
      <p:sp>
        <p:nvSpPr>
          <p:cNvPr id="338" name="Google Shape;338;p21"/>
          <p:cNvSpPr/>
          <p:nvPr/>
        </p:nvSpPr>
        <p:spPr>
          <a:xfrm rot="10800000">
            <a:off x="1721549" y="539994"/>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3829199" y="-431881"/>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rot="10800000">
            <a:off x="59368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1"/>
          <p:cNvGrpSpPr/>
          <p:nvPr/>
        </p:nvGrpSpPr>
        <p:grpSpPr>
          <a:xfrm>
            <a:off x="719640" y="-1150845"/>
            <a:ext cx="7704246" cy="7447397"/>
            <a:chOff x="3319625" y="2830275"/>
            <a:chExt cx="1130550" cy="1092875"/>
          </a:xfrm>
        </p:grpSpPr>
        <p:sp>
          <p:nvSpPr>
            <p:cNvPr id="342" name="Google Shape;342;p2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1"/>
          <p:cNvSpPr txBox="1"/>
          <p:nvPr>
            <p:ph hasCustomPrompt="1" type="title"/>
          </p:nvPr>
        </p:nvSpPr>
        <p:spPr>
          <a:xfrm>
            <a:off x="720000" y="1203950"/>
            <a:ext cx="3488700" cy="920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4" name="Google Shape;354;p21"/>
          <p:cNvSpPr txBox="1"/>
          <p:nvPr>
            <p:ph idx="1" type="subTitle"/>
          </p:nvPr>
        </p:nvSpPr>
        <p:spPr>
          <a:xfrm>
            <a:off x="720000" y="19335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5" name="Google Shape;355;p21"/>
          <p:cNvSpPr txBox="1"/>
          <p:nvPr>
            <p:ph hasCustomPrompt="1" idx="2" type="title"/>
          </p:nvPr>
        </p:nvSpPr>
        <p:spPr>
          <a:xfrm>
            <a:off x="4935300" y="1203950"/>
            <a:ext cx="3488700" cy="920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6" name="Google Shape;356;p21"/>
          <p:cNvSpPr txBox="1"/>
          <p:nvPr>
            <p:ph idx="3" type="subTitle"/>
          </p:nvPr>
        </p:nvSpPr>
        <p:spPr>
          <a:xfrm>
            <a:off x="4935300" y="19335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7" name="Google Shape;357;p21"/>
          <p:cNvSpPr txBox="1"/>
          <p:nvPr>
            <p:ph hasCustomPrompt="1" idx="4" type="title"/>
          </p:nvPr>
        </p:nvSpPr>
        <p:spPr>
          <a:xfrm>
            <a:off x="2827575" y="2740600"/>
            <a:ext cx="3488700" cy="80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8" name="Google Shape;358;p21"/>
          <p:cNvSpPr txBox="1"/>
          <p:nvPr>
            <p:ph idx="5" type="subTitle"/>
          </p:nvPr>
        </p:nvSpPr>
        <p:spPr>
          <a:xfrm>
            <a:off x="2827475" y="34148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
    <p:spTree>
      <p:nvGrpSpPr>
        <p:cNvPr id="359" name="Shape 359"/>
        <p:cNvGrpSpPr/>
        <p:nvPr/>
      </p:nvGrpSpPr>
      <p:grpSpPr>
        <a:xfrm>
          <a:off x="0" y="0"/>
          <a:ext cx="0" cy="0"/>
          <a:chOff x="0" y="0"/>
          <a:chExt cx="0" cy="0"/>
        </a:xfrm>
      </p:grpSpPr>
      <p:sp>
        <p:nvSpPr>
          <p:cNvPr id="360" name="Google Shape;360;p22"/>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61" name="Google Shape;361;p22"/>
          <p:cNvSpPr txBox="1"/>
          <p:nvPr>
            <p:ph idx="2" type="title"/>
          </p:nvPr>
        </p:nvSpPr>
        <p:spPr>
          <a:xfrm>
            <a:off x="720000" y="3378725"/>
            <a:ext cx="214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2" name="Google Shape;362;p22"/>
          <p:cNvSpPr txBox="1"/>
          <p:nvPr>
            <p:ph idx="1" type="subTitle"/>
          </p:nvPr>
        </p:nvSpPr>
        <p:spPr>
          <a:xfrm>
            <a:off x="720000" y="3775625"/>
            <a:ext cx="2146500" cy="79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p22"/>
          <p:cNvSpPr txBox="1"/>
          <p:nvPr>
            <p:ph idx="3" type="title"/>
          </p:nvPr>
        </p:nvSpPr>
        <p:spPr>
          <a:xfrm>
            <a:off x="6277500" y="3378725"/>
            <a:ext cx="214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4" name="Google Shape;364;p22"/>
          <p:cNvSpPr txBox="1"/>
          <p:nvPr>
            <p:ph idx="4" type="subTitle"/>
          </p:nvPr>
        </p:nvSpPr>
        <p:spPr>
          <a:xfrm>
            <a:off x="6277500" y="3775613"/>
            <a:ext cx="2146500" cy="79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5" name="Google Shape;365;p22"/>
          <p:cNvSpPr txBox="1"/>
          <p:nvPr>
            <p:ph idx="5" type="title"/>
          </p:nvPr>
        </p:nvSpPr>
        <p:spPr>
          <a:xfrm>
            <a:off x="720000" y="1739575"/>
            <a:ext cx="214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6" name="Google Shape;366;p22"/>
          <p:cNvSpPr txBox="1"/>
          <p:nvPr>
            <p:ph idx="6" type="subTitle"/>
          </p:nvPr>
        </p:nvSpPr>
        <p:spPr>
          <a:xfrm>
            <a:off x="720000" y="2136475"/>
            <a:ext cx="2146500" cy="79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7" name="Google Shape;367;p22"/>
          <p:cNvSpPr txBox="1"/>
          <p:nvPr>
            <p:ph idx="7" type="title"/>
          </p:nvPr>
        </p:nvSpPr>
        <p:spPr>
          <a:xfrm>
            <a:off x="6277500" y="1739563"/>
            <a:ext cx="214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8" name="Google Shape;368;p22"/>
          <p:cNvSpPr txBox="1"/>
          <p:nvPr>
            <p:ph idx="8" type="subTitle"/>
          </p:nvPr>
        </p:nvSpPr>
        <p:spPr>
          <a:xfrm>
            <a:off x="6277500" y="2136463"/>
            <a:ext cx="2146500" cy="79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69" name="Google Shape;369;p22"/>
          <p:cNvGrpSpPr/>
          <p:nvPr/>
        </p:nvGrpSpPr>
        <p:grpSpPr>
          <a:xfrm>
            <a:off x="2112751" y="195807"/>
            <a:ext cx="4917892" cy="4753897"/>
            <a:chOff x="3319625" y="2830275"/>
            <a:chExt cx="1130550" cy="1092875"/>
          </a:xfrm>
        </p:grpSpPr>
        <p:sp>
          <p:nvSpPr>
            <p:cNvPr id="370" name="Google Shape;370;p22"/>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1_1">
    <p:spTree>
      <p:nvGrpSpPr>
        <p:cNvPr id="381" name="Shape 381"/>
        <p:cNvGrpSpPr/>
        <p:nvPr/>
      </p:nvGrpSpPr>
      <p:grpSpPr>
        <a:xfrm>
          <a:off x="0" y="0"/>
          <a:ext cx="0" cy="0"/>
          <a:chOff x="0" y="0"/>
          <a:chExt cx="0" cy="0"/>
        </a:xfrm>
      </p:grpSpPr>
      <p:sp>
        <p:nvSpPr>
          <p:cNvPr id="382" name="Google Shape;382;p23"/>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83" name="Google Shape;383;p23"/>
          <p:cNvSpPr txBox="1"/>
          <p:nvPr>
            <p:ph idx="2" type="title"/>
          </p:nvPr>
        </p:nvSpPr>
        <p:spPr>
          <a:xfrm>
            <a:off x="3691050" y="30548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4" name="Google Shape;384;p23"/>
          <p:cNvSpPr txBox="1"/>
          <p:nvPr>
            <p:ph idx="1" type="subTitle"/>
          </p:nvPr>
        </p:nvSpPr>
        <p:spPr>
          <a:xfrm>
            <a:off x="3691050" y="34517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5" name="Google Shape;385;p23"/>
          <p:cNvSpPr txBox="1"/>
          <p:nvPr>
            <p:ph idx="3" type="title"/>
          </p:nvPr>
        </p:nvSpPr>
        <p:spPr>
          <a:xfrm>
            <a:off x="6277500" y="30548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6" name="Google Shape;386;p23"/>
          <p:cNvSpPr txBox="1"/>
          <p:nvPr>
            <p:ph idx="4" type="subTitle"/>
          </p:nvPr>
        </p:nvSpPr>
        <p:spPr>
          <a:xfrm>
            <a:off x="6277500" y="34517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7" name="Google Shape;387;p23"/>
          <p:cNvSpPr txBox="1"/>
          <p:nvPr>
            <p:ph idx="5" type="title"/>
          </p:nvPr>
        </p:nvSpPr>
        <p:spPr>
          <a:xfrm>
            <a:off x="3691050" y="17110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8" name="Google Shape;388;p23"/>
          <p:cNvSpPr txBox="1"/>
          <p:nvPr>
            <p:ph idx="6" type="subTitle"/>
          </p:nvPr>
        </p:nvSpPr>
        <p:spPr>
          <a:xfrm>
            <a:off x="3691050" y="21079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9" name="Google Shape;389;p23"/>
          <p:cNvSpPr txBox="1"/>
          <p:nvPr>
            <p:ph idx="7" type="title"/>
          </p:nvPr>
        </p:nvSpPr>
        <p:spPr>
          <a:xfrm>
            <a:off x="6277500" y="17110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90" name="Google Shape;390;p23"/>
          <p:cNvSpPr txBox="1"/>
          <p:nvPr>
            <p:ph idx="8" type="subTitle"/>
          </p:nvPr>
        </p:nvSpPr>
        <p:spPr>
          <a:xfrm>
            <a:off x="6277500" y="21079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91" name="Google Shape;391;p23"/>
          <p:cNvGrpSpPr/>
          <p:nvPr/>
        </p:nvGrpSpPr>
        <p:grpSpPr>
          <a:xfrm>
            <a:off x="-77404" y="-106692"/>
            <a:ext cx="5385827" cy="5206129"/>
            <a:chOff x="3319625" y="2830275"/>
            <a:chExt cx="1130550" cy="1092875"/>
          </a:xfrm>
        </p:grpSpPr>
        <p:sp>
          <p:nvSpPr>
            <p:cNvPr id="392" name="Google Shape;392;p2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1">
    <p:spTree>
      <p:nvGrpSpPr>
        <p:cNvPr id="403" name="Shape 403"/>
        <p:cNvGrpSpPr/>
        <p:nvPr/>
      </p:nvGrpSpPr>
      <p:grpSpPr>
        <a:xfrm>
          <a:off x="0" y="0"/>
          <a:ext cx="0" cy="0"/>
          <a:chOff x="0" y="0"/>
          <a:chExt cx="0" cy="0"/>
        </a:xfrm>
      </p:grpSpPr>
      <p:sp>
        <p:nvSpPr>
          <p:cNvPr id="404" name="Google Shape;404;p24"/>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05" name="Google Shape;405;p24"/>
          <p:cNvSpPr txBox="1"/>
          <p:nvPr>
            <p:ph idx="2" type="title"/>
          </p:nvPr>
        </p:nvSpPr>
        <p:spPr>
          <a:xfrm>
            <a:off x="2572500" y="310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6" name="Google Shape;406;p24"/>
          <p:cNvSpPr txBox="1"/>
          <p:nvPr>
            <p:ph idx="1" type="subTitle"/>
          </p:nvPr>
        </p:nvSpPr>
        <p:spPr>
          <a:xfrm>
            <a:off x="2572500" y="349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7" name="Google Shape;407;p24"/>
          <p:cNvSpPr txBox="1"/>
          <p:nvPr>
            <p:ph idx="3" type="title"/>
          </p:nvPr>
        </p:nvSpPr>
        <p:spPr>
          <a:xfrm>
            <a:off x="6277500" y="310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8" name="Google Shape;408;p24"/>
          <p:cNvSpPr txBox="1"/>
          <p:nvPr>
            <p:ph idx="4" type="subTitle"/>
          </p:nvPr>
        </p:nvSpPr>
        <p:spPr>
          <a:xfrm>
            <a:off x="6277500" y="349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9" name="Google Shape;409;p24"/>
          <p:cNvSpPr txBox="1"/>
          <p:nvPr>
            <p:ph idx="5" type="title"/>
          </p:nvPr>
        </p:nvSpPr>
        <p:spPr>
          <a:xfrm>
            <a:off x="720000" y="169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0" name="Google Shape;410;p24"/>
          <p:cNvSpPr txBox="1"/>
          <p:nvPr>
            <p:ph idx="6" type="subTitle"/>
          </p:nvPr>
        </p:nvSpPr>
        <p:spPr>
          <a:xfrm>
            <a:off x="720000" y="208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24"/>
          <p:cNvSpPr txBox="1"/>
          <p:nvPr>
            <p:ph idx="7" type="title"/>
          </p:nvPr>
        </p:nvSpPr>
        <p:spPr>
          <a:xfrm>
            <a:off x="4425000" y="169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2" name="Google Shape;412;p24"/>
          <p:cNvSpPr txBox="1"/>
          <p:nvPr>
            <p:ph idx="8" type="subTitle"/>
          </p:nvPr>
        </p:nvSpPr>
        <p:spPr>
          <a:xfrm>
            <a:off x="4425000" y="208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13" name="Google Shape;413;p24"/>
          <p:cNvGrpSpPr/>
          <p:nvPr/>
        </p:nvGrpSpPr>
        <p:grpSpPr>
          <a:xfrm>
            <a:off x="1989306" y="135"/>
            <a:ext cx="5165370" cy="4993127"/>
            <a:chOff x="3319625" y="2830275"/>
            <a:chExt cx="1130550" cy="1092875"/>
          </a:xfrm>
        </p:grpSpPr>
        <p:sp>
          <p:nvSpPr>
            <p:cNvPr id="414" name="Google Shape;414;p2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1_1">
    <p:spTree>
      <p:nvGrpSpPr>
        <p:cNvPr id="425" name="Shape 425"/>
        <p:cNvGrpSpPr/>
        <p:nvPr/>
      </p:nvGrpSpPr>
      <p:grpSpPr>
        <a:xfrm>
          <a:off x="0" y="0"/>
          <a:ext cx="0" cy="0"/>
          <a:chOff x="0" y="0"/>
          <a:chExt cx="0" cy="0"/>
        </a:xfrm>
      </p:grpSpPr>
      <p:grpSp>
        <p:nvGrpSpPr>
          <p:cNvPr id="426" name="Google Shape;426;p25"/>
          <p:cNvGrpSpPr/>
          <p:nvPr/>
        </p:nvGrpSpPr>
        <p:grpSpPr>
          <a:xfrm>
            <a:off x="1989306" y="135"/>
            <a:ext cx="5165370" cy="4993127"/>
            <a:chOff x="3319625" y="2830275"/>
            <a:chExt cx="1130550" cy="1092875"/>
          </a:xfrm>
        </p:grpSpPr>
        <p:sp>
          <p:nvSpPr>
            <p:cNvPr id="427" name="Google Shape;427;p2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5"/>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9" name="Google Shape;439;p25"/>
          <p:cNvSpPr txBox="1"/>
          <p:nvPr>
            <p:ph idx="2" type="title"/>
          </p:nvPr>
        </p:nvSpPr>
        <p:spPr>
          <a:xfrm>
            <a:off x="27285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0" name="Google Shape;440;p25"/>
          <p:cNvSpPr txBox="1"/>
          <p:nvPr>
            <p:ph idx="1" type="subTitle"/>
          </p:nvPr>
        </p:nvSpPr>
        <p:spPr>
          <a:xfrm>
            <a:off x="27285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1" name="Google Shape;441;p25"/>
          <p:cNvSpPr txBox="1"/>
          <p:nvPr>
            <p:ph idx="3" type="title"/>
          </p:nvPr>
        </p:nvSpPr>
        <p:spPr>
          <a:xfrm>
            <a:off x="67455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2" name="Google Shape;442;p25"/>
          <p:cNvSpPr txBox="1"/>
          <p:nvPr>
            <p:ph idx="4" type="subTitle"/>
          </p:nvPr>
        </p:nvSpPr>
        <p:spPr>
          <a:xfrm>
            <a:off x="67455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3" name="Google Shape;443;p25"/>
          <p:cNvSpPr txBox="1"/>
          <p:nvPr>
            <p:ph idx="5" type="title"/>
          </p:nvPr>
        </p:nvSpPr>
        <p:spPr>
          <a:xfrm>
            <a:off x="7200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4" name="Google Shape;444;p25"/>
          <p:cNvSpPr txBox="1"/>
          <p:nvPr>
            <p:ph idx="6" type="subTitle"/>
          </p:nvPr>
        </p:nvSpPr>
        <p:spPr>
          <a:xfrm>
            <a:off x="7200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5" name="Google Shape;445;p25"/>
          <p:cNvSpPr txBox="1"/>
          <p:nvPr>
            <p:ph idx="7" type="title"/>
          </p:nvPr>
        </p:nvSpPr>
        <p:spPr>
          <a:xfrm>
            <a:off x="47370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6" name="Google Shape;446;p25"/>
          <p:cNvSpPr txBox="1"/>
          <p:nvPr>
            <p:ph idx="8" type="subTitle"/>
          </p:nvPr>
        </p:nvSpPr>
        <p:spPr>
          <a:xfrm>
            <a:off x="47370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447" name="Shape 447"/>
        <p:cNvGrpSpPr/>
        <p:nvPr/>
      </p:nvGrpSpPr>
      <p:grpSpPr>
        <a:xfrm>
          <a:off x="0" y="0"/>
          <a:ext cx="0" cy="0"/>
          <a:chOff x="0" y="0"/>
          <a:chExt cx="0" cy="0"/>
        </a:xfrm>
      </p:grpSpPr>
      <p:sp>
        <p:nvSpPr>
          <p:cNvPr id="448" name="Google Shape;448;p26"/>
          <p:cNvSpPr/>
          <p:nvPr/>
        </p:nvSpPr>
        <p:spPr>
          <a:xfrm rot="7605167">
            <a:off x="6156670" y="1078321"/>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txBox="1"/>
          <p:nvPr>
            <p:ph type="title"/>
          </p:nvPr>
        </p:nvSpPr>
        <p:spPr>
          <a:xfrm>
            <a:off x="2993851" y="2309625"/>
            <a:ext cx="3156300" cy="526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0" name="Google Shape;450;p26"/>
          <p:cNvSpPr txBox="1"/>
          <p:nvPr>
            <p:ph hasCustomPrompt="1" idx="2" type="title"/>
          </p:nvPr>
        </p:nvSpPr>
        <p:spPr>
          <a:xfrm>
            <a:off x="4107301" y="1239850"/>
            <a:ext cx="929400" cy="116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51" name="Google Shape;451;p26"/>
          <p:cNvSpPr txBox="1"/>
          <p:nvPr>
            <p:ph idx="1" type="subTitle"/>
          </p:nvPr>
        </p:nvSpPr>
        <p:spPr>
          <a:xfrm>
            <a:off x="3361650" y="2836125"/>
            <a:ext cx="2420700" cy="637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2" name="Google Shape;452;p26"/>
          <p:cNvSpPr/>
          <p:nvPr/>
        </p:nvSpPr>
        <p:spPr>
          <a:xfrm rot="-7662554">
            <a:off x="975158" y="1078241"/>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rot="3137446">
            <a:off x="6169528" y="-1112509"/>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26"/>
          <p:cNvGrpSpPr/>
          <p:nvPr/>
        </p:nvGrpSpPr>
        <p:grpSpPr>
          <a:xfrm>
            <a:off x="720057" y="-1205457"/>
            <a:ext cx="7704020" cy="7447069"/>
            <a:chOff x="3319625" y="2830275"/>
            <a:chExt cx="1130550" cy="1092875"/>
          </a:xfrm>
        </p:grpSpPr>
        <p:sp>
          <p:nvSpPr>
            <p:cNvPr id="456" name="Google Shape;456;p2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467" name="Shape 467"/>
        <p:cNvGrpSpPr/>
        <p:nvPr/>
      </p:nvGrpSpPr>
      <p:grpSpPr>
        <a:xfrm>
          <a:off x="0" y="0"/>
          <a:ext cx="0" cy="0"/>
          <a:chOff x="0" y="0"/>
          <a:chExt cx="0" cy="0"/>
        </a:xfrm>
      </p:grpSpPr>
      <p:sp>
        <p:nvSpPr>
          <p:cNvPr id="468" name="Google Shape;468;p27"/>
          <p:cNvSpPr txBox="1"/>
          <p:nvPr>
            <p:ph type="title"/>
          </p:nvPr>
        </p:nvSpPr>
        <p:spPr>
          <a:xfrm>
            <a:off x="2110325" y="3074338"/>
            <a:ext cx="4923300" cy="549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18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69" name="Google Shape;469;p27"/>
          <p:cNvSpPr txBox="1"/>
          <p:nvPr>
            <p:ph idx="1" type="subTitle"/>
          </p:nvPr>
        </p:nvSpPr>
        <p:spPr>
          <a:xfrm>
            <a:off x="2359250" y="1850950"/>
            <a:ext cx="4425300" cy="1223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0" name="Google Shape;470;p27"/>
          <p:cNvSpPr/>
          <p:nvPr/>
        </p:nvSpPr>
        <p:spPr>
          <a:xfrm rot="-3073427">
            <a:off x="536262" y="425948"/>
            <a:ext cx="1937152" cy="5146108"/>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7"/>
          <p:cNvGrpSpPr/>
          <p:nvPr/>
        </p:nvGrpSpPr>
        <p:grpSpPr>
          <a:xfrm>
            <a:off x="1989306" y="135"/>
            <a:ext cx="5165370" cy="4993127"/>
            <a:chOff x="3319625" y="2830275"/>
            <a:chExt cx="1130550" cy="1092875"/>
          </a:xfrm>
        </p:grpSpPr>
        <p:sp>
          <p:nvSpPr>
            <p:cNvPr id="472" name="Google Shape;472;p2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483" name="Shape 483"/>
        <p:cNvGrpSpPr/>
        <p:nvPr/>
      </p:nvGrpSpPr>
      <p:grpSpPr>
        <a:xfrm>
          <a:off x="0" y="0"/>
          <a:ext cx="0" cy="0"/>
          <a:chOff x="0" y="0"/>
          <a:chExt cx="0" cy="0"/>
        </a:xfrm>
      </p:grpSpPr>
      <p:sp>
        <p:nvSpPr>
          <p:cNvPr id="484" name="Google Shape;484;p28"/>
          <p:cNvSpPr txBox="1"/>
          <p:nvPr>
            <p:ph type="title"/>
          </p:nvPr>
        </p:nvSpPr>
        <p:spPr>
          <a:xfrm>
            <a:off x="720000" y="646275"/>
            <a:ext cx="3852000" cy="7992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b="1" sz="42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485" name="Google Shape;485;p28"/>
          <p:cNvSpPr txBox="1"/>
          <p:nvPr>
            <p:ph idx="1" type="subTitle"/>
          </p:nvPr>
        </p:nvSpPr>
        <p:spPr>
          <a:xfrm>
            <a:off x="720000" y="1445475"/>
            <a:ext cx="3852000" cy="1398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6" name="Google Shape;486;p28"/>
          <p:cNvSpPr txBox="1"/>
          <p:nvPr/>
        </p:nvSpPr>
        <p:spPr>
          <a:xfrm>
            <a:off x="720000" y="3432600"/>
            <a:ext cx="3407400" cy="8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Dosis"/>
                <a:ea typeface="Dosis"/>
                <a:cs typeface="Dosis"/>
                <a:sym typeface="Dosis"/>
              </a:rPr>
              <a:t>CREDITS: This presentation template was created by </a:t>
            </a:r>
            <a:r>
              <a:rPr lang="en-GB" sz="1200">
                <a:solidFill>
                  <a:schemeClr val="lt1"/>
                </a:solidFill>
                <a:uFill>
                  <a:noFill/>
                </a:uFill>
                <a:latin typeface="Dosis"/>
                <a:ea typeface="Dosis"/>
                <a:cs typeface="Dosis"/>
                <a:sym typeface="Dosis"/>
                <a:hlinkClick r:id="rId2">
                  <a:extLst>
                    <a:ext uri="{A12FA001-AC4F-418D-AE19-62706E023703}">
                      <ahyp:hlinkClr val="tx"/>
                    </a:ext>
                  </a:extLst>
                </a:hlinkClick>
              </a:rPr>
              <a:t>Slidesgo</a:t>
            </a:r>
            <a:r>
              <a:rPr lang="en-GB" sz="1200">
                <a:solidFill>
                  <a:schemeClr val="lt1"/>
                </a:solidFill>
                <a:latin typeface="Dosis"/>
                <a:ea typeface="Dosis"/>
                <a:cs typeface="Dosis"/>
                <a:sym typeface="Dosis"/>
              </a:rPr>
              <a:t>, including icons by </a:t>
            </a:r>
            <a:r>
              <a:rPr lang="en-GB" sz="1200">
                <a:solidFill>
                  <a:schemeClr val="lt1"/>
                </a:solidFill>
                <a:uFill>
                  <a:noFill/>
                </a:uFill>
                <a:latin typeface="Dosis"/>
                <a:ea typeface="Dosis"/>
                <a:cs typeface="Dosis"/>
                <a:sym typeface="Dosis"/>
                <a:hlinkClick r:id="rId3">
                  <a:extLst>
                    <a:ext uri="{A12FA001-AC4F-418D-AE19-62706E023703}">
                      <ahyp:hlinkClr val="tx"/>
                    </a:ext>
                  </a:extLst>
                </a:hlinkClick>
              </a:rPr>
              <a:t>Flaticon</a:t>
            </a:r>
            <a:r>
              <a:rPr lang="en-GB" sz="1200">
                <a:solidFill>
                  <a:schemeClr val="lt1"/>
                </a:solidFill>
                <a:latin typeface="Dosis"/>
                <a:ea typeface="Dosis"/>
                <a:cs typeface="Dosis"/>
                <a:sym typeface="Dosis"/>
              </a:rPr>
              <a:t>, and infographics &amp; images by </a:t>
            </a:r>
            <a:r>
              <a:rPr lang="en-GB" sz="1200">
                <a:solidFill>
                  <a:schemeClr val="lt1"/>
                </a:solidFill>
                <a:uFill>
                  <a:noFill/>
                </a:uFill>
                <a:latin typeface="Dosis"/>
                <a:ea typeface="Dosis"/>
                <a:cs typeface="Dosis"/>
                <a:sym typeface="Dosis"/>
                <a:hlinkClick r:id="rId4">
                  <a:extLst>
                    <a:ext uri="{A12FA001-AC4F-418D-AE19-62706E023703}">
                      <ahyp:hlinkClr val="tx"/>
                    </a:ext>
                  </a:extLst>
                </a:hlinkClick>
              </a:rPr>
              <a:t>Freepik</a:t>
            </a:r>
            <a:r>
              <a:rPr lang="en-GB"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grpSp>
        <p:nvGrpSpPr>
          <p:cNvPr id="487" name="Google Shape;487;p28"/>
          <p:cNvGrpSpPr/>
          <p:nvPr/>
        </p:nvGrpSpPr>
        <p:grpSpPr>
          <a:xfrm>
            <a:off x="3681784" y="-106692"/>
            <a:ext cx="5385827" cy="5206129"/>
            <a:chOff x="3319625" y="2830275"/>
            <a:chExt cx="1130550" cy="1092875"/>
          </a:xfrm>
        </p:grpSpPr>
        <p:sp>
          <p:nvSpPr>
            <p:cNvPr id="488" name="Google Shape;488;p28"/>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499" name="Shape 499"/>
        <p:cNvGrpSpPr/>
        <p:nvPr/>
      </p:nvGrpSpPr>
      <p:grpSpPr>
        <a:xfrm>
          <a:off x="0" y="0"/>
          <a:ext cx="0" cy="0"/>
          <a:chOff x="0" y="0"/>
          <a:chExt cx="0" cy="0"/>
        </a:xfrm>
      </p:grpSpPr>
      <p:grpSp>
        <p:nvGrpSpPr>
          <p:cNvPr id="500" name="Google Shape;500;p29"/>
          <p:cNvGrpSpPr/>
          <p:nvPr/>
        </p:nvGrpSpPr>
        <p:grpSpPr>
          <a:xfrm>
            <a:off x="719640" y="-1150845"/>
            <a:ext cx="7704246" cy="7447397"/>
            <a:chOff x="3319625" y="2830275"/>
            <a:chExt cx="1130550" cy="1092875"/>
          </a:xfrm>
        </p:grpSpPr>
        <p:sp>
          <p:nvSpPr>
            <p:cNvPr id="501" name="Google Shape;501;p2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512" name="Shape 512"/>
        <p:cNvGrpSpPr/>
        <p:nvPr/>
      </p:nvGrpSpPr>
      <p:grpSpPr>
        <a:xfrm>
          <a:off x="0" y="0"/>
          <a:ext cx="0" cy="0"/>
          <a:chOff x="0" y="0"/>
          <a:chExt cx="0" cy="0"/>
        </a:xfrm>
      </p:grpSpPr>
      <p:grpSp>
        <p:nvGrpSpPr>
          <p:cNvPr id="513" name="Google Shape;513;p30"/>
          <p:cNvGrpSpPr/>
          <p:nvPr/>
        </p:nvGrpSpPr>
        <p:grpSpPr>
          <a:xfrm>
            <a:off x="3681784" y="-106692"/>
            <a:ext cx="5385827" cy="5206129"/>
            <a:chOff x="3319625" y="2830275"/>
            <a:chExt cx="1130550" cy="1092875"/>
          </a:xfrm>
        </p:grpSpPr>
        <p:sp>
          <p:nvSpPr>
            <p:cNvPr id="514" name="Google Shape;514;p3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30"/>
          <p:cNvSpPr/>
          <p:nvPr/>
        </p:nvSpPr>
        <p:spPr>
          <a:xfrm rot="-7662554">
            <a:off x="975158" y="1078241"/>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4"/>
          <p:cNvSpPr/>
          <p:nvPr/>
        </p:nvSpPr>
        <p:spPr>
          <a:xfrm rot="10800000">
            <a:off x="2748624"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rot="10800000">
            <a:off x="1593566"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438507"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rot="10800000">
            <a:off x="-716551"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4"/>
          <p:cNvGrpSpPr/>
          <p:nvPr/>
        </p:nvGrpSpPr>
        <p:grpSpPr>
          <a:xfrm>
            <a:off x="4866140" y="598918"/>
            <a:ext cx="4084112" cy="3947902"/>
            <a:chOff x="3319625" y="2830275"/>
            <a:chExt cx="1130550" cy="1092875"/>
          </a:xfrm>
        </p:grpSpPr>
        <p:sp>
          <p:nvSpPr>
            <p:cNvPr id="53" name="Google Shape;53;p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type="title"/>
          </p:nvPr>
        </p:nvSpPr>
        <p:spPr>
          <a:xfrm>
            <a:off x="720000" y="540000"/>
            <a:ext cx="7704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5" name="Google Shape;65;p4"/>
          <p:cNvSpPr txBox="1"/>
          <p:nvPr>
            <p:ph idx="1" type="body"/>
          </p:nvPr>
        </p:nvSpPr>
        <p:spPr>
          <a:xfrm>
            <a:off x="720000" y="1053300"/>
            <a:ext cx="7704000" cy="3551100"/>
          </a:xfrm>
          <a:prstGeom prst="rect">
            <a:avLst/>
          </a:prstGeom>
        </p:spPr>
        <p:txBody>
          <a:bodyPr anchorCtr="0" anchor="t" bIns="91425" lIns="91425" spcFirstLastPara="1" rIns="91425" wrap="square" tIns="91425">
            <a:normAutofit/>
          </a:bodyPr>
          <a:lstStyle>
            <a:lvl1pPr indent="-298450" lvl="0" marL="457200">
              <a:lnSpc>
                <a:spcPct val="100000"/>
              </a:lnSpc>
              <a:spcBef>
                <a:spcPts val="0"/>
              </a:spcBef>
              <a:spcAft>
                <a:spcPts val="0"/>
              </a:spcAft>
              <a:buClr>
                <a:schemeClr val="lt2"/>
              </a:buClr>
              <a:buSzPts val="11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4_1_1">
    <p:spTree>
      <p:nvGrpSpPr>
        <p:cNvPr id="527" name="Shape 527"/>
        <p:cNvGrpSpPr/>
        <p:nvPr/>
      </p:nvGrpSpPr>
      <p:grpSpPr>
        <a:xfrm>
          <a:off x="0" y="0"/>
          <a:ext cx="0" cy="0"/>
          <a:chOff x="0" y="0"/>
          <a:chExt cx="0" cy="0"/>
        </a:xfrm>
      </p:grpSpPr>
      <p:grpSp>
        <p:nvGrpSpPr>
          <p:cNvPr id="528" name="Google Shape;528;p31"/>
          <p:cNvGrpSpPr/>
          <p:nvPr/>
        </p:nvGrpSpPr>
        <p:grpSpPr>
          <a:xfrm>
            <a:off x="719640" y="-1150845"/>
            <a:ext cx="7704246" cy="7447397"/>
            <a:chOff x="3319625" y="2830275"/>
            <a:chExt cx="1130550" cy="1092875"/>
          </a:xfrm>
        </p:grpSpPr>
        <p:sp>
          <p:nvSpPr>
            <p:cNvPr id="529" name="Google Shape;529;p3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31"/>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rot="3137446">
            <a:off x="6169528" y="-1112509"/>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0">
    <p:spTree>
      <p:nvGrpSpPr>
        <p:cNvPr id="542" name="Shape 542"/>
        <p:cNvGrpSpPr/>
        <p:nvPr/>
      </p:nvGrpSpPr>
      <p:grpSpPr>
        <a:xfrm>
          <a:off x="0" y="0"/>
          <a:ext cx="0" cy="0"/>
          <a:chOff x="0" y="0"/>
          <a:chExt cx="0" cy="0"/>
        </a:xfrm>
      </p:grpSpPr>
      <p:grpSp>
        <p:nvGrpSpPr>
          <p:cNvPr id="543" name="Google Shape;543;p32"/>
          <p:cNvGrpSpPr/>
          <p:nvPr/>
        </p:nvGrpSpPr>
        <p:grpSpPr>
          <a:xfrm>
            <a:off x="-993616" y="-106692"/>
            <a:ext cx="5385827" cy="5206129"/>
            <a:chOff x="3319625" y="2830275"/>
            <a:chExt cx="1130550" cy="1092875"/>
          </a:xfrm>
        </p:grpSpPr>
        <p:sp>
          <p:nvSpPr>
            <p:cNvPr id="544" name="Google Shape;544;p3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32"/>
          <p:cNvSpPr/>
          <p:nvPr/>
        </p:nvSpPr>
        <p:spPr>
          <a:xfrm rot="5400000">
            <a:off x="5874417"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grpSp>
        <p:nvGrpSpPr>
          <p:cNvPr id="67" name="Google Shape;67;p5"/>
          <p:cNvGrpSpPr/>
          <p:nvPr/>
        </p:nvGrpSpPr>
        <p:grpSpPr>
          <a:xfrm>
            <a:off x="719640" y="-1150845"/>
            <a:ext cx="7704246" cy="7447397"/>
            <a:chOff x="3319625" y="2830275"/>
            <a:chExt cx="1130550" cy="1092875"/>
          </a:xfrm>
        </p:grpSpPr>
        <p:sp>
          <p:nvSpPr>
            <p:cNvPr id="68" name="Google Shape;68;p5"/>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5"/>
          <p:cNvSpPr txBox="1"/>
          <p:nvPr>
            <p:ph type="title"/>
          </p:nvPr>
        </p:nvSpPr>
        <p:spPr>
          <a:xfrm>
            <a:off x="720050" y="540000"/>
            <a:ext cx="7704000" cy="9204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5"/>
          <p:cNvSpPr txBox="1"/>
          <p:nvPr>
            <p:ph idx="2" type="title"/>
          </p:nvPr>
        </p:nvSpPr>
        <p:spPr>
          <a:xfrm>
            <a:off x="1547450" y="29405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1" name="Google Shape;81;p5"/>
          <p:cNvSpPr txBox="1"/>
          <p:nvPr>
            <p:ph idx="1" type="subTitle"/>
          </p:nvPr>
        </p:nvSpPr>
        <p:spPr>
          <a:xfrm>
            <a:off x="1547450" y="33374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5"/>
          <p:cNvSpPr txBox="1"/>
          <p:nvPr>
            <p:ph idx="3" type="title"/>
          </p:nvPr>
        </p:nvSpPr>
        <p:spPr>
          <a:xfrm>
            <a:off x="5450113" y="29405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3" name="Google Shape;83;p5"/>
          <p:cNvSpPr txBox="1"/>
          <p:nvPr>
            <p:ph idx="4" type="subTitle"/>
          </p:nvPr>
        </p:nvSpPr>
        <p:spPr>
          <a:xfrm>
            <a:off x="5450113" y="33374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grpSp>
        <p:nvGrpSpPr>
          <p:cNvPr id="85" name="Google Shape;85;p6"/>
          <p:cNvGrpSpPr/>
          <p:nvPr/>
        </p:nvGrpSpPr>
        <p:grpSpPr>
          <a:xfrm>
            <a:off x="719640" y="-1150845"/>
            <a:ext cx="7704246" cy="7447397"/>
            <a:chOff x="3319625" y="2830275"/>
            <a:chExt cx="1130550" cy="1092875"/>
          </a:xfrm>
        </p:grpSpPr>
        <p:sp>
          <p:nvSpPr>
            <p:cNvPr id="86" name="Google Shape;86;p6"/>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6"/>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800"/>
              <a:buNone/>
              <a:defRPr>
                <a:solidFill>
                  <a:schemeClr val="lt2"/>
                </a:solidFill>
              </a:defRPr>
            </a:lvl2pPr>
            <a:lvl3pPr lvl="2">
              <a:spcBef>
                <a:spcPts val="0"/>
              </a:spcBef>
              <a:spcAft>
                <a:spcPts val="0"/>
              </a:spcAft>
              <a:buClr>
                <a:schemeClr val="lt2"/>
              </a:buClr>
              <a:buSzPts val="2800"/>
              <a:buNone/>
              <a:defRPr>
                <a:solidFill>
                  <a:schemeClr val="lt2"/>
                </a:solidFill>
              </a:defRPr>
            </a:lvl3pPr>
            <a:lvl4pPr lvl="3">
              <a:spcBef>
                <a:spcPts val="0"/>
              </a:spcBef>
              <a:spcAft>
                <a:spcPts val="0"/>
              </a:spcAft>
              <a:buClr>
                <a:schemeClr val="lt2"/>
              </a:buClr>
              <a:buSzPts val="2800"/>
              <a:buNone/>
              <a:defRPr>
                <a:solidFill>
                  <a:schemeClr val="lt2"/>
                </a:solidFill>
              </a:defRPr>
            </a:lvl4pPr>
            <a:lvl5pPr lvl="4">
              <a:spcBef>
                <a:spcPts val="0"/>
              </a:spcBef>
              <a:spcAft>
                <a:spcPts val="0"/>
              </a:spcAft>
              <a:buClr>
                <a:schemeClr val="lt2"/>
              </a:buClr>
              <a:buSzPts val="2800"/>
              <a:buNone/>
              <a:defRPr>
                <a:solidFill>
                  <a:schemeClr val="lt2"/>
                </a:solidFill>
              </a:defRPr>
            </a:lvl5pPr>
            <a:lvl6pPr lvl="5">
              <a:spcBef>
                <a:spcPts val="0"/>
              </a:spcBef>
              <a:spcAft>
                <a:spcPts val="0"/>
              </a:spcAft>
              <a:buClr>
                <a:schemeClr val="lt2"/>
              </a:buClr>
              <a:buSzPts val="2800"/>
              <a:buNone/>
              <a:defRPr>
                <a:solidFill>
                  <a:schemeClr val="lt2"/>
                </a:solidFill>
              </a:defRPr>
            </a:lvl6pPr>
            <a:lvl7pPr lvl="6">
              <a:spcBef>
                <a:spcPts val="0"/>
              </a:spcBef>
              <a:spcAft>
                <a:spcPts val="0"/>
              </a:spcAft>
              <a:buClr>
                <a:schemeClr val="lt2"/>
              </a:buClr>
              <a:buSzPts val="2800"/>
              <a:buNone/>
              <a:defRPr>
                <a:solidFill>
                  <a:schemeClr val="lt2"/>
                </a:solidFill>
              </a:defRPr>
            </a:lvl7pPr>
            <a:lvl8pPr lvl="7">
              <a:spcBef>
                <a:spcPts val="0"/>
              </a:spcBef>
              <a:spcAft>
                <a:spcPts val="0"/>
              </a:spcAft>
              <a:buClr>
                <a:schemeClr val="lt2"/>
              </a:buClr>
              <a:buSzPts val="2800"/>
              <a:buNone/>
              <a:defRPr>
                <a:solidFill>
                  <a:schemeClr val="lt2"/>
                </a:solidFill>
              </a:defRPr>
            </a:lvl8pPr>
            <a:lvl9pPr lvl="8">
              <a:spcBef>
                <a:spcPts val="0"/>
              </a:spcBef>
              <a:spcAft>
                <a:spcPts val="0"/>
              </a:spcAft>
              <a:buClr>
                <a:schemeClr val="lt2"/>
              </a:buClr>
              <a:buSzPts val="2800"/>
              <a:buNone/>
              <a:defRPr>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sp>
        <p:nvSpPr>
          <p:cNvPr id="99" name="Google Shape;99;p7"/>
          <p:cNvSpPr txBox="1"/>
          <p:nvPr>
            <p:ph type="title"/>
          </p:nvPr>
        </p:nvSpPr>
        <p:spPr>
          <a:xfrm>
            <a:off x="720000" y="1480738"/>
            <a:ext cx="3843900" cy="1724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400"/>
              <a:buNone/>
              <a:defRPr sz="2400">
                <a:solidFill>
                  <a:schemeClr val="lt2"/>
                </a:solidFill>
              </a:defRPr>
            </a:lvl2pPr>
            <a:lvl3pPr lvl="2">
              <a:spcBef>
                <a:spcPts val="0"/>
              </a:spcBef>
              <a:spcAft>
                <a:spcPts val="0"/>
              </a:spcAft>
              <a:buClr>
                <a:schemeClr val="lt2"/>
              </a:buClr>
              <a:buSzPts val="2400"/>
              <a:buNone/>
              <a:defRPr sz="2400">
                <a:solidFill>
                  <a:schemeClr val="lt2"/>
                </a:solidFill>
              </a:defRPr>
            </a:lvl3pPr>
            <a:lvl4pPr lvl="3">
              <a:spcBef>
                <a:spcPts val="0"/>
              </a:spcBef>
              <a:spcAft>
                <a:spcPts val="0"/>
              </a:spcAft>
              <a:buClr>
                <a:schemeClr val="lt2"/>
              </a:buClr>
              <a:buSzPts val="2400"/>
              <a:buNone/>
              <a:defRPr sz="2400">
                <a:solidFill>
                  <a:schemeClr val="lt2"/>
                </a:solidFill>
              </a:defRPr>
            </a:lvl4pPr>
            <a:lvl5pPr lvl="4">
              <a:spcBef>
                <a:spcPts val="0"/>
              </a:spcBef>
              <a:spcAft>
                <a:spcPts val="0"/>
              </a:spcAft>
              <a:buClr>
                <a:schemeClr val="lt2"/>
              </a:buClr>
              <a:buSzPts val="2400"/>
              <a:buNone/>
              <a:defRPr sz="2400">
                <a:solidFill>
                  <a:schemeClr val="lt2"/>
                </a:solidFill>
              </a:defRPr>
            </a:lvl5pPr>
            <a:lvl6pPr lvl="5">
              <a:spcBef>
                <a:spcPts val="0"/>
              </a:spcBef>
              <a:spcAft>
                <a:spcPts val="0"/>
              </a:spcAft>
              <a:buClr>
                <a:schemeClr val="lt2"/>
              </a:buClr>
              <a:buSzPts val="2400"/>
              <a:buNone/>
              <a:defRPr sz="2400">
                <a:solidFill>
                  <a:schemeClr val="lt2"/>
                </a:solidFill>
              </a:defRPr>
            </a:lvl6pPr>
            <a:lvl7pPr lvl="6">
              <a:spcBef>
                <a:spcPts val="0"/>
              </a:spcBef>
              <a:spcAft>
                <a:spcPts val="0"/>
              </a:spcAft>
              <a:buClr>
                <a:schemeClr val="lt2"/>
              </a:buClr>
              <a:buSzPts val="2400"/>
              <a:buNone/>
              <a:defRPr sz="2400">
                <a:solidFill>
                  <a:schemeClr val="lt2"/>
                </a:solidFill>
              </a:defRPr>
            </a:lvl7pPr>
            <a:lvl8pPr lvl="7">
              <a:spcBef>
                <a:spcPts val="0"/>
              </a:spcBef>
              <a:spcAft>
                <a:spcPts val="0"/>
              </a:spcAft>
              <a:buClr>
                <a:schemeClr val="lt2"/>
              </a:buClr>
              <a:buSzPts val="2400"/>
              <a:buNone/>
              <a:defRPr sz="2400">
                <a:solidFill>
                  <a:schemeClr val="lt2"/>
                </a:solidFill>
              </a:defRPr>
            </a:lvl8pPr>
            <a:lvl9pPr lvl="8">
              <a:spcBef>
                <a:spcPts val="0"/>
              </a:spcBef>
              <a:spcAft>
                <a:spcPts val="0"/>
              </a:spcAft>
              <a:buClr>
                <a:schemeClr val="lt2"/>
              </a:buClr>
              <a:buSzPts val="2400"/>
              <a:buNone/>
              <a:defRPr sz="2400">
                <a:solidFill>
                  <a:schemeClr val="lt2"/>
                </a:solidFill>
              </a:defRPr>
            </a:lvl9pPr>
          </a:lstStyle>
          <a:p/>
        </p:txBody>
      </p:sp>
      <p:sp>
        <p:nvSpPr>
          <p:cNvPr id="100" name="Google Shape;100;p7"/>
          <p:cNvSpPr txBox="1"/>
          <p:nvPr>
            <p:ph idx="1" type="subTitle"/>
          </p:nvPr>
        </p:nvSpPr>
        <p:spPr>
          <a:xfrm>
            <a:off x="720000" y="3205288"/>
            <a:ext cx="3843900" cy="753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8"/>
          <p:cNvSpPr/>
          <p:nvPr/>
        </p:nvSpPr>
        <p:spPr>
          <a:xfrm rot="-5400000">
            <a:off x="1538348" y="-1350"/>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8"/>
          <p:cNvGrpSpPr/>
          <p:nvPr/>
        </p:nvGrpSpPr>
        <p:grpSpPr>
          <a:xfrm>
            <a:off x="719877" y="-1237520"/>
            <a:ext cx="7704246" cy="7447397"/>
            <a:chOff x="3319625" y="2830275"/>
            <a:chExt cx="1130550" cy="1092875"/>
          </a:xfrm>
        </p:grpSpPr>
        <p:sp>
          <p:nvSpPr>
            <p:cNvPr id="104" name="Google Shape;104;p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8"/>
          <p:cNvSpPr txBox="1"/>
          <p:nvPr>
            <p:ph type="title"/>
          </p:nvPr>
        </p:nvSpPr>
        <p:spPr>
          <a:xfrm>
            <a:off x="2261250" y="1278750"/>
            <a:ext cx="4621500" cy="2586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6" name="Google Shape;116;p8"/>
          <p:cNvSpPr/>
          <p:nvPr/>
        </p:nvSpPr>
        <p:spPr>
          <a:xfrm rot="5400000">
            <a:off x="5699373" y="-1350"/>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grpSp>
        <p:nvGrpSpPr>
          <p:cNvPr id="118" name="Google Shape;118;p9"/>
          <p:cNvGrpSpPr/>
          <p:nvPr/>
        </p:nvGrpSpPr>
        <p:grpSpPr>
          <a:xfrm>
            <a:off x="3533215" y="-323958"/>
            <a:ext cx="5835673" cy="5640984"/>
            <a:chOff x="3319625" y="2830275"/>
            <a:chExt cx="1130550" cy="1092875"/>
          </a:xfrm>
        </p:grpSpPr>
        <p:sp>
          <p:nvSpPr>
            <p:cNvPr id="119" name="Google Shape;119;p9"/>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9"/>
          <p:cNvSpPr txBox="1"/>
          <p:nvPr>
            <p:ph type="title"/>
          </p:nvPr>
        </p:nvSpPr>
        <p:spPr>
          <a:xfrm>
            <a:off x="720000" y="1169713"/>
            <a:ext cx="3852000" cy="13992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2500">
                <a:solidFill>
                  <a:schemeClr val="l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1" name="Google Shape;131;p9"/>
          <p:cNvSpPr txBox="1"/>
          <p:nvPr>
            <p:ph idx="1" type="subTitle"/>
          </p:nvPr>
        </p:nvSpPr>
        <p:spPr>
          <a:xfrm>
            <a:off x="720000" y="2568938"/>
            <a:ext cx="38520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32" name="Google Shape;132;p9"/>
          <p:cNvGrpSpPr/>
          <p:nvPr/>
        </p:nvGrpSpPr>
        <p:grpSpPr>
          <a:xfrm rot="10800000">
            <a:off x="719988" y="-1920831"/>
            <a:ext cx="3156175" cy="5146200"/>
            <a:chOff x="630948" y="406325"/>
            <a:chExt cx="3156175" cy="5146200"/>
          </a:xfrm>
        </p:grpSpPr>
        <p:sp>
          <p:nvSpPr>
            <p:cNvPr id="133" name="Google Shape;133;p9"/>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2735265" y="-323958"/>
            <a:ext cx="5835673" cy="5640984"/>
            <a:chOff x="3319625" y="2830275"/>
            <a:chExt cx="1130550" cy="1092875"/>
          </a:xfrm>
        </p:grpSpPr>
        <p:sp>
          <p:nvSpPr>
            <p:cNvPr id="138" name="Google Shape;138;p1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0"/>
          <p:cNvSpPr txBox="1"/>
          <p:nvPr>
            <p:ph type="title"/>
          </p:nvPr>
        </p:nvSpPr>
        <p:spPr>
          <a:xfrm>
            <a:off x="720000" y="540000"/>
            <a:ext cx="3092100" cy="2366400"/>
          </a:xfrm>
          <a:prstGeom prst="rect">
            <a:avLst/>
          </a:prstGeom>
        </p:spPr>
        <p:txBody>
          <a:bodyPr anchorCtr="0" anchor="t" bIns="91425" lIns="91425" spcFirstLastPara="1" rIns="91425" wrap="square" tIns="91425">
            <a:normAutofit/>
          </a:bodyPr>
          <a:lstStyle>
            <a:lvl1pPr lvl="0" algn="ctr">
              <a:spcBef>
                <a:spcPts val="0"/>
              </a:spcBef>
              <a:spcAft>
                <a:spcPts val="0"/>
              </a:spcAft>
              <a:buSzPts val="4800"/>
              <a:buNone/>
              <a:defRPr sz="3600"/>
            </a:lvl1pPr>
            <a:lvl2pPr lvl="1">
              <a:spcBef>
                <a:spcPts val="0"/>
              </a:spcBef>
              <a:spcAft>
                <a:spcPts val="0"/>
              </a:spcAft>
              <a:buSzPts val="4800"/>
              <a:buFont typeface="Alfa Slab One"/>
              <a:buNone/>
              <a:defRPr sz="4800">
                <a:latin typeface="Alfa Slab One"/>
                <a:ea typeface="Alfa Slab One"/>
                <a:cs typeface="Alfa Slab One"/>
                <a:sym typeface="Alfa Slab One"/>
              </a:defRPr>
            </a:lvl2pPr>
            <a:lvl3pPr lvl="2">
              <a:spcBef>
                <a:spcPts val="0"/>
              </a:spcBef>
              <a:spcAft>
                <a:spcPts val="0"/>
              </a:spcAft>
              <a:buSzPts val="4800"/>
              <a:buFont typeface="Alfa Slab One"/>
              <a:buNone/>
              <a:defRPr sz="4800">
                <a:latin typeface="Alfa Slab One"/>
                <a:ea typeface="Alfa Slab One"/>
                <a:cs typeface="Alfa Slab One"/>
                <a:sym typeface="Alfa Slab One"/>
              </a:defRPr>
            </a:lvl3pPr>
            <a:lvl4pPr lvl="3">
              <a:spcBef>
                <a:spcPts val="0"/>
              </a:spcBef>
              <a:spcAft>
                <a:spcPts val="0"/>
              </a:spcAft>
              <a:buSzPts val="4800"/>
              <a:buFont typeface="Alfa Slab One"/>
              <a:buNone/>
              <a:defRPr sz="4800">
                <a:latin typeface="Alfa Slab One"/>
                <a:ea typeface="Alfa Slab One"/>
                <a:cs typeface="Alfa Slab One"/>
                <a:sym typeface="Alfa Slab One"/>
              </a:defRPr>
            </a:lvl4pPr>
            <a:lvl5pPr lvl="4">
              <a:spcBef>
                <a:spcPts val="0"/>
              </a:spcBef>
              <a:spcAft>
                <a:spcPts val="0"/>
              </a:spcAft>
              <a:buSzPts val="4800"/>
              <a:buFont typeface="Alfa Slab One"/>
              <a:buNone/>
              <a:defRPr sz="4800">
                <a:latin typeface="Alfa Slab One"/>
                <a:ea typeface="Alfa Slab One"/>
                <a:cs typeface="Alfa Slab One"/>
                <a:sym typeface="Alfa Slab One"/>
              </a:defRPr>
            </a:lvl5pPr>
            <a:lvl6pPr lvl="5">
              <a:spcBef>
                <a:spcPts val="0"/>
              </a:spcBef>
              <a:spcAft>
                <a:spcPts val="0"/>
              </a:spcAft>
              <a:buSzPts val="4800"/>
              <a:buFont typeface="Alfa Slab One"/>
              <a:buNone/>
              <a:defRPr sz="4800">
                <a:latin typeface="Alfa Slab One"/>
                <a:ea typeface="Alfa Slab One"/>
                <a:cs typeface="Alfa Slab One"/>
                <a:sym typeface="Alfa Slab One"/>
              </a:defRPr>
            </a:lvl6pPr>
            <a:lvl7pPr lvl="6">
              <a:spcBef>
                <a:spcPts val="0"/>
              </a:spcBef>
              <a:spcAft>
                <a:spcPts val="0"/>
              </a:spcAft>
              <a:buSzPts val="4800"/>
              <a:buFont typeface="Alfa Slab One"/>
              <a:buNone/>
              <a:defRPr sz="4800">
                <a:latin typeface="Alfa Slab One"/>
                <a:ea typeface="Alfa Slab One"/>
                <a:cs typeface="Alfa Slab One"/>
                <a:sym typeface="Alfa Slab One"/>
              </a:defRPr>
            </a:lvl7pPr>
            <a:lvl8pPr lvl="7">
              <a:spcBef>
                <a:spcPts val="0"/>
              </a:spcBef>
              <a:spcAft>
                <a:spcPts val="0"/>
              </a:spcAft>
              <a:buSzPts val="4800"/>
              <a:buFont typeface="Alfa Slab One"/>
              <a:buNone/>
              <a:defRPr sz="4800">
                <a:latin typeface="Alfa Slab One"/>
                <a:ea typeface="Alfa Slab One"/>
                <a:cs typeface="Alfa Slab One"/>
                <a:sym typeface="Alfa Slab One"/>
              </a:defRPr>
            </a:lvl8pPr>
            <a:lvl9pPr lvl="8">
              <a:spcBef>
                <a:spcPts val="0"/>
              </a:spcBef>
              <a:spcAft>
                <a:spcPts val="0"/>
              </a:spcAft>
              <a:buSzPts val="4800"/>
              <a:buFont typeface="Alfa Slab One"/>
              <a:buNone/>
              <a:defRPr sz="4800">
                <a:latin typeface="Alfa Slab One"/>
                <a:ea typeface="Alfa Slab One"/>
                <a:cs typeface="Alfa Slab One"/>
                <a:sym typeface="Alfa Slab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659B1"/>
            </a:gs>
            <a:gs pos="34000">
              <a:srgbClr val="132D59"/>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Vollkorn"/>
              <a:buNone/>
              <a:defRPr b="1" sz="2800">
                <a:solidFill>
                  <a:schemeClr val="lt1"/>
                </a:solidFill>
                <a:latin typeface="Vollkorn"/>
                <a:ea typeface="Vollkorn"/>
                <a:cs typeface="Vollkorn"/>
                <a:sym typeface="Vollkorn"/>
              </a:defRPr>
            </a:lvl1pPr>
            <a:lvl2pPr lvl="1">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2pPr>
            <a:lvl3pPr lvl="2">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3pPr>
            <a:lvl4pPr lvl="3">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4pPr>
            <a:lvl5pPr lvl="4">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5pPr>
            <a:lvl6pPr lvl="5">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6pPr>
            <a:lvl7pPr lvl="6">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7pPr>
            <a:lvl8pPr lvl="7">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8pPr>
            <a:lvl9pPr lvl="8">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9pPr>
          </a:lstStyle>
          <a:p/>
        </p:txBody>
      </p:sp>
      <p:sp>
        <p:nvSpPr>
          <p:cNvPr id="7" name="Google Shape;7;p1"/>
          <p:cNvSpPr txBox="1"/>
          <p:nvPr>
            <p:ph idx="1" type="body"/>
          </p:nvPr>
        </p:nvSpPr>
        <p:spPr>
          <a:xfrm>
            <a:off x="720000" y="1247450"/>
            <a:ext cx="77040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8.jpg"/><Relationship Id="rId4" Type="http://schemas.openxmlformats.org/officeDocument/2006/relationships/image" Target="../media/image7.jpg"/><Relationship Id="rId5"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3"/>
          <p:cNvSpPr txBox="1"/>
          <p:nvPr>
            <p:ph idx="1" type="subTitle"/>
          </p:nvPr>
        </p:nvSpPr>
        <p:spPr>
          <a:xfrm rot="-695">
            <a:off x="1603850" y="3991327"/>
            <a:ext cx="59364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FINAL PROJECT OBJECT ORIENTED PROGRAMMING</a:t>
            </a:r>
            <a:endParaRPr/>
          </a:p>
        </p:txBody>
      </p:sp>
      <p:sp>
        <p:nvSpPr>
          <p:cNvPr id="561" name="Google Shape;561;p33"/>
          <p:cNvSpPr txBox="1"/>
          <p:nvPr>
            <p:ph type="ctrTitle"/>
          </p:nvPr>
        </p:nvSpPr>
        <p:spPr>
          <a:xfrm rot="-125">
            <a:off x="441300" y="2410784"/>
            <a:ext cx="8261400" cy="157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Program Pencatatan Agenda Sepakbola (PPAS)</a:t>
            </a:r>
            <a:endParaRPr/>
          </a:p>
        </p:txBody>
      </p:sp>
      <p:grpSp>
        <p:nvGrpSpPr>
          <p:cNvPr id="562" name="Google Shape;562;p33"/>
          <p:cNvGrpSpPr/>
          <p:nvPr/>
        </p:nvGrpSpPr>
        <p:grpSpPr>
          <a:xfrm>
            <a:off x="3799063" y="710125"/>
            <a:ext cx="1545980" cy="1545900"/>
            <a:chOff x="3781875" y="760425"/>
            <a:chExt cx="1545980" cy="1545900"/>
          </a:xfrm>
        </p:grpSpPr>
        <p:sp>
          <p:nvSpPr>
            <p:cNvPr id="563" name="Google Shape;563;p33"/>
            <p:cNvSpPr/>
            <p:nvPr/>
          </p:nvSpPr>
          <p:spPr>
            <a:xfrm>
              <a:off x="3781875" y="760425"/>
              <a:ext cx="1545900" cy="1545900"/>
            </a:xfrm>
            <a:prstGeom prst="ellipse">
              <a:avLst/>
            </a:prstGeom>
            <a:solidFill>
              <a:srgbClr val="FFFFFF">
                <a:alpha val="1067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33"/>
            <p:cNvGrpSpPr/>
            <p:nvPr/>
          </p:nvGrpSpPr>
          <p:grpSpPr>
            <a:xfrm>
              <a:off x="3781941" y="807708"/>
              <a:ext cx="1545914" cy="1494397"/>
              <a:chOff x="3319625" y="2830275"/>
              <a:chExt cx="1130550" cy="1092875"/>
            </a:xfrm>
          </p:grpSpPr>
          <p:sp>
            <p:nvSpPr>
              <p:cNvPr id="565" name="Google Shape;565;p3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2"/>
          <p:cNvSpPr txBox="1"/>
          <p:nvPr>
            <p:ph type="title"/>
          </p:nvPr>
        </p:nvSpPr>
        <p:spPr>
          <a:xfrm>
            <a:off x="2646000" y="258175"/>
            <a:ext cx="3852000" cy="5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TAMPILAN PROGRAM</a:t>
            </a:r>
            <a:endParaRPr/>
          </a:p>
        </p:txBody>
      </p:sp>
      <p:pic>
        <p:nvPicPr>
          <p:cNvPr id="685" name="Google Shape;685;p42"/>
          <p:cNvPicPr preferRelativeResize="0"/>
          <p:nvPr/>
        </p:nvPicPr>
        <p:blipFill rotWithShape="1">
          <a:blip r:embed="rId3">
            <a:alphaModFix/>
          </a:blip>
          <a:srcRect b="0" l="0" r="6068" t="0"/>
          <a:stretch/>
        </p:blipFill>
        <p:spPr>
          <a:xfrm>
            <a:off x="781425" y="1013125"/>
            <a:ext cx="6766949" cy="2655275"/>
          </a:xfrm>
          <a:prstGeom prst="rect">
            <a:avLst/>
          </a:prstGeom>
          <a:noFill/>
          <a:ln>
            <a:noFill/>
          </a:ln>
        </p:spPr>
      </p:pic>
      <p:pic>
        <p:nvPicPr>
          <p:cNvPr id="686" name="Google Shape;686;p42"/>
          <p:cNvPicPr preferRelativeResize="0"/>
          <p:nvPr/>
        </p:nvPicPr>
        <p:blipFill>
          <a:blip r:embed="rId4">
            <a:alphaModFix/>
          </a:blip>
          <a:stretch>
            <a:fillRect/>
          </a:stretch>
        </p:blipFill>
        <p:spPr>
          <a:xfrm>
            <a:off x="5458325" y="2859700"/>
            <a:ext cx="2957225" cy="214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3"/>
          <p:cNvSpPr txBox="1"/>
          <p:nvPr>
            <p:ph type="title"/>
          </p:nvPr>
        </p:nvSpPr>
        <p:spPr>
          <a:xfrm>
            <a:off x="2646000" y="258175"/>
            <a:ext cx="3852000" cy="5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MENU INPUT</a:t>
            </a:r>
            <a:endParaRPr/>
          </a:p>
        </p:txBody>
      </p:sp>
      <p:pic>
        <p:nvPicPr>
          <p:cNvPr id="692" name="Google Shape;692;p43"/>
          <p:cNvPicPr preferRelativeResize="0"/>
          <p:nvPr/>
        </p:nvPicPr>
        <p:blipFill>
          <a:blip r:embed="rId3">
            <a:alphaModFix/>
          </a:blip>
          <a:stretch>
            <a:fillRect/>
          </a:stretch>
        </p:blipFill>
        <p:spPr>
          <a:xfrm>
            <a:off x="3091575" y="972925"/>
            <a:ext cx="5338600" cy="3601825"/>
          </a:xfrm>
          <a:prstGeom prst="rect">
            <a:avLst/>
          </a:prstGeom>
          <a:noFill/>
          <a:ln>
            <a:noFill/>
          </a:ln>
        </p:spPr>
      </p:pic>
      <p:pic>
        <p:nvPicPr>
          <p:cNvPr id="693" name="Google Shape;693;p43"/>
          <p:cNvPicPr preferRelativeResize="0"/>
          <p:nvPr/>
        </p:nvPicPr>
        <p:blipFill>
          <a:blip r:embed="rId4">
            <a:alphaModFix/>
          </a:blip>
          <a:stretch>
            <a:fillRect/>
          </a:stretch>
        </p:blipFill>
        <p:spPr>
          <a:xfrm>
            <a:off x="572875" y="761563"/>
            <a:ext cx="2322222" cy="195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4"/>
          <p:cNvSpPr txBox="1"/>
          <p:nvPr>
            <p:ph type="title"/>
          </p:nvPr>
        </p:nvSpPr>
        <p:spPr>
          <a:xfrm>
            <a:off x="2646000" y="258175"/>
            <a:ext cx="3852000" cy="5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MENU INPUT</a:t>
            </a:r>
            <a:endParaRPr/>
          </a:p>
        </p:txBody>
      </p:sp>
      <p:pic>
        <p:nvPicPr>
          <p:cNvPr id="699" name="Google Shape;699;p44"/>
          <p:cNvPicPr preferRelativeResize="0"/>
          <p:nvPr/>
        </p:nvPicPr>
        <p:blipFill>
          <a:blip r:embed="rId3">
            <a:alphaModFix/>
          </a:blip>
          <a:stretch>
            <a:fillRect/>
          </a:stretch>
        </p:blipFill>
        <p:spPr>
          <a:xfrm>
            <a:off x="119150" y="2930075"/>
            <a:ext cx="3976375" cy="1389250"/>
          </a:xfrm>
          <a:prstGeom prst="rect">
            <a:avLst/>
          </a:prstGeom>
          <a:noFill/>
          <a:ln>
            <a:noFill/>
          </a:ln>
        </p:spPr>
      </p:pic>
      <p:pic>
        <p:nvPicPr>
          <p:cNvPr id="700" name="Google Shape;700;p44"/>
          <p:cNvPicPr preferRelativeResize="0"/>
          <p:nvPr/>
        </p:nvPicPr>
        <p:blipFill>
          <a:blip r:embed="rId4">
            <a:alphaModFix/>
          </a:blip>
          <a:stretch>
            <a:fillRect/>
          </a:stretch>
        </p:blipFill>
        <p:spPr>
          <a:xfrm>
            <a:off x="3901425" y="823974"/>
            <a:ext cx="4965625" cy="3889925"/>
          </a:xfrm>
          <a:prstGeom prst="rect">
            <a:avLst/>
          </a:prstGeom>
          <a:noFill/>
          <a:ln>
            <a:noFill/>
          </a:ln>
        </p:spPr>
      </p:pic>
      <p:pic>
        <p:nvPicPr>
          <p:cNvPr id="701" name="Google Shape;701;p44"/>
          <p:cNvPicPr preferRelativeResize="0"/>
          <p:nvPr/>
        </p:nvPicPr>
        <p:blipFill>
          <a:blip r:embed="rId5">
            <a:alphaModFix/>
          </a:blip>
          <a:stretch>
            <a:fillRect/>
          </a:stretch>
        </p:blipFill>
        <p:spPr>
          <a:xfrm>
            <a:off x="572875" y="761563"/>
            <a:ext cx="2322222" cy="195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5"/>
          <p:cNvSpPr txBox="1"/>
          <p:nvPr>
            <p:ph type="title"/>
          </p:nvPr>
        </p:nvSpPr>
        <p:spPr>
          <a:xfrm>
            <a:off x="2646000" y="258175"/>
            <a:ext cx="3852000" cy="5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MENU INPUT</a:t>
            </a:r>
            <a:endParaRPr/>
          </a:p>
        </p:txBody>
      </p:sp>
      <p:pic>
        <p:nvPicPr>
          <p:cNvPr id="707" name="Google Shape;707;p45"/>
          <p:cNvPicPr preferRelativeResize="0"/>
          <p:nvPr/>
        </p:nvPicPr>
        <p:blipFill>
          <a:blip r:embed="rId3">
            <a:alphaModFix/>
          </a:blip>
          <a:stretch>
            <a:fillRect/>
          </a:stretch>
        </p:blipFill>
        <p:spPr>
          <a:xfrm>
            <a:off x="410575" y="926725"/>
            <a:ext cx="4762500" cy="1905000"/>
          </a:xfrm>
          <a:prstGeom prst="rect">
            <a:avLst/>
          </a:prstGeom>
          <a:noFill/>
          <a:ln>
            <a:noFill/>
          </a:ln>
        </p:spPr>
      </p:pic>
      <p:pic>
        <p:nvPicPr>
          <p:cNvPr id="708" name="Google Shape;708;p45"/>
          <p:cNvPicPr preferRelativeResize="0"/>
          <p:nvPr/>
        </p:nvPicPr>
        <p:blipFill>
          <a:blip r:embed="rId4">
            <a:alphaModFix/>
          </a:blip>
          <a:stretch>
            <a:fillRect/>
          </a:stretch>
        </p:blipFill>
        <p:spPr>
          <a:xfrm>
            <a:off x="5325475" y="926725"/>
            <a:ext cx="3666125" cy="34080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6"/>
          <p:cNvSpPr txBox="1"/>
          <p:nvPr>
            <p:ph type="title"/>
          </p:nvPr>
        </p:nvSpPr>
        <p:spPr>
          <a:xfrm>
            <a:off x="2646000" y="258175"/>
            <a:ext cx="3852000" cy="5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MENU VIEW</a:t>
            </a:r>
            <a:endParaRPr/>
          </a:p>
        </p:txBody>
      </p:sp>
      <p:pic>
        <p:nvPicPr>
          <p:cNvPr id="714" name="Google Shape;714;p46"/>
          <p:cNvPicPr preferRelativeResize="0"/>
          <p:nvPr/>
        </p:nvPicPr>
        <p:blipFill>
          <a:blip r:embed="rId3">
            <a:alphaModFix/>
          </a:blip>
          <a:stretch>
            <a:fillRect/>
          </a:stretch>
        </p:blipFill>
        <p:spPr>
          <a:xfrm>
            <a:off x="364163" y="823975"/>
            <a:ext cx="2352675" cy="1800225"/>
          </a:xfrm>
          <a:prstGeom prst="rect">
            <a:avLst/>
          </a:prstGeom>
          <a:noFill/>
          <a:ln>
            <a:noFill/>
          </a:ln>
        </p:spPr>
      </p:pic>
      <p:pic>
        <p:nvPicPr>
          <p:cNvPr id="715" name="Google Shape;715;p46"/>
          <p:cNvPicPr preferRelativeResize="0"/>
          <p:nvPr/>
        </p:nvPicPr>
        <p:blipFill rotWithShape="1">
          <a:blip r:embed="rId4">
            <a:alphaModFix/>
          </a:blip>
          <a:srcRect b="13156" l="0" r="0" t="0"/>
          <a:stretch/>
        </p:blipFill>
        <p:spPr>
          <a:xfrm>
            <a:off x="2956750" y="780125"/>
            <a:ext cx="5751450" cy="2139175"/>
          </a:xfrm>
          <a:prstGeom prst="rect">
            <a:avLst/>
          </a:prstGeom>
          <a:noFill/>
          <a:ln>
            <a:noFill/>
          </a:ln>
        </p:spPr>
      </p:pic>
      <p:pic>
        <p:nvPicPr>
          <p:cNvPr id="716" name="Google Shape;716;p46"/>
          <p:cNvPicPr preferRelativeResize="0"/>
          <p:nvPr/>
        </p:nvPicPr>
        <p:blipFill rotWithShape="1">
          <a:blip r:embed="rId5">
            <a:alphaModFix/>
          </a:blip>
          <a:srcRect b="12095" l="0" r="0" t="0"/>
          <a:stretch/>
        </p:blipFill>
        <p:spPr>
          <a:xfrm>
            <a:off x="1176250" y="2919300"/>
            <a:ext cx="6228400" cy="199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47"/>
          <p:cNvSpPr txBox="1"/>
          <p:nvPr>
            <p:ph type="title"/>
          </p:nvPr>
        </p:nvSpPr>
        <p:spPr>
          <a:xfrm>
            <a:off x="2646000" y="258175"/>
            <a:ext cx="3852000" cy="5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MENU VIEW</a:t>
            </a:r>
            <a:endParaRPr/>
          </a:p>
        </p:txBody>
      </p:sp>
      <p:pic>
        <p:nvPicPr>
          <p:cNvPr id="722" name="Google Shape;722;p47"/>
          <p:cNvPicPr preferRelativeResize="0"/>
          <p:nvPr/>
        </p:nvPicPr>
        <p:blipFill>
          <a:blip r:embed="rId3">
            <a:alphaModFix/>
          </a:blip>
          <a:stretch>
            <a:fillRect/>
          </a:stretch>
        </p:blipFill>
        <p:spPr>
          <a:xfrm>
            <a:off x="701763" y="823975"/>
            <a:ext cx="2352675" cy="1800225"/>
          </a:xfrm>
          <a:prstGeom prst="rect">
            <a:avLst/>
          </a:prstGeom>
          <a:noFill/>
          <a:ln>
            <a:noFill/>
          </a:ln>
        </p:spPr>
      </p:pic>
      <p:pic>
        <p:nvPicPr>
          <p:cNvPr id="723" name="Google Shape;723;p47"/>
          <p:cNvPicPr preferRelativeResize="0"/>
          <p:nvPr/>
        </p:nvPicPr>
        <p:blipFill rotWithShape="1">
          <a:blip r:embed="rId4">
            <a:alphaModFix/>
          </a:blip>
          <a:srcRect b="12457" l="0" r="0" t="0"/>
          <a:stretch/>
        </p:blipFill>
        <p:spPr>
          <a:xfrm>
            <a:off x="629000" y="2790200"/>
            <a:ext cx="6387801" cy="2114975"/>
          </a:xfrm>
          <a:prstGeom prst="rect">
            <a:avLst/>
          </a:prstGeom>
          <a:noFill/>
          <a:ln>
            <a:noFill/>
          </a:ln>
        </p:spPr>
      </p:pic>
      <p:pic>
        <p:nvPicPr>
          <p:cNvPr id="724" name="Google Shape;724;p47"/>
          <p:cNvPicPr preferRelativeResize="0"/>
          <p:nvPr/>
        </p:nvPicPr>
        <p:blipFill>
          <a:blip r:embed="rId5">
            <a:alphaModFix/>
          </a:blip>
          <a:stretch>
            <a:fillRect/>
          </a:stretch>
        </p:blipFill>
        <p:spPr>
          <a:xfrm>
            <a:off x="3450838" y="903400"/>
            <a:ext cx="4424550" cy="205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8"/>
          <p:cNvSpPr txBox="1"/>
          <p:nvPr>
            <p:ph type="title"/>
          </p:nvPr>
        </p:nvSpPr>
        <p:spPr>
          <a:xfrm>
            <a:off x="2646000" y="258175"/>
            <a:ext cx="3852000" cy="5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MENU 3 &amp; 4</a:t>
            </a:r>
            <a:endParaRPr/>
          </a:p>
        </p:txBody>
      </p:sp>
      <p:pic>
        <p:nvPicPr>
          <p:cNvPr id="730" name="Google Shape;730;p48"/>
          <p:cNvPicPr preferRelativeResize="0"/>
          <p:nvPr/>
        </p:nvPicPr>
        <p:blipFill>
          <a:blip r:embed="rId3">
            <a:alphaModFix/>
          </a:blip>
          <a:stretch>
            <a:fillRect/>
          </a:stretch>
        </p:blipFill>
        <p:spPr>
          <a:xfrm>
            <a:off x="1207200" y="1001426"/>
            <a:ext cx="7280926" cy="2321950"/>
          </a:xfrm>
          <a:prstGeom prst="rect">
            <a:avLst/>
          </a:prstGeom>
          <a:noFill/>
          <a:ln>
            <a:noFill/>
          </a:ln>
        </p:spPr>
      </p:pic>
      <p:pic>
        <p:nvPicPr>
          <p:cNvPr id="731" name="Google Shape;731;p48"/>
          <p:cNvPicPr preferRelativeResize="0"/>
          <p:nvPr/>
        </p:nvPicPr>
        <p:blipFill>
          <a:blip r:embed="rId4">
            <a:alphaModFix/>
          </a:blip>
          <a:stretch>
            <a:fillRect/>
          </a:stretch>
        </p:blipFill>
        <p:spPr>
          <a:xfrm>
            <a:off x="3478800" y="3500850"/>
            <a:ext cx="2638425" cy="123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9"/>
          <p:cNvSpPr txBox="1"/>
          <p:nvPr>
            <p:ph idx="2" type="title"/>
          </p:nvPr>
        </p:nvSpPr>
        <p:spPr>
          <a:xfrm>
            <a:off x="720000" y="3176900"/>
            <a:ext cx="2146500" cy="47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Centsu</a:t>
            </a:r>
            <a:endParaRPr/>
          </a:p>
        </p:txBody>
      </p:sp>
      <p:sp>
        <p:nvSpPr>
          <p:cNvPr id="737" name="Google Shape;737;p49"/>
          <p:cNvSpPr txBox="1"/>
          <p:nvPr>
            <p:ph idx="1" type="subTitle"/>
          </p:nvPr>
        </p:nvSpPr>
        <p:spPr>
          <a:xfrm>
            <a:off x="720000" y="357380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Coding JAVA (logical, save, show, tampilan), Paper (latar belakang, alasan, class diagram), PPT</a:t>
            </a:r>
            <a:endParaRPr/>
          </a:p>
        </p:txBody>
      </p:sp>
      <p:sp>
        <p:nvSpPr>
          <p:cNvPr id="738" name="Google Shape;738;p49"/>
          <p:cNvSpPr txBox="1"/>
          <p:nvPr>
            <p:ph idx="4" type="subTitle"/>
          </p:nvPr>
        </p:nvSpPr>
        <p:spPr>
          <a:xfrm>
            <a:off x="3498750" y="357380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Coding JAVA (logical, input, show, save), Paper (use case, class and modul, tampilan)</a:t>
            </a:r>
            <a:endParaRPr/>
          </a:p>
          <a:p>
            <a:pPr indent="0" lvl="0" marL="0" rtl="0" algn="ctr">
              <a:spcBef>
                <a:spcPts val="0"/>
              </a:spcBef>
              <a:spcAft>
                <a:spcPts val="1200"/>
              </a:spcAft>
              <a:buNone/>
            </a:pPr>
            <a:r>
              <a:t/>
            </a:r>
            <a:endParaRPr/>
          </a:p>
        </p:txBody>
      </p:sp>
      <p:sp>
        <p:nvSpPr>
          <p:cNvPr id="739" name="Google Shape;739;p49"/>
          <p:cNvSpPr txBox="1"/>
          <p:nvPr>
            <p:ph idx="3" type="title"/>
          </p:nvPr>
        </p:nvSpPr>
        <p:spPr>
          <a:xfrm>
            <a:off x="3498750" y="3176900"/>
            <a:ext cx="2146500" cy="47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a:t>Daniel</a:t>
            </a:r>
            <a:endParaRPr/>
          </a:p>
        </p:txBody>
      </p:sp>
      <p:sp>
        <p:nvSpPr>
          <p:cNvPr id="740" name="Google Shape;740;p49"/>
          <p:cNvSpPr txBox="1"/>
          <p:nvPr>
            <p:ph idx="5" type="title"/>
          </p:nvPr>
        </p:nvSpPr>
        <p:spPr>
          <a:xfrm>
            <a:off x="6277500" y="3176900"/>
            <a:ext cx="2146500" cy="47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a:t>Made</a:t>
            </a:r>
            <a:endParaRPr/>
          </a:p>
        </p:txBody>
      </p:sp>
      <p:sp>
        <p:nvSpPr>
          <p:cNvPr id="741" name="Google Shape;741;p49"/>
          <p:cNvSpPr txBox="1"/>
          <p:nvPr>
            <p:ph idx="6" type="subTitle"/>
          </p:nvPr>
        </p:nvSpPr>
        <p:spPr>
          <a:xfrm>
            <a:off x="6277500" y="357380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Coding JAVA (tampilan), Paper (latar belakang, alasan, teori, dll), PPT</a:t>
            </a:r>
            <a:endParaRPr/>
          </a:p>
        </p:txBody>
      </p:sp>
      <p:grpSp>
        <p:nvGrpSpPr>
          <p:cNvPr id="742" name="Google Shape;742;p49"/>
          <p:cNvGrpSpPr/>
          <p:nvPr/>
        </p:nvGrpSpPr>
        <p:grpSpPr>
          <a:xfrm flipH="1">
            <a:off x="1482949" y="1644154"/>
            <a:ext cx="620226" cy="1302834"/>
            <a:chOff x="3703825" y="1401950"/>
            <a:chExt cx="1736354" cy="3565501"/>
          </a:xfrm>
        </p:grpSpPr>
        <p:sp>
          <p:nvSpPr>
            <p:cNvPr id="743" name="Google Shape;743;p49"/>
            <p:cNvSpPr/>
            <p:nvPr/>
          </p:nvSpPr>
          <p:spPr>
            <a:xfrm>
              <a:off x="3703825" y="4406003"/>
              <a:ext cx="447236" cy="446557"/>
            </a:xfrm>
            <a:custGeom>
              <a:rect b="b" l="l" r="r" t="t"/>
              <a:pathLst>
                <a:path extrusionOk="0" h="13165" w="13186">
                  <a:moveTo>
                    <a:pt x="5960" y="1"/>
                  </a:moveTo>
                  <a:lnTo>
                    <a:pt x="4716" y="241"/>
                  </a:lnTo>
                  <a:lnTo>
                    <a:pt x="3537" y="721"/>
                  </a:lnTo>
                  <a:lnTo>
                    <a:pt x="2467" y="1420"/>
                  </a:lnTo>
                  <a:lnTo>
                    <a:pt x="1528" y="2337"/>
                  </a:lnTo>
                  <a:lnTo>
                    <a:pt x="1114" y="2882"/>
                  </a:lnTo>
                  <a:lnTo>
                    <a:pt x="764" y="3472"/>
                  </a:lnTo>
                  <a:lnTo>
                    <a:pt x="262" y="4672"/>
                  </a:lnTo>
                  <a:lnTo>
                    <a:pt x="0" y="5939"/>
                  </a:lnTo>
                  <a:lnTo>
                    <a:pt x="0" y="7205"/>
                  </a:lnTo>
                  <a:lnTo>
                    <a:pt x="240" y="8449"/>
                  </a:lnTo>
                  <a:lnTo>
                    <a:pt x="721" y="9628"/>
                  </a:lnTo>
                  <a:lnTo>
                    <a:pt x="1419" y="10719"/>
                  </a:lnTo>
                  <a:lnTo>
                    <a:pt x="2336" y="11658"/>
                  </a:lnTo>
                  <a:lnTo>
                    <a:pt x="2882" y="12051"/>
                  </a:lnTo>
                  <a:lnTo>
                    <a:pt x="3471" y="12422"/>
                  </a:lnTo>
                  <a:lnTo>
                    <a:pt x="4672" y="12924"/>
                  </a:lnTo>
                  <a:lnTo>
                    <a:pt x="5938" y="13164"/>
                  </a:lnTo>
                  <a:lnTo>
                    <a:pt x="7226" y="13164"/>
                  </a:lnTo>
                  <a:lnTo>
                    <a:pt x="8470" y="12924"/>
                  </a:lnTo>
                  <a:lnTo>
                    <a:pt x="9649" y="12466"/>
                  </a:lnTo>
                  <a:lnTo>
                    <a:pt x="10719" y="11767"/>
                  </a:lnTo>
                  <a:lnTo>
                    <a:pt x="11658" y="10829"/>
                  </a:lnTo>
                  <a:lnTo>
                    <a:pt x="12051" y="10283"/>
                  </a:lnTo>
                  <a:lnTo>
                    <a:pt x="12422" y="9715"/>
                  </a:lnTo>
                  <a:lnTo>
                    <a:pt x="12924" y="8493"/>
                  </a:lnTo>
                  <a:lnTo>
                    <a:pt x="13186" y="7227"/>
                  </a:lnTo>
                  <a:lnTo>
                    <a:pt x="13186" y="5960"/>
                  </a:lnTo>
                  <a:lnTo>
                    <a:pt x="12946" y="4716"/>
                  </a:lnTo>
                  <a:lnTo>
                    <a:pt x="12465" y="3537"/>
                  </a:lnTo>
                  <a:lnTo>
                    <a:pt x="11767" y="2468"/>
                  </a:lnTo>
                  <a:lnTo>
                    <a:pt x="10850" y="1507"/>
                  </a:lnTo>
                  <a:lnTo>
                    <a:pt x="10282" y="1114"/>
                  </a:lnTo>
                  <a:lnTo>
                    <a:pt x="9715" y="765"/>
                  </a:lnTo>
                  <a:lnTo>
                    <a:pt x="8492" y="263"/>
                  </a:lnTo>
                  <a:lnTo>
                    <a:pt x="7248"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9"/>
            <p:cNvSpPr/>
            <p:nvPr/>
          </p:nvSpPr>
          <p:spPr>
            <a:xfrm>
              <a:off x="4148092" y="1401950"/>
              <a:ext cx="1292087" cy="3565501"/>
            </a:xfrm>
            <a:custGeom>
              <a:rect b="b" l="l" r="r" t="t"/>
              <a:pathLst>
                <a:path extrusionOk="0" h="105115" w="38095">
                  <a:moveTo>
                    <a:pt x="7401" y="31917"/>
                  </a:moveTo>
                  <a:lnTo>
                    <a:pt x="7663" y="32048"/>
                  </a:lnTo>
                  <a:lnTo>
                    <a:pt x="7816" y="32201"/>
                  </a:lnTo>
                  <a:lnTo>
                    <a:pt x="7816" y="33227"/>
                  </a:lnTo>
                  <a:lnTo>
                    <a:pt x="7663" y="33270"/>
                  </a:lnTo>
                  <a:lnTo>
                    <a:pt x="6964" y="33292"/>
                  </a:lnTo>
                  <a:lnTo>
                    <a:pt x="6746" y="33096"/>
                  </a:lnTo>
                  <a:lnTo>
                    <a:pt x="6702" y="32877"/>
                  </a:lnTo>
                  <a:lnTo>
                    <a:pt x="6724" y="32703"/>
                  </a:lnTo>
                  <a:lnTo>
                    <a:pt x="6768" y="32550"/>
                  </a:lnTo>
                  <a:lnTo>
                    <a:pt x="7095" y="31982"/>
                  </a:lnTo>
                  <a:lnTo>
                    <a:pt x="7401" y="31917"/>
                  </a:lnTo>
                  <a:close/>
                  <a:moveTo>
                    <a:pt x="18032" y="1"/>
                  </a:moveTo>
                  <a:lnTo>
                    <a:pt x="16941" y="154"/>
                  </a:lnTo>
                  <a:lnTo>
                    <a:pt x="16046" y="416"/>
                  </a:lnTo>
                  <a:lnTo>
                    <a:pt x="15107" y="809"/>
                  </a:lnTo>
                  <a:lnTo>
                    <a:pt x="14976" y="896"/>
                  </a:lnTo>
                  <a:lnTo>
                    <a:pt x="14671" y="1071"/>
                  </a:lnTo>
                  <a:lnTo>
                    <a:pt x="14147" y="1507"/>
                  </a:lnTo>
                  <a:lnTo>
                    <a:pt x="13732" y="2031"/>
                  </a:lnTo>
                  <a:lnTo>
                    <a:pt x="13404" y="2642"/>
                  </a:lnTo>
                  <a:lnTo>
                    <a:pt x="13011" y="3646"/>
                  </a:lnTo>
                  <a:lnTo>
                    <a:pt x="12749" y="5087"/>
                  </a:lnTo>
                  <a:lnTo>
                    <a:pt x="12684" y="7205"/>
                  </a:lnTo>
                  <a:lnTo>
                    <a:pt x="12880" y="9191"/>
                  </a:lnTo>
                  <a:lnTo>
                    <a:pt x="12924" y="9410"/>
                  </a:lnTo>
                  <a:lnTo>
                    <a:pt x="13077" y="9628"/>
                  </a:lnTo>
                  <a:lnTo>
                    <a:pt x="13317" y="10217"/>
                  </a:lnTo>
                  <a:lnTo>
                    <a:pt x="13557" y="11265"/>
                  </a:lnTo>
                  <a:lnTo>
                    <a:pt x="13732" y="13383"/>
                  </a:lnTo>
                  <a:lnTo>
                    <a:pt x="13732" y="13798"/>
                  </a:lnTo>
                  <a:lnTo>
                    <a:pt x="13666" y="13950"/>
                  </a:lnTo>
                  <a:lnTo>
                    <a:pt x="13252" y="14256"/>
                  </a:lnTo>
                  <a:lnTo>
                    <a:pt x="12247" y="14736"/>
                  </a:lnTo>
                  <a:lnTo>
                    <a:pt x="9868" y="15566"/>
                  </a:lnTo>
                  <a:lnTo>
                    <a:pt x="9344" y="15719"/>
                  </a:lnTo>
                  <a:lnTo>
                    <a:pt x="8645" y="16003"/>
                  </a:lnTo>
                  <a:lnTo>
                    <a:pt x="7314" y="16701"/>
                  </a:lnTo>
                  <a:lnTo>
                    <a:pt x="5502" y="17880"/>
                  </a:lnTo>
                  <a:lnTo>
                    <a:pt x="2860" y="20107"/>
                  </a:lnTo>
                  <a:lnTo>
                    <a:pt x="2467" y="20521"/>
                  </a:lnTo>
                  <a:lnTo>
                    <a:pt x="2162" y="21067"/>
                  </a:lnTo>
                  <a:lnTo>
                    <a:pt x="1747" y="22268"/>
                  </a:lnTo>
                  <a:lnTo>
                    <a:pt x="1529" y="23534"/>
                  </a:lnTo>
                  <a:lnTo>
                    <a:pt x="1463" y="24756"/>
                  </a:lnTo>
                  <a:lnTo>
                    <a:pt x="1660" y="27420"/>
                  </a:lnTo>
                  <a:lnTo>
                    <a:pt x="1791" y="27987"/>
                  </a:lnTo>
                  <a:lnTo>
                    <a:pt x="1419" y="29275"/>
                  </a:lnTo>
                  <a:lnTo>
                    <a:pt x="437" y="33554"/>
                  </a:lnTo>
                  <a:lnTo>
                    <a:pt x="110" y="35803"/>
                  </a:lnTo>
                  <a:lnTo>
                    <a:pt x="0" y="37200"/>
                  </a:lnTo>
                  <a:lnTo>
                    <a:pt x="22" y="37811"/>
                  </a:lnTo>
                  <a:lnTo>
                    <a:pt x="22" y="37986"/>
                  </a:lnTo>
                  <a:lnTo>
                    <a:pt x="44" y="38160"/>
                  </a:lnTo>
                  <a:lnTo>
                    <a:pt x="110" y="38684"/>
                  </a:lnTo>
                  <a:lnTo>
                    <a:pt x="393" y="39514"/>
                  </a:lnTo>
                  <a:lnTo>
                    <a:pt x="786" y="40147"/>
                  </a:lnTo>
                  <a:lnTo>
                    <a:pt x="1223" y="40605"/>
                  </a:lnTo>
                  <a:lnTo>
                    <a:pt x="1900" y="41042"/>
                  </a:lnTo>
                  <a:lnTo>
                    <a:pt x="2555" y="41238"/>
                  </a:lnTo>
                  <a:lnTo>
                    <a:pt x="2642" y="41260"/>
                  </a:lnTo>
                  <a:lnTo>
                    <a:pt x="3013" y="41304"/>
                  </a:lnTo>
                  <a:lnTo>
                    <a:pt x="3690" y="41348"/>
                  </a:lnTo>
                  <a:lnTo>
                    <a:pt x="4607" y="41217"/>
                  </a:lnTo>
                  <a:lnTo>
                    <a:pt x="5895" y="40715"/>
                  </a:lnTo>
                  <a:lnTo>
                    <a:pt x="6069" y="40562"/>
                  </a:lnTo>
                  <a:lnTo>
                    <a:pt x="6178" y="40322"/>
                  </a:lnTo>
                  <a:lnTo>
                    <a:pt x="6484" y="39950"/>
                  </a:lnTo>
                  <a:lnTo>
                    <a:pt x="7008" y="39623"/>
                  </a:lnTo>
                  <a:lnTo>
                    <a:pt x="8078" y="39601"/>
                  </a:lnTo>
                  <a:lnTo>
                    <a:pt x="8274" y="39667"/>
                  </a:lnTo>
                  <a:lnTo>
                    <a:pt x="8427" y="48945"/>
                  </a:lnTo>
                  <a:lnTo>
                    <a:pt x="8405" y="49883"/>
                  </a:lnTo>
                  <a:lnTo>
                    <a:pt x="8689" y="51455"/>
                  </a:lnTo>
                  <a:lnTo>
                    <a:pt x="9322" y="53049"/>
                  </a:lnTo>
                  <a:lnTo>
                    <a:pt x="9453" y="53289"/>
                  </a:lnTo>
                  <a:lnTo>
                    <a:pt x="9846" y="55952"/>
                  </a:lnTo>
                  <a:lnTo>
                    <a:pt x="10086" y="57458"/>
                  </a:lnTo>
                  <a:lnTo>
                    <a:pt x="10152" y="58070"/>
                  </a:lnTo>
                  <a:lnTo>
                    <a:pt x="10501" y="59620"/>
                  </a:lnTo>
                  <a:lnTo>
                    <a:pt x="11309" y="62305"/>
                  </a:lnTo>
                  <a:lnTo>
                    <a:pt x="13295" y="67522"/>
                  </a:lnTo>
                  <a:lnTo>
                    <a:pt x="13710" y="68505"/>
                  </a:lnTo>
                  <a:lnTo>
                    <a:pt x="13906" y="68985"/>
                  </a:lnTo>
                  <a:lnTo>
                    <a:pt x="14081" y="70164"/>
                  </a:lnTo>
                  <a:lnTo>
                    <a:pt x="14059" y="71474"/>
                  </a:lnTo>
                  <a:lnTo>
                    <a:pt x="13906" y="72871"/>
                  </a:lnTo>
                  <a:lnTo>
                    <a:pt x="13295" y="76014"/>
                  </a:lnTo>
                  <a:lnTo>
                    <a:pt x="13077" y="76757"/>
                  </a:lnTo>
                  <a:lnTo>
                    <a:pt x="12793" y="77302"/>
                  </a:lnTo>
                  <a:lnTo>
                    <a:pt x="12335" y="78961"/>
                  </a:lnTo>
                  <a:lnTo>
                    <a:pt x="11789" y="82170"/>
                  </a:lnTo>
                  <a:lnTo>
                    <a:pt x="11265" y="88938"/>
                  </a:lnTo>
                  <a:lnTo>
                    <a:pt x="11221" y="90313"/>
                  </a:lnTo>
                  <a:lnTo>
                    <a:pt x="11199" y="90553"/>
                  </a:lnTo>
                  <a:lnTo>
                    <a:pt x="10894" y="91208"/>
                  </a:lnTo>
                  <a:lnTo>
                    <a:pt x="10108" y="92409"/>
                  </a:lnTo>
                  <a:lnTo>
                    <a:pt x="8165" y="94832"/>
                  </a:lnTo>
                  <a:lnTo>
                    <a:pt x="7728" y="95312"/>
                  </a:lnTo>
                  <a:lnTo>
                    <a:pt x="7270" y="96142"/>
                  </a:lnTo>
                  <a:lnTo>
                    <a:pt x="6637" y="97583"/>
                  </a:lnTo>
                  <a:lnTo>
                    <a:pt x="6135" y="99067"/>
                  </a:lnTo>
                  <a:lnTo>
                    <a:pt x="6091" y="99285"/>
                  </a:lnTo>
                  <a:lnTo>
                    <a:pt x="5938" y="99700"/>
                  </a:lnTo>
                  <a:lnTo>
                    <a:pt x="5829" y="100530"/>
                  </a:lnTo>
                  <a:lnTo>
                    <a:pt x="5960" y="101316"/>
                  </a:lnTo>
                  <a:lnTo>
                    <a:pt x="6222" y="102058"/>
                  </a:lnTo>
                  <a:lnTo>
                    <a:pt x="7161" y="103521"/>
                  </a:lnTo>
                  <a:lnTo>
                    <a:pt x="7466" y="103826"/>
                  </a:lnTo>
                  <a:lnTo>
                    <a:pt x="7947" y="104285"/>
                  </a:lnTo>
                  <a:lnTo>
                    <a:pt x="8820" y="104852"/>
                  </a:lnTo>
                  <a:lnTo>
                    <a:pt x="9628" y="105114"/>
                  </a:lnTo>
                  <a:lnTo>
                    <a:pt x="10348" y="105114"/>
                  </a:lnTo>
                  <a:lnTo>
                    <a:pt x="11221" y="104852"/>
                  </a:lnTo>
                  <a:lnTo>
                    <a:pt x="11876" y="104372"/>
                  </a:lnTo>
                  <a:lnTo>
                    <a:pt x="11942" y="104306"/>
                  </a:lnTo>
                  <a:lnTo>
                    <a:pt x="12313" y="103935"/>
                  </a:lnTo>
                  <a:lnTo>
                    <a:pt x="12859" y="103084"/>
                  </a:lnTo>
                  <a:lnTo>
                    <a:pt x="13383" y="101971"/>
                  </a:lnTo>
                  <a:lnTo>
                    <a:pt x="13448" y="101774"/>
                  </a:lnTo>
                  <a:lnTo>
                    <a:pt x="13623" y="98107"/>
                  </a:lnTo>
                  <a:lnTo>
                    <a:pt x="13710" y="94854"/>
                  </a:lnTo>
                  <a:lnTo>
                    <a:pt x="13775" y="94199"/>
                  </a:lnTo>
                  <a:lnTo>
                    <a:pt x="13950" y="93086"/>
                  </a:lnTo>
                  <a:lnTo>
                    <a:pt x="14321" y="91819"/>
                  </a:lnTo>
                  <a:lnTo>
                    <a:pt x="15173" y="90466"/>
                  </a:lnTo>
                  <a:lnTo>
                    <a:pt x="15347" y="90335"/>
                  </a:lnTo>
                  <a:lnTo>
                    <a:pt x="16133" y="88960"/>
                  </a:lnTo>
                  <a:lnTo>
                    <a:pt x="17792" y="85445"/>
                  </a:lnTo>
                  <a:lnTo>
                    <a:pt x="19932" y="80468"/>
                  </a:lnTo>
                  <a:lnTo>
                    <a:pt x="20281" y="79529"/>
                  </a:lnTo>
                  <a:lnTo>
                    <a:pt x="20718" y="77870"/>
                  </a:lnTo>
                  <a:lnTo>
                    <a:pt x="20827" y="76887"/>
                  </a:lnTo>
                  <a:lnTo>
                    <a:pt x="20805" y="76887"/>
                  </a:lnTo>
                  <a:lnTo>
                    <a:pt x="21110" y="72456"/>
                  </a:lnTo>
                  <a:lnTo>
                    <a:pt x="21372" y="70142"/>
                  </a:lnTo>
                  <a:lnTo>
                    <a:pt x="21372" y="70207"/>
                  </a:lnTo>
                  <a:lnTo>
                    <a:pt x="21482" y="69421"/>
                  </a:lnTo>
                  <a:lnTo>
                    <a:pt x="21765" y="68221"/>
                  </a:lnTo>
                  <a:lnTo>
                    <a:pt x="22115" y="67413"/>
                  </a:lnTo>
                  <a:lnTo>
                    <a:pt x="22486" y="66911"/>
                  </a:lnTo>
                  <a:lnTo>
                    <a:pt x="22857" y="66649"/>
                  </a:lnTo>
                  <a:lnTo>
                    <a:pt x="23184" y="66562"/>
                  </a:lnTo>
                  <a:lnTo>
                    <a:pt x="23534" y="66605"/>
                  </a:lnTo>
                  <a:lnTo>
                    <a:pt x="23599" y="66627"/>
                  </a:lnTo>
                  <a:lnTo>
                    <a:pt x="23294" y="67413"/>
                  </a:lnTo>
                  <a:lnTo>
                    <a:pt x="22901" y="69050"/>
                  </a:lnTo>
                  <a:lnTo>
                    <a:pt x="22682" y="71146"/>
                  </a:lnTo>
                  <a:lnTo>
                    <a:pt x="22682" y="71517"/>
                  </a:lnTo>
                  <a:lnTo>
                    <a:pt x="22835" y="72041"/>
                  </a:lnTo>
                  <a:lnTo>
                    <a:pt x="23184" y="72827"/>
                  </a:lnTo>
                  <a:lnTo>
                    <a:pt x="23621" y="73351"/>
                  </a:lnTo>
                  <a:lnTo>
                    <a:pt x="24079" y="73657"/>
                  </a:lnTo>
                  <a:lnTo>
                    <a:pt x="24734" y="73853"/>
                  </a:lnTo>
                  <a:lnTo>
                    <a:pt x="25324" y="73788"/>
                  </a:lnTo>
                  <a:lnTo>
                    <a:pt x="25389" y="73766"/>
                  </a:lnTo>
                  <a:lnTo>
                    <a:pt x="25673" y="73744"/>
                  </a:lnTo>
                  <a:lnTo>
                    <a:pt x="26197" y="73591"/>
                  </a:lnTo>
                  <a:lnTo>
                    <a:pt x="26874" y="73176"/>
                  </a:lnTo>
                  <a:lnTo>
                    <a:pt x="27529" y="72369"/>
                  </a:lnTo>
                  <a:lnTo>
                    <a:pt x="28009" y="71364"/>
                  </a:lnTo>
                  <a:lnTo>
                    <a:pt x="28424" y="69793"/>
                  </a:lnTo>
                  <a:lnTo>
                    <a:pt x="28576" y="68243"/>
                  </a:lnTo>
                  <a:lnTo>
                    <a:pt x="28576" y="68068"/>
                  </a:lnTo>
                  <a:lnTo>
                    <a:pt x="28620" y="67631"/>
                  </a:lnTo>
                  <a:lnTo>
                    <a:pt x="28773" y="66846"/>
                  </a:lnTo>
                  <a:lnTo>
                    <a:pt x="29144" y="65798"/>
                  </a:lnTo>
                  <a:lnTo>
                    <a:pt x="30039" y="64422"/>
                  </a:lnTo>
                  <a:lnTo>
                    <a:pt x="30214" y="64226"/>
                  </a:lnTo>
                  <a:lnTo>
                    <a:pt x="30410" y="63942"/>
                  </a:lnTo>
                  <a:lnTo>
                    <a:pt x="30650" y="63331"/>
                  </a:lnTo>
                  <a:lnTo>
                    <a:pt x="30825" y="62436"/>
                  </a:lnTo>
                  <a:lnTo>
                    <a:pt x="30716" y="60908"/>
                  </a:lnTo>
                  <a:lnTo>
                    <a:pt x="30629" y="60646"/>
                  </a:lnTo>
                  <a:lnTo>
                    <a:pt x="30301" y="60253"/>
                  </a:lnTo>
                  <a:lnTo>
                    <a:pt x="29646" y="59794"/>
                  </a:lnTo>
                  <a:lnTo>
                    <a:pt x="29079" y="59641"/>
                  </a:lnTo>
                  <a:lnTo>
                    <a:pt x="28576" y="59751"/>
                  </a:lnTo>
                  <a:lnTo>
                    <a:pt x="27965" y="60187"/>
                  </a:lnTo>
                  <a:lnTo>
                    <a:pt x="27507" y="60798"/>
                  </a:lnTo>
                  <a:lnTo>
                    <a:pt x="27463" y="60864"/>
                  </a:lnTo>
                  <a:lnTo>
                    <a:pt x="27223" y="61017"/>
                  </a:lnTo>
                  <a:lnTo>
                    <a:pt x="26852" y="61104"/>
                  </a:lnTo>
                  <a:lnTo>
                    <a:pt x="26590" y="60995"/>
                  </a:lnTo>
                  <a:lnTo>
                    <a:pt x="26415" y="60755"/>
                  </a:lnTo>
                  <a:lnTo>
                    <a:pt x="26262" y="59903"/>
                  </a:lnTo>
                  <a:lnTo>
                    <a:pt x="26284" y="59641"/>
                  </a:lnTo>
                  <a:lnTo>
                    <a:pt x="26524" y="59358"/>
                  </a:lnTo>
                  <a:lnTo>
                    <a:pt x="27201" y="58026"/>
                  </a:lnTo>
                  <a:lnTo>
                    <a:pt x="28227" y="55668"/>
                  </a:lnTo>
                  <a:lnTo>
                    <a:pt x="28424" y="55166"/>
                  </a:lnTo>
                  <a:lnTo>
                    <a:pt x="28620" y="54402"/>
                  </a:lnTo>
                  <a:lnTo>
                    <a:pt x="28860" y="52961"/>
                  </a:lnTo>
                  <a:lnTo>
                    <a:pt x="28926" y="51630"/>
                  </a:lnTo>
                  <a:lnTo>
                    <a:pt x="28882" y="50473"/>
                  </a:lnTo>
                  <a:lnTo>
                    <a:pt x="28489" y="48224"/>
                  </a:lnTo>
                  <a:lnTo>
                    <a:pt x="28336" y="47831"/>
                  </a:lnTo>
                  <a:lnTo>
                    <a:pt x="28096" y="43356"/>
                  </a:lnTo>
                  <a:lnTo>
                    <a:pt x="27922" y="40125"/>
                  </a:lnTo>
                  <a:lnTo>
                    <a:pt x="28140" y="29210"/>
                  </a:lnTo>
                  <a:lnTo>
                    <a:pt x="28184" y="28817"/>
                  </a:lnTo>
                  <a:lnTo>
                    <a:pt x="28402" y="28206"/>
                  </a:lnTo>
                  <a:lnTo>
                    <a:pt x="28729" y="27769"/>
                  </a:lnTo>
                  <a:lnTo>
                    <a:pt x="29100" y="27485"/>
                  </a:lnTo>
                  <a:lnTo>
                    <a:pt x="30105" y="27201"/>
                  </a:lnTo>
                  <a:lnTo>
                    <a:pt x="30367" y="27223"/>
                  </a:lnTo>
                  <a:lnTo>
                    <a:pt x="30476" y="27507"/>
                  </a:lnTo>
                  <a:lnTo>
                    <a:pt x="30869" y="28075"/>
                  </a:lnTo>
                  <a:lnTo>
                    <a:pt x="31633" y="28948"/>
                  </a:lnTo>
                  <a:lnTo>
                    <a:pt x="33314" y="30411"/>
                  </a:lnTo>
                  <a:lnTo>
                    <a:pt x="33663" y="30651"/>
                  </a:lnTo>
                  <a:lnTo>
                    <a:pt x="33597" y="31000"/>
                  </a:lnTo>
                  <a:lnTo>
                    <a:pt x="33597" y="33227"/>
                  </a:lnTo>
                  <a:lnTo>
                    <a:pt x="33707" y="37549"/>
                  </a:lnTo>
                  <a:lnTo>
                    <a:pt x="33750" y="38488"/>
                  </a:lnTo>
                  <a:lnTo>
                    <a:pt x="33859" y="39798"/>
                  </a:lnTo>
                  <a:lnTo>
                    <a:pt x="33859" y="41762"/>
                  </a:lnTo>
                  <a:lnTo>
                    <a:pt x="33663" y="43509"/>
                  </a:lnTo>
                  <a:lnTo>
                    <a:pt x="33597" y="43705"/>
                  </a:lnTo>
                  <a:lnTo>
                    <a:pt x="33139" y="45124"/>
                  </a:lnTo>
                  <a:lnTo>
                    <a:pt x="32615" y="47416"/>
                  </a:lnTo>
                  <a:lnTo>
                    <a:pt x="32419" y="49665"/>
                  </a:lnTo>
                  <a:lnTo>
                    <a:pt x="32440" y="49949"/>
                  </a:lnTo>
                  <a:lnTo>
                    <a:pt x="32593" y="50691"/>
                  </a:lnTo>
                  <a:lnTo>
                    <a:pt x="33095" y="51717"/>
                  </a:lnTo>
                  <a:lnTo>
                    <a:pt x="33750" y="52263"/>
                  </a:lnTo>
                  <a:lnTo>
                    <a:pt x="34492" y="52459"/>
                  </a:lnTo>
                  <a:lnTo>
                    <a:pt x="35213" y="52394"/>
                  </a:lnTo>
                  <a:lnTo>
                    <a:pt x="35868" y="52175"/>
                  </a:lnTo>
                  <a:lnTo>
                    <a:pt x="36588" y="51804"/>
                  </a:lnTo>
                  <a:lnTo>
                    <a:pt x="36697" y="51739"/>
                  </a:lnTo>
                  <a:lnTo>
                    <a:pt x="36654" y="49905"/>
                  </a:lnTo>
                  <a:lnTo>
                    <a:pt x="36763" y="46347"/>
                  </a:lnTo>
                  <a:lnTo>
                    <a:pt x="37025" y="42133"/>
                  </a:lnTo>
                  <a:lnTo>
                    <a:pt x="37112" y="41435"/>
                  </a:lnTo>
                  <a:lnTo>
                    <a:pt x="37330" y="40409"/>
                  </a:lnTo>
                  <a:lnTo>
                    <a:pt x="37658" y="38335"/>
                  </a:lnTo>
                  <a:lnTo>
                    <a:pt x="37964" y="35279"/>
                  </a:lnTo>
                  <a:lnTo>
                    <a:pt x="38095" y="30389"/>
                  </a:lnTo>
                  <a:lnTo>
                    <a:pt x="38051" y="29581"/>
                  </a:lnTo>
                  <a:lnTo>
                    <a:pt x="36195" y="25237"/>
                  </a:lnTo>
                  <a:lnTo>
                    <a:pt x="34754" y="21744"/>
                  </a:lnTo>
                  <a:lnTo>
                    <a:pt x="34929" y="22071"/>
                  </a:lnTo>
                  <a:lnTo>
                    <a:pt x="35322" y="22748"/>
                  </a:lnTo>
                  <a:lnTo>
                    <a:pt x="35366" y="22726"/>
                  </a:lnTo>
                  <a:lnTo>
                    <a:pt x="35191" y="22202"/>
                  </a:lnTo>
                  <a:lnTo>
                    <a:pt x="34754" y="21198"/>
                  </a:lnTo>
                  <a:lnTo>
                    <a:pt x="34492" y="20609"/>
                  </a:lnTo>
                  <a:lnTo>
                    <a:pt x="33859" y="19648"/>
                  </a:lnTo>
                  <a:lnTo>
                    <a:pt x="33161" y="18884"/>
                  </a:lnTo>
                  <a:lnTo>
                    <a:pt x="32462" y="18317"/>
                  </a:lnTo>
                  <a:lnTo>
                    <a:pt x="31458" y="17705"/>
                  </a:lnTo>
                  <a:lnTo>
                    <a:pt x="30585" y="17356"/>
                  </a:lnTo>
                  <a:lnTo>
                    <a:pt x="30498" y="17356"/>
                  </a:lnTo>
                  <a:lnTo>
                    <a:pt x="29821" y="17160"/>
                  </a:lnTo>
                  <a:lnTo>
                    <a:pt x="28402" y="16614"/>
                  </a:lnTo>
                  <a:lnTo>
                    <a:pt x="26677" y="15741"/>
                  </a:lnTo>
                  <a:lnTo>
                    <a:pt x="26372" y="15566"/>
                  </a:lnTo>
                  <a:lnTo>
                    <a:pt x="25455" y="15348"/>
                  </a:lnTo>
                  <a:lnTo>
                    <a:pt x="24167" y="14780"/>
                  </a:lnTo>
                  <a:lnTo>
                    <a:pt x="23163" y="13950"/>
                  </a:lnTo>
                  <a:lnTo>
                    <a:pt x="23075" y="13798"/>
                  </a:lnTo>
                  <a:lnTo>
                    <a:pt x="22857" y="13557"/>
                  </a:lnTo>
                  <a:lnTo>
                    <a:pt x="22617" y="12968"/>
                  </a:lnTo>
                  <a:lnTo>
                    <a:pt x="22529" y="11964"/>
                  </a:lnTo>
                  <a:lnTo>
                    <a:pt x="22922" y="10043"/>
                  </a:lnTo>
                  <a:lnTo>
                    <a:pt x="23075" y="9672"/>
                  </a:lnTo>
                  <a:lnTo>
                    <a:pt x="23381" y="8929"/>
                  </a:lnTo>
                  <a:lnTo>
                    <a:pt x="23665" y="7467"/>
                  </a:lnTo>
                  <a:lnTo>
                    <a:pt x="23686" y="6070"/>
                  </a:lnTo>
                  <a:lnTo>
                    <a:pt x="23490" y="4782"/>
                  </a:lnTo>
                  <a:lnTo>
                    <a:pt x="22988" y="3144"/>
                  </a:lnTo>
                  <a:lnTo>
                    <a:pt x="22333" y="1835"/>
                  </a:lnTo>
                  <a:lnTo>
                    <a:pt x="22246" y="1704"/>
                  </a:lnTo>
                  <a:lnTo>
                    <a:pt x="21962" y="1420"/>
                  </a:lnTo>
                  <a:lnTo>
                    <a:pt x="21372" y="918"/>
                  </a:lnTo>
                  <a:lnTo>
                    <a:pt x="20456" y="394"/>
                  </a:lnTo>
                  <a:lnTo>
                    <a:pt x="19233" y="44"/>
                  </a:lnTo>
                  <a:lnTo>
                    <a:pt x="18032"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49"/>
          <p:cNvGrpSpPr/>
          <p:nvPr/>
        </p:nvGrpSpPr>
        <p:grpSpPr>
          <a:xfrm flipH="1">
            <a:off x="6794401" y="1643901"/>
            <a:ext cx="1112722" cy="1303356"/>
            <a:chOff x="719993" y="-6695875"/>
            <a:chExt cx="9543070" cy="11206841"/>
          </a:xfrm>
        </p:grpSpPr>
        <p:sp>
          <p:nvSpPr>
            <p:cNvPr id="746" name="Google Shape;746;p49"/>
            <p:cNvSpPr/>
            <p:nvPr/>
          </p:nvSpPr>
          <p:spPr>
            <a:xfrm>
              <a:off x="719993" y="-6695875"/>
              <a:ext cx="8352919" cy="11206841"/>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9"/>
            <p:cNvSpPr/>
            <p:nvPr/>
          </p:nvSpPr>
          <p:spPr>
            <a:xfrm>
              <a:off x="8886998" y="2330772"/>
              <a:ext cx="1376066" cy="1376401"/>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49"/>
          <p:cNvGrpSpPr/>
          <p:nvPr/>
        </p:nvGrpSpPr>
        <p:grpSpPr>
          <a:xfrm flipH="1">
            <a:off x="4117469" y="1644036"/>
            <a:ext cx="909054" cy="1303084"/>
            <a:chOff x="4711809" y="-3574466"/>
            <a:chExt cx="5168018" cy="7374557"/>
          </a:xfrm>
        </p:grpSpPr>
        <p:sp>
          <p:nvSpPr>
            <p:cNvPr id="749" name="Google Shape;749;p49"/>
            <p:cNvSpPr/>
            <p:nvPr/>
          </p:nvSpPr>
          <p:spPr>
            <a:xfrm>
              <a:off x="4711809" y="-3574466"/>
              <a:ext cx="5168018" cy="7374469"/>
            </a:xfrm>
            <a:custGeom>
              <a:rect b="b" l="l" r="r" t="t"/>
              <a:pathLst>
                <a:path extrusionOk="0" h="85511" w="59926">
                  <a:moveTo>
                    <a:pt x="51259" y="1"/>
                  </a:moveTo>
                  <a:lnTo>
                    <a:pt x="51106" y="66"/>
                  </a:lnTo>
                  <a:lnTo>
                    <a:pt x="50975" y="88"/>
                  </a:lnTo>
                  <a:lnTo>
                    <a:pt x="50320" y="132"/>
                  </a:lnTo>
                  <a:lnTo>
                    <a:pt x="49665" y="219"/>
                  </a:lnTo>
                  <a:lnTo>
                    <a:pt x="49141" y="372"/>
                  </a:lnTo>
                  <a:lnTo>
                    <a:pt x="48050" y="961"/>
                  </a:lnTo>
                  <a:lnTo>
                    <a:pt x="47351" y="1660"/>
                  </a:lnTo>
                  <a:lnTo>
                    <a:pt x="46958" y="2227"/>
                  </a:lnTo>
                  <a:lnTo>
                    <a:pt x="46652" y="2882"/>
                  </a:lnTo>
                  <a:lnTo>
                    <a:pt x="46500" y="3625"/>
                  </a:lnTo>
                  <a:lnTo>
                    <a:pt x="46478" y="4039"/>
                  </a:lnTo>
                  <a:lnTo>
                    <a:pt x="46456" y="4432"/>
                  </a:lnTo>
                  <a:lnTo>
                    <a:pt x="46303" y="4934"/>
                  </a:lnTo>
                  <a:lnTo>
                    <a:pt x="46063" y="5196"/>
                  </a:lnTo>
                  <a:lnTo>
                    <a:pt x="45867" y="5305"/>
                  </a:lnTo>
                  <a:lnTo>
                    <a:pt x="45801" y="5349"/>
                  </a:lnTo>
                  <a:lnTo>
                    <a:pt x="45736" y="5436"/>
                  </a:lnTo>
                  <a:lnTo>
                    <a:pt x="45539" y="5698"/>
                  </a:lnTo>
                  <a:lnTo>
                    <a:pt x="45343" y="6353"/>
                  </a:lnTo>
                  <a:lnTo>
                    <a:pt x="45408" y="7030"/>
                  </a:lnTo>
                  <a:lnTo>
                    <a:pt x="45714" y="7663"/>
                  </a:lnTo>
                  <a:lnTo>
                    <a:pt x="45976" y="7947"/>
                  </a:lnTo>
                  <a:lnTo>
                    <a:pt x="46150" y="8122"/>
                  </a:lnTo>
                  <a:lnTo>
                    <a:pt x="46347" y="8515"/>
                  </a:lnTo>
                  <a:lnTo>
                    <a:pt x="46325" y="8733"/>
                  </a:lnTo>
                  <a:lnTo>
                    <a:pt x="46194" y="9366"/>
                  </a:lnTo>
                  <a:lnTo>
                    <a:pt x="45954" y="9999"/>
                  </a:lnTo>
                  <a:lnTo>
                    <a:pt x="45845" y="10217"/>
                  </a:lnTo>
                  <a:lnTo>
                    <a:pt x="45452" y="10457"/>
                  </a:lnTo>
                  <a:lnTo>
                    <a:pt x="45190" y="10479"/>
                  </a:lnTo>
                  <a:lnTo>
                    <a:pt x="43684" y="10501"/>
                  </a:lnTo>
                  <a:lnTo>
                    <a:pt x="42199" y="10545"/>
                  </a:lnTo>
                  <a:lnTo>
                    <a:pt x="41239" y="10567"/>
                  </a:lnTo>
                  <a:lnTo>
                    <a:pt x="40300" y="10676"/>
                  </a:lnTo>
                  <a:lnTo>
                    <a:pt x="37855" y="11069"/>
                  </a:lnTo>
                  <a:lnTo>
                    <a:pt x="35388" y="11549"/>
                  </a:lnTo>
                  <a:lnTo>
                    <a:pt x="34668" y="11702"/>
                  </a:lnTo>
                  <a:lnTo>
                    <a:pt x="33270" y="12095"/>
                  </a:lnTo>
                  <a:lnTo>
                    <a:pt x="31895" y="12619"/>
                  </a:lnTo>
                  <a:lnTo>
                    <a:pt x="30585" y="13295"/>
                  </a:lnTo>
                  <a:lnTo>
                    <a:pt x="29974" y="13710"/>
                  </a:lnTo>
                  <a:lnTo>
                    <a:pt x="29581" y="13928"/>
                  </a:lnTo>
                  <a:lnTo>
                    <a:pt x="28752" y="14212"/>
                  </a:lnTo>
                  <a:lnTo>
                    <a:pt x="28293" y="14278"/>
                  </a:lnTo>
                  <a:lnTo>
                    <a:pt x="28075" y="14300"/>
                  </a:lnTo>
                  <a:lnTo>
                    <a:pt x="27726" y="14409"/>
                  </a:lnTo>
                  <a:lnTo>
                    <a:pt x="27464" y="14627"/>
                  </a:lnTo>
                  <a:lnTo>
                    <a:pt x="27289" y="14955"/>
                  </a:lnTo>
                  <a:lnTo>
                    <a:pt x="27245" y="15173"/>
                  </a:lnTo>
                  <a:lnTo>
                    <a:pt x="27136" y="15609"/>
                  </a:lnTo>
                  <a:lnTo>
                    <a:pt x="27136" y="16439"/>
                  </a:lnTo>
                  <a:lnTo>
                    <a:pt x="27245" y="16876"/>
                  </a:lnTo>
                  <a:lnTo>
                    <a:pt x="27289" y="17116"/>
                  </a:lnTo>
                  <a:lnTo>
                    <a:pt x="27311" y="17531"/>
                  </a:lnTo>
                  <a:lnTo>
                    <a:pt x="27202" y="17880"/>
                  </a:lnTo>
                  <a:lnTo>
                    <a:pt x="26940" y="18185"/>
                  </a:lnTo>
                  <a:lnTo>
                    <a:pt x="26743" y="18360"/>
                  </a:lnTo>
                  <a:lnTo>
                    <a:pt x="26241" y="18753"/>
                  </a:lnTo>
                  <a:lnTo>
                    <a:pt x="25739" y="19190"/>
                  </a:lnTo>
                  <a:lnTo>
                    <a:pt x="25171" y="19714"/>
                  </a:lnTo>
                  <a:lnTo>
                    <a:pt x="24276" y="20871"/>
                  </a:lnTo>
                  <a:lnTo>
                    <a:pt x="23687" y="22159"/>
                  </a:lnTo>
                  <a:lnTo>
                    <a:pt x="23359" y="23578"/>
                  </a:lnTo>
                  <a:lnTo>
                    <a:pt x="23338" y="24342"/>
                  </a:lnTo>
                  <a:lnTo>
                    <a:pt x="23338" y="25935"/>
                  </a:lnTo>
                  <a:lnTo>
                    <a:pt x="23381" y="27507"/>
                  </a:lnTo>
                  <a:lnTo>
                    <a:pt x="23359" y="28031"/>
                  </a:lnTo>
                  <a:lnTo>
                    <a:pt x="23163" y="28751"/>
                  </a:lnTo>
                  <a:lnTo>
                    <a:pt x="22879" y="29210"/>
                  </a:lnTo>
                  <a:lnTo>
                    <a:pt x="22705" y="29428"/>
                  </a:lnTo>
                  <a:lnTo>
                    <a:pt x="22421" y="29756"/>
                  </a:lnTo>
                  <a:lnTo>
                    <a:pt x="22137" y="30105"/>
                  </a:lnTo>
                  <a:lnTo>
                    <a:pt x="21941" y="30367"/>
                  </a:lnTo>
                  <a:lnTo>
                    <a:pt x="21744" y="30978"/>
                  </a:lnTo>
                  <a:lnTo>
                    <a:pt x="21788" y="31567"/>
                  </a:lnTo>
                  <a:lnTo>
                    <a:pt x="22050" y="32091"/>
                  </a:lnTo>
                  <a:lnTo>
                    <a:pt x="22268" y="32288"/>
                  </a:lnTo>
                  <a:lnTo>
                    <a:pt x="22770" y="32659"/>
                  </a:lnTo>
                  <a:lnTo>
                    <a:pt x="23883" y="33227"/>
                  </a:lnTo>
                  <a:lnTo>
                    <a:pt x="24473" y="33401"/>
                  </a:lnTo>
                  <a:lnTo>
                    <a:pt x="24778" y="33445"/>
                  </a:lnTo>
                  <a:lnTo>
                    <a:pt x="25171" y="33358"/>
                  </a:lnTo>
                  <a:lnTo>
                    <a:pt x="25390" y="33205"/>
                  </a:lnTo>
                  <a:lnTo>
                    <a:pt x="25499" y="33074"/>
                  </a:lnTo>
                  <a:lnTo>
                    <a:pt x="26110" y="32091"/>
                  </a:lnTo>
                  <a:lnTo>
                    <a:pt x="26612" y="31065"/>
                  </a:lnTo>
                  <a:lnTo>
                    <a:pt x="26721" y="30782"/>
                  </a:lnTo>
                  <a:lnTo>
                    <a:pt x="26809" y="30236"/>
                  </a:lnTo>
                  <a:lnTo>
                    <a:pt x="26743" y="29690"/>
                  </a:lnTo>
                  <a:lnTo>
                    <a:pt x="26569" y="29166"/>
                  </a:lnTo>
                  <a:lnTo>
                    <a:pt x="26416" y="28904"/>
                  </a:lnTo>
                  <a:lnTo>
                    <a:pt x="26328" y="28729"/>
                  </a:lnTo>
                  <a:lnTo>
                    <a:pt x="26219" y="28358"/>
                  </a:lnTo>
                  <a:lnTo>
                    <a:pt x="26219" y="28162"/>
                  </a:lnTo>
                  <a:lnTo>
                    <a:pt x="26263" y="27769"/>
                  </a:lnTo>
                  <a:lnTo>
                    <a:pt x="26416" y="27005"/>
                  </a:lnTo>
                  <a:lnTo>
                    <a:pt x="26678" y="26284"/>
                  </a:lnTo>
                  <a:lnTo>
                    <a:pt x="27071" y="25608"/>
                  </a:lnTo>
                  <a:lnTo>
                    <a:pt x="27354" y="25302"/>
                  </a:lnTo>
                  <a:lnTo>
                    <a:pt x="27638" y="24975"/>
                  </a:lnTo>
                  <a:lnTo>
                    <a:pt x="28075" y="24254"/>
                  </a:lnTo>
                  <a:lnTo>
                    <a:pt x="28402" y="23468"/>
                  </a:lnTo>
                  <a:lnTo>
                    <a:pt x="28621" y="22639"/>
                  </a:lnTo>
                  <a:lnTo>
                    <a:pt x="28686" y="22224"/>
                  </a:lnTo>
                  <a:lnTo>
                    <a:pt x="28730" y="21940"/>
                  </a:lnTo>
                  <a:lnTo>
                    <a:pt x="29014" y="21635"/>
                  </a:lnTo>
                  <a:lnTo>
                    <a:pt x="29276" y="21569"/>
                  </a:lnTo>
                  <a:lnTo>
                    <a:pt x="29668" y="21460"/>
                  </a:lnTo>
                  <a:lnTo>
                    <a:pt x="30040" y="21307"/>
                  </a:lnTo>
                  <a:lnTo>
                    <a:pt x="30607" y="21023"/>
                  </a:lnTo>
                  <a:lnTo>
                    <a:pt x="31175" y="20740"/>
                  </a:lnTo>
                  <a:lnTo>
                    <a:pt x="31939" y="20434"/>
                  </a:lnTo>
                  <a:lnTo>
                    <a:pt x="32725" y="20172"/>
                  </a:lnTo>
                  <a:lnTo>
                    <a:pt x="32943" y="20085"/>
                  </a:lnTo>
                  <a:lnTo>
                    <a:pt x="33249" y="20041"/>
                  </a:lnTo>
                  <a:lnTo>
                    <a:pt x="33401" y="20237"/>
                  </a:lnTo>
                  <a:lnTo>
                    <a:pt x="33380" y="20718"/>
                  </a:lnTo>
                  <a:lnTo>
                    <a:pt x="33358" y="22508"/>
                  </a:lnTo>
                  <a:lnTo>
                    <a:pt x="33401" y="24298"/>
                  </a:lnTo>
                  <a:lnTo>
                    <a:pt x="33401" y="24560"/>
                  </a:lnTo>
                  <a:lnTo>
                    <a:pt x="33270" y="25040"/>
                  </a:lnTo>
                  <a:lnTo>
                    <a:pt x="33096" y="25280"/>
                  </a:lnTo>
                  <a:lnTo>
                    <a:pt x="32659" y="25826"/>
                  </a:lnTo>
                  <a:lnTo>
                    <a:pt x="32266" y="26437"/>
                  </a:lnTo>
                  <a:lnTo>
                    <a:pt x="32026" y="26874"/>
                  </a:lnTo>
                  <a:lnTo>
                    <a:pt x="31699" y="27747"/>
                  </a:lnTo>
                  <a:lnTo>
                    <a:pt x="31393" y="29122"/>
                  </a:lnTo>
                  <a:lnTo>
                    <a:pt x="31284" y="30083"/>
                  </a:lnTo>
                  <a:lnTo>
                    <a:pt x="31218" y="30432"/>
                  </a:lnTo>
                  <a:lnTo>
                    <a:pt x="31044" y="31109"/>
                  </a:lnTo>
                  <a:lnTo>
                    <a:pt x="30760" y="31742"/>
                  </a:lnTo>
                  <a:lnTo>
                    <a:pt x="30345" y="32310"/>
                  </a:lnTo>
                  <a:lnTo>
                    <a:pt x="30083" y="32550"/>
                  </a:lnTo>
                  <a:lnTo>
                    <a:pt x="29647" y="32943"/>
                  </a:lnTo>
                  <a:lnTo>
                    <a:pt x="28926" y="33838"/>
                  </a:lnTo>
                  <a:lnTo>
                    <a:pt x="28664" y="34340"/>
                  </a:lnTo>
                  <a:lnTo>
                    <a:pt x="28490" y="34667"/>
                  </a:lnTo>
                  <a:lnTo>
                    <a:pt x="28271" y="35322"/>
                  </a:lnTo>
                  <a:lnTo>
                    <a:pt x="28249" y="35999"/>
                  </a:lnTo>
                  <a:lnTo>
                    <a:pt x="28490" y="36654"/>
                  </a:lnTo>
                  <a:lnTo>
                    <a:pt x="28730" y="36981"/>
                  </a:lnTo>
                  <a:lnTo>
                    <a:pt x="28926" y="37200"/>
                  </a:lnTo>
                  <a:lnTo>
                    <a:pt x="28904" y="37527"/>
                  </a:lnTo>
                  <a:lnTo>
                    <a:pt x="28730" y="37767"/>
                  </a:lnTo>
                  <a:lnTo>
                    <a:pt x="28337" y="38357"/>
                  </a:lnTo>
                  <a:lnTo>
                    <a:pt x="27638" y="39601"/>
                  </a:lnTo>
                  <a:lnTo>
                    <a:pt x="27420" y="40278"/>
                  </a:lnTo>
                  <a:lnTo>
                    <a:pt x="27289" y="40824"/>
                  </a:lnTo>
                  <a:lnTo>
                    <a:pt x="27158" y="41369"/>
                  </a:lnTo>
                  <a:lnTo>
                    <a:pt x="26983" y="42046"/>
                  </a:lnTo>
                  <a:lnTo>
                    <a:pt x="26896" y="43443"/>
                  </a:lnTo>
                  <a:lnTo>
                    <a:pt x="26983" y="44164"/>
                  </a:lnTo>
                  <a:lnTo>
                    <a:pt x="27180" y="45080"/>
                  </a:lnTo>
                  <a:lnTo>
                    <a:pt x="27638" y="46434"/>
                  </a:lnTo>
                  <a:lnTo>
                    <a:pt x="28075" y="47264"/>
                  </a:lnTo>
                  <a:lnTo>
                    <a:pt x="28359" y="47678"/>
                  </a:lnTo>
                  <a:lnTo>
                    <a:pt x="28468" y="47875"/>
                  </a:lnTo>
                  <a:lnTo>
                    <a:pt x="28511" y="48268"/>
                  </a:lnTo>
                  <a:lnTo>
                    <a:pt x="28402" y="48464"/>
                  </a:lnTo>
                  <a:lnTo>
                    <a:pt x="27223" y="50385"/>
                  </a:lnTo>
                  <a:lnTo>
                    <a:pt x="26001" y="52306"/>
                  </a:lnTo>
                  <a:lnTo>
                    <a:pt x="25761" y="52677"/>
                  </a:lnTo>
                  <a:lnTo>
                    <a:pt x="25215" y="53354"/>
                  </a:lnTo>
                  <a:lnTo>
                    <a:pt x="24888" y="53660"/>
                  </a:lnTo>
                  <a:lnTo>
                    <a:pt x="23752" y="54555"/>
                  </a:lnTo>
                  <a:lnTo>
                    <a:pt x="22552" y="55363"/>
                  </a:lnTo>
                  <a:lnTo>
                    <a:pt x="22093" y="55668"/>
                  </a:lnTo>
                  <a:lnTo>
                    <a:pt x="21242" y="56345"/>
                  </a:lnTo>
                  <a:lnTo>
                    <a:pt x="20085" y="57480"/>
                  </a:lnTo>
                  <a:lnTo>
                    <a:pt x="19408" y="58310"/>
                  </a:lnTo>
                  <a:lnTo>
                    <a:pt x="19234" y="58572"/>
                  </a:lnTo>
                  <a:lnTo>
                    <a:pt x="19081" y="59074"/>
                  </a:lnTo>
                  <a:lnTo>
                    <a:pt x="19124" y="59379"/>
                  </a:lnTo>
                  <a:lnTo>
                    <a:pt x="19343" y="60209"/>
                  </a:lnTo>
                  <a:lnTo>
                    <a:pt x="19561" y="61038"/>
                  </a:lnTo>
                  <a:lnTo>
                    <a:pt x="19626" y="61279"/>
                  </a:lnTo>
                  <a:lnTo>
                    <a:pt x="19539" y="61497"/>
                  </a:lnTo>
                  <a:lnTo>
                    <a:pt x="19299" y="61541"/>
                  </a:lnTo>
                  <a:lnTo>
                    <a:pt x="18710" y="61628"/>
                  </a:lnTo>
                  <a:lnTo>
                    <a:pt x="18120" y="61737"/>
                  </a:lnTo>
                  <a:lnTo>
                    <a:pt x="17705" y="61846"/>
                  </a:lnTo>
                  <a:lnTo>
                    <a:pt x="16985" y="62217"/>
                  </a:lnTo>
                  <a:lnTo>
                    <a:pt x="16024" y="62960"/>
                  </a:lnTo>
                  <a:lnTo>
                    <a:pt x="15479" y="63549"/>
                  </a:lnTo>
                  <a:lnTo>
                    <a:pt x="14671" y="64531"/>
                  </a:lnTo>
                  <a:lnTo>
                    <a:pt x="13929" y="65557"/>
                  </a:lnTo>
                  <a:lnTo>
                    <a:pt x="13143" y="66518"/>
                  </a:lnTo>
                  <a:lnTo>
                    <a:pt x="11462" y="68374"/>
                  </a:lnTo>
                  <a:lnTo>
                    <a:pt x="10545" y="69225"/>
                  </a:lnTo>
                  <a:lnTo>
                    <a:pt x="9410" y="70142"/>
                  </a:lnTo>
                  <a:lnTo>
                    <a:pt x="8209" y="70971"/>
                  </a:lnTo>
                  <a:lnTo>
                    <a:pt x="7860" y="71211"/>
                  </a:lnTo>
                  <a:lnTo>
                    <a:pt x="7249" y="71408"/>
                  </a:lnTo>
                  <a:lnTo>
                    <a:pt x="6834" y="71408"/>
                  </a:lnTo>
                  <a:lnTo>
                    <a:pt x="6616" y="71364"/>
                  </a:lnTo>
                  <a:lnTo>
                    <a:pt x="6135" y="71190"/>
                  </a:lnTo>
                  <a:lnTo>
                    <a:pt x="5677" y="70949"/>
                  </a:lnTo>
                  <a:lnTo>
                    <a:pt x="5218" y="70753"/>
                  </a:lnTo>
                  <a:lnTo>
                    <a:pt x="4389" y="70622"/>
                  </a:lnTo>
                  <a:lnTo>
                    <a:pt x="3647" y="70840"/>
                  </a:lnTo>
                  <a:lnTo>
                    <a:pt x="3079" y="71430"/>
                  </a:lnTo>
                  <a:lnTo>
                    <a:pt x="2861" y="71888"/>
                  </a:lnTo>
                  <a:lnTo>
                    <a:pt x="2730" y="72259"/>
                  </a:lnTo>
                  <a:lnTo>
                    <a:pt x="2533" y="73045"/>
                  </a:lnTo>
                  <a:lnTo>
                    <a:pt x="2424" y="74246"/>
                  </a:lnTo>
                  <a:lnTo>
                    <a:pt x="2468" y="75075"/>
                  </a:lnTo>
                  <a:lnTo>
                    <a:pt x="2490" y="75534"/>
                  </a:lnTo>
                  <a:lnTo>
                    <a:pt x="2424" y="76429"/>
                  </a:lnTo>
                  <a:lnTo>
                    <a:pt x="2271" y="76866"/>
                  </a:lnTo>
                  <a:lnTo>
                    <a:pt x="1769" y="77913"/>
                  </a:lnTo>
                  <a:lnTo>
                    <a:pt x="1267" y="78939"/>
                  </a:lnTo>
                  <a:lnTo>
                    <a:pt x="896" y="79616"/>
                  </a:lnTo>
                  <a:lnTo>
                    <a:pt x="285" y="80991"/>
                  </a:lnTo>
                  <a:lnTo>
                    <a:pt x="110" y="81756"/>
                  </a:lnTo>
                  <a:lnTo>
                    <a:pt x="66" y="82017"/>
                  </a:lnTo>
                  <a:lnTo>
                    <a:pt x="1" y="82279"/>
                  </a:lnTo>
                  <a:lnTo>
                    <a:pt x="1" y="82476"/>
                  </a:lnTo>
                  <a:lnTo>
                    <a:pt x="23" y="82651"/>
                  </a:lnTo>
                  <a:lnTo>
                    <a:pt x="110" y="82934"/>
                  </a:lnTo>
                  <a:lnTo>
                    <a:pt x="176" y="83196"/>
                  </a:lnTo>
                  <a:lnTo>
                    <a:pt x="263" y="83567"/>
                  </a:lnTo>
                  <a:lnTo>
                    <a:pt x="547" y="84244"/>
                  </a:lnTo>
                  <a:lnTo>
                    <a:pt x="962" y="84812"/>
                  </a:lnTo>
                  <a:lnTo>
                    <a:pt x="1529" y="85270"/>
                  </a:lnTo>
                  <a:lnTo>
                    <a:pt x="1878" y="85445"/>
                  </a:lnTo>
                  <a:lnTo>
                    <a:pt x="2162" y="85510"/>
                  </a:lnTo>
                  <a:lnTo>
                    <a:pt x="2402" y="85445"/>
                  </a:lnTo>
                  <a:lnTo>
                    <a:pt x="2752" y="85248"/>
                  </a:lnTo>
                  <a:lnTo>
                    <a:pt x="3276" y="84681"/>
                  </a:lnTo>
                  <a:lnTo>
                    <a:pt x="3450" y="84332"/>
                  </a:lnTo>
                  <a:lnTo>
                    <a:pt x="3909" y="82847"/>
                  </a:lnTo>
                  <a:lnTo>
                    <a:pt x="4367" y="81384"/>
                  </a:lnTo>
                  <a:lnTo>
                    <a:pt x="4433" y="81166"/>
                  </a:lnTo>
                  <a:lnTo>
                    <a:pt x="4564" y="80991"/>
                  </a:lnTo>
                  <a:lnTo>
                    <a:pt x="5218" y="80271"/>
                  </a:lnTo>
                  <a:lnTo>
                    <a:pt x="6616" y="78918"/>
                  </a:lnTo>
                  <a:lnTo>
                    <a:pt x="7380" y="78328"/>
                  </a:lnTo>
                  <a:lnTo>
                    <a:pt x="7642" y="78110"/>
                  </a:lnTo>
                  <a:lnTo>
                    <a:pt x="7947" y="77564"/>
                  </a:lnTo>
                  <a:lnTo>
                    <a:pt x="8035" y="77258"/>
                  </a:lnTo>
                  <a:lnTo>
                    <a:pt x="8100" y="76953"/>
                  </a:lnTo>
                  <a:lnTo>
                    <a:pt x="8318" y="76429"/>
                  </a:lnTo>
                  <a:lnTo>
                    <a:pt x="8820" y="75752"/>
                  </a:lnTo>
                  <a:lnTo>
                    <a:pt x="9257" y="75337"/>
                  </a:lnTo>
                  <a:lnTo>
                    <a:pt x="9890" y="74792"/>
                  </a:lnTo>
                  <a:lnTo>
                    <a:pt x="11265" y="73809"/>
                  </a:lnTo>
                  <a:lnTo>
                    <a:pt x="13427" y="72478"/>
                  </a:lnTo>
                  <a:lnTo>
                    <a:pt x="14911" y="71626"/>
                  </a:lnTo>
                  <a:lnTo>
                    <a:pt x="17247" y="70360"/>
                  </a:lnTo>
                  <a:lnTo>
                    <a:pt x="19626" y="69072"/>
                  </a:lnTo>
                  <a:lnTo>
                    <a:pt x="20303" y="68657"/>
                  </a:lnTo>
                  <a:lnTo>
                    <a:pt x="21613" y="67740"/>
                  </a:lnTo>
                  <a:lnTo>
                    <a:pt x="22224" y="67216"/>
                  </a:lnTo>
                  <a:lnTo>
                    <a:pt x="22639" y="66845"/>
                  </a:lnTo>
                  <a:lnTo>
                    <a:pt x="23600" y="66256"/>
                  </a:lnTo>
                  <a:lnTo>
                    <a:pt x="24145" y="66059"/>
                  </a:lnTo>
                  <a:lnTo>
                    <a:pt x="24778" y="65841"/>
                  </a:lnTo>
                  <a:lnTo>
                    <a:pt x="25979" y="65317"/>
                  </a:lnTo>
                  <a:lnTo>
                    <a:pt x="27704" y="64357"/>
                  </a:lnTo>
                  <a:lnTo>
                    <a:pt x="28817" y="63614"/>
                  </a:lnTo>
                  <a:lnTo>
                    <a:pt x="30149" y="62719"/>
                  </a:lnTo>
                  <a:lnTo>
                    <a:pt x="31502" y="61846"/>
                  </a:lnTo>
                  <a:lnTo>
                    <a:pt x="31590" y="61803"/>
                  </a:lnTo>
                  <a:lnTo>
                    <a:pt x="31655" y="61803"/>
                  </a:lnTo>
                  <a:lnTo>
                    <a:pt x="31721" y="61868"/>
                  </a:lnTo>
                  <a:lnTo>
                    <a:pt x="31742" y="61977"/>
                  </a:lnTo>
                  <a:lnTo>
                    <a:pt x="31742" y="62065"/>
                  </a:lnTo>
                  <a:lnTo>
                    <a:pt x="31721" y="62130"/>
                  </a:lnTo>
                  <a:lnTo>
                    <a:pt x="30913" y="64510"/>
                  </a:lnTo>
                  <a:lnTo>
                    <a:pt x="30083" y="66889"/>
                  </a:lnTo>
                  <a:lnTo>
                    <a:pt x="29101" y="69574"/>
                  </a:lnTo>
                  <a:lnTo>
                    <a:pt x="28053" y="72259"/>
                  </a:lnTo>
                  <a:lnTo>
                    <a:pt x="27857" y="72783"/>
                  </a:lnTo>
                  <a:lnTo>
                    <a:pt x="27682" y="73329"/>
                  </a:lnTo>
                  <a:lnTo>
                    <a:pt x="27551" y="73482"/>
                  </a:lnTo>
                  <a:lnTo>
                    <a:pt x="27376" y="73569"/>
                  </a:lnTo>
                  <a:lnTo>
                    <a:pt x="27092" y="73635"/>
                  </a:lnTo>
                  <a:lnTo>
                    <a:pt x="26612" y="73875"/>
                  </a:lnTo>
                  <a:lnTo>
                    <a:pt x="26438" y="74093"/>
                  </a:lnTo>
                  <a:lnTo>
                    <a:pt x="25630" y="75141"/>
                  </a:lnTo>
                  <a:lnTo>
                    <a:pt x="24844" y="76211"/>
                  </a:lnTo>
                  <a:lnTo>
                    <a:pt x="24560" y="76625"/>
                  </a:lnTo>
                  <a:lnTo>
                    <a:pt x="24320" y="77477"/>
                  </a:lnTo>
                  <a:lnTo>
                    <a:pt x="24451" y="78285"/>
                  </a:lnTo>
                  <a:lnTo>
                    <a:pt x="24909" y="79027"/>
                  </a:lnTo>
                  <a:lnTo>
                    <a:pt x="25281" y="79354"/>
                  </a:lnTo>
                  <a:lnTo>
                    <a:pt x="25521" y="79594"/>
                  </a:lnTo>
                  <a:lnTo>
                    <a:pt x="25783" y="80140"/>
                  </a:lnTo>
                  <a:lnTo>
                    <a:pt x="25826" y="80468"/>
                  </a:lnTo>
                  <a:lnTo>
                    <a:pt x="25848" y="80730"/>
                  </a:lnTo>
                  <a:lnTo>
                    <a:pt x="26023" y="81188"/>
                  </a:lnTo>
                  <a:lnTo>
                    <a:pt x="26438" y="81756"/>
                  </a:lnTo>
                  <a:lnTo>
                    <a:pt x="26831" y="82083"/>
                  </a:lnTo>
                  <a:lnTo>
                    <a:pt x="27464" y="82563"/>
                  </a:lnTo>
                  <a:lnTo>
                    <a:pt x="28533" y="83087"/>
                  </a:lnTo>
                  <a:lnTo>
                    <a:pt x="29297" y="83284"/>
                  </a:lnTo>
                  <a:lnTo>
                    <a:pt x="29712" y="83305"/>
                  </a:lnTo>
                  <a:lnTo>
                    <a:pt x="30302" y="83284"/>
                  </a:lnTo>
                  <a:lnTo>
                    <a:pt x="30869" y="83153"/>
                  </a:lnTo>
                  <a:lnTo>
                    <a:pt x="31022" y="83087"/>
                  </a:lnTo>
                  <a:lnTo>
                    <a:pt x="31240" y="82891"/>
                  </a:lnTo>
                  <a:lnTo>
                    <a:pt x="31371" y="82454"/>
                  </a:lnTo>
                  <a:lnTo>
                    <a:pt x="31415" y="82170"/>
                  </a:lnTo>
                  <a:lnTo>
                    <a:pt x="31437" y="81821"/>
                  </a:lnTo>
                  <a:lnTo>
                    <a:pt x="31240" y="81210"/>
                  </a:lnTo>
                  <a:lnTo>
                    <a:pt x="31066" y="80904"/>
                  </a:lnTo>
                  <a:lnTo>
                    <a:pt x="30978" y="80751"/>
                  </a:lnTo>
                  <a:lnTo>
                    <a:pt x="30978" y="80577"/>
                  </a:lnTo>
                  <a:lnTo>
                    <a:pt x="31066" y="80031"/>
                  </a:lnTo>
                  <a:lnTo>
                    <a:pt x="31175" y="79485"/>
                  </a:lnTo>
                  <a:lnTo>
                    <a:pt x="31197" y="79420"/>
                  </a:lnTo>
                  <a:lnTo>
                    <a:pt x="31197" y="79332"/>
                  </a:lnTo>
                  <a:lnTo>
                    <a:pt x="31131" y="79136"/>
                  </a:lnTo>
                  <a:lnTo>
                    <a:pt x="31087" y="78787"/>
                  </a:lnTo>
                  <a:lnTo>
                    <a:pt x="31197" y="78263"/>
                  </a:lnTo>
                  <a:lnTo>
                    <a:pt x="31284" y="77913"/>
                  </a:lnTo>
                  <a:lnTo>
                    <a:pt x="31306" y="77586"/>
                  </a:lnTo>
                  <a:lnTo>
                    <a:pt x="31218" y="76953"/>
                  </a:lnTo>
                  <a:lnTo>
                    <a:pt x="31087" y="76647"/>
                  </a:lnTo>
                  <a:lnTo>
                    <a:pt x="31000" y="76451"/>
                  </a:lnTo>
                  <a:lnTo>
                    <a:pt x="30978" y="76080"/>
                  </a:lnTo>
                  <a:lnTo>
                    <a:pt x="31022" y="75883"/>
                  </a:lnTo>
                  <a:lnTo>
                    <a:pt x="31262" y="75119"/>
                  </a:lnTo>
                  <a:lnTo>
                    <a:pt x="31917" y="73613"/>
                  </a:lnTo>
                  <a:lnTo>
                    <a:pt x="32332" y="72914"/>
                  </a:lnTo>
                  <a:lnTo>
                    <a:pt x="33358" y="71342"/>
                  </a:lnTo>
                  <a:lnTo>
                    <a:pt x="35541" y="68330"/>
                  </a:lnTo>
                  <a:lnTo>
                    <a:pt x="36676" y="66824"/>
                  </a:lnTo>
                  <a:lnTo>
                    <a:pt x="37484" y="65754"/>
                  </a:lnTo>
                  <a:lnTo>
                    <a:pt x="38903" y="63462"/>
                  </a:lnTo>
                  <a:lnTo>
                    <a:pt x="39514" y="62283"/>
                  </a:lnTo>
                  <a:lnTo>
                    <a:pt x="40016" y="61279"/>
                  </a:lnTo>
                  <a:lnTo>
                    <a:pt x="40955" y="59925"/>
                  </a:lnTo>
                  <a:lnTo>
                    <a:pt x="41653" y="59096"/>
                  </a:lnTo>
                  <a:lnTo>
                    <a:pt x="42046" y="58703"/>
                  </a:lnTo>
                  <a:lnTo>
                    <a:pt x="42112" y="58637"/>
                  </a:lnTo>
                  <a:lnTo>
                    <a:pt x="42155" y="58593"/>
                  </a:lnTo>
                  <a:lnTo>
                    <a:pt x="43138" y="57284"/>
                  </a:lnTo>
                  <a:lnTo>
                    <a:pt x="44120" y="55996"/>
                  </a:lnTo>
                  <a:lnTo>
                    <a:pt x="44360" y="55625"/>
                  </a:lnTo>
                  <a:lnTo>
                    <a:pt x="44579" y="54795"/>
                  </a:lnTo>
                  <a:lnTo>
                    <a:pt x="44644" y="54358"/>
                  </a:lnTo>
                  <a:lnTo>
                    <a:pt x="44688" y="53944"/>
                  </a:lnTo>
                  <a:lnTo>
                    <a:pt x="44666" y="53180"/>
                  </a:lnTo>
                  <a:lnTo>
                    <a:pt x="44404" y="52044"/>
                  </a:lnTo>
                  <a:lnTo>
                    <a:pt x="44077" y="51302"/>
                  </a:lnTo>
                  <a:lnTo>
                    <a:pt x="43662" y="50407"/>
                  </a:lnTo>
                  <a:lnTo>
                    <a:pt x="43291" y="49468"/>
                  </a:lnTo>
                  <a:lnTo>
                    <a:pt x="43181" y="49228"/>
                  </a:lnTo>
                  <a:lnTo>
                    <a:pt x="43138" y="48748"/>
                  </a:lnTo>
                  <a:lnTo>
                    <a:pt x="43269" y="48028"/>
                  </a:lnTo>
                  <a:lnTo>
                    <a:pt x="43509" y="47569"/>
                  </a:lnTo>
                  <a:lnTo>
                    <a:pt x="44295" y="45866"/>
                  </a:lnTo>
                  <a:lnTo>
                    <a:pt x="45037" y="44120"/>
                  </a:lnTo>
                  <a:lnTo>
                    <a:pt x="45255" y="43531"/>
                  </a:lnTo>
                  <a:lnTo>
                    <a:pt x="45430" y="42897"/>
                  </a:lnTo>
                  <a:lnTo>
                    <a:pt x="45517" y="42723"/>
                  </a:lnTo>
                  <a:lnTo>
                    <a:pt x="45736" y="42504"/>
                  </a:lnTo>
                  <a:lnTo>
                    <a:pt x="45910" y="42461"/>
                  </a:lnTo>
                  <a:lnTo>
                    <a:pt x="46129" y="42395"/>
                  </a:lnTo>
                  <a:lnTo>
                    <a:pt x="46478" y="42177"/>
                  </a:lnTo>
                  <a:lnTo>
                    <a:pt x="46740" y="41893"/>
                  </a:lnTo>
                  <a:lnTo>
                    <a:pt x="46893" y="41500"/>
                  </a:lnTo>
                  <a:lnTo>
                    <a:pt x="46936" y="41260"/>
                  </a:lnTo>
                  <a:lnTo>
                    <a:pt x="47067" y="40038"/>
                  </a:lnTo>
                  <a:lnTo>
                    <a:pt x="47045" y="38837"/>
                  </a:lnTo>
                  <a:lnTo>
                    <a:pt x="47024" y="38575"/>
                  </a:lnTo>
                  <a:lnTo>
                    <a:pt x="47089" y="38095"/>
                  </a:lnTo>
                  <a:lnTo>
                    <a:pt x="47286" y="37658"/>
                  </a:lnTo>
                  <a:lnTo>
                    <a:pt x="47569" y="37265"/>
                  </a:lnTo>
                  <a:lnTo>
                    <a:pt x="47788" y="37112"/>
                  </a:lnTo>
                  <a:lnTo>
                    <a:pt x="48071" y="36894"/>
                  </a:lnTo>
                  <a:lnTo>
                    <a:pt x="48530" y="36414"/>
                  </a:lnTo>
                  <a:lnTo>
                    <a:pt x="49010" y="35541"/>
                  </a:lnTo>
                  <a:lnTo>
                    <a:pt x="49228" y="34886"/>
                  </a:lnTo>
                  <a:lnTo>
                    <a:pt x="49621" y="33532"/>
                  </a:lnTo>
                  <a:lnTo>
                    <a:pt x="50014" y="32179"/>
                  </a:lnTo>
                  <a:lnTo>
                    <a:pt x="50145" y="31829"/>
                  </a:lnTo>
                  <a:lnTo>
                    <a:pt x="50451" y="31196"/>
                  </a:lnTo>
                  <a:lnTo>
                    <a:pt x="50909" y="30694"/>
                  </a:lnTo>
                  <a:lnTo>
                    <a:pt x="51477" y="30301"/>
                  </a:lnTo>
                  <a:lnTo>
                    <a:pt x="51848" y="30192"/>
                  </a:lnTo>
                  <a:lnTo>
                    <a:pt x="52023" y="30105"/>
                  </a:lnTo>
                  <a:lnTo>
                    <a:pt x="52197" y="29996"/>
                  </a:lnTo>
                  <a:lnTo>
                    <a:pt x="52350" y="29930"/>
                  </a:lnTo>
                  <a:lnTo>
                    <a:pt x="52569" y="30017"/>
                  </a:lnTo>
                  <a:lnTo>
                    <a:pt x="52612" y="30148"/>
                  </a:lnTo>
                  <a:lnTo>
                    <a:pt x="52918" y="31131"/>
                  </a:lnTo>
                  <a:lnTo>
                    <a:pt x="53223" y="32157"/>
                  </a:lnTo>
                  <a:lnTo>
                    <a:pt x="53245" y="32375"/>
                  </a:lnTo>
                  <a:lnTo>
                    <a:pt x="53180" y="32615"/>
                  </a:lnTo>
                  <a:lnTo>
                    <a:pt x="53114" y="33052"/>
                  </a:lnTo>
                  <a:lnTo>
                    <a:pt x="53158" y="33860"/>
                  </a:lnTo>
                  <a:lnTo>
                    <a:pt x="53398" y="34646"/>
                  </a:lnTo>
                  <a:lnTo>
                    <a:pt x="53769" y="35366"/>
                  </a:lnTo>
                  <a:lnTo>
                    <a:pt x="54031" y="35715"/>
                  </a:lnTo>
                  <a:lnTo>
                    <a:pt x="54249" y="35999"/>
                  </a:lnTo>
                  <a:lnTo>
                    <a:pt x="54752" y="36457"/>
                  </a:lnTo>
                  <a:lnTo>
                    <a:pt x="55297" y="36829"/>
                  </a:lnTo>
                  <a:lnTo>
                    <a:pt x="55952" y="37069"/>
                  </a:lnTo>
                  <a:lnTo>
                    <a:pt x="56302" y="37134"/>
                  </a:lnTo>
                  <a:lnTo>
                    <a:pt x="56607" y="37178"/>
                  </a:lnTo>
                  <a:lnTo>
                    <a:pt x="57153" y="37156"/>
                  </a:lnTo>
                  <a:lnTo>
                    <a:pt x="57633" y="36981"/>
                  </a:lnTo>
                  <a:lnTo>
                    <a:pt x="58070" y="36654"/>
                  </a:lnTo>
                  <a:lnTo>
                    <a:pt x="58266" y="36414"/>
                  </a:lnTo>
                  <a:lnTo>
                    <a:pt x="58485" y="36065"/>
                  </a:lnTo>
                  <a:lnTo>
                    <a:pt x="58856" y="35366"/>
                  </a:lnTo>
                  <a:lnTo>
                    <a:pt x="59118" y="34624"/>
                  </a:lnTo>
                  <a:lnTo>
                    <a:pt x="59292" y="33838"/>
                  </a:lnTo>
                  <a:lnTo>
                    <a:pt x="59336" y="33423"/>
                  </a:lnTo>
                  <a:lnTo>
                    <a:pt x="59336" y="32768"/>
                  </a:lnTo>
                  <a:lnTo>
                    <a:pt x="59227" y="31480"/>
                  </a:lnTo>
                  <a:lnTo>
                    <a:pt x="59139" y="30847"/>
                  </a:lnTo>
                  <a:lnTo>
                    <a:pt x="59118" y="30585"/>
                  </a:lnTo>
                  <a:lnTo>
                    <a:pt x="59227" y="30410"/>
                  </a:lnTo>
                  <a:lnTo>
                    <a:pt x="59445" y="30127"/>
                  </a:lnTo>
                  <a:lnTo>
                    <a:pt x="59816" y="29515"/>
                  </a:lnTo>
                  <a:lnTo>
                    <a:pt x="59925" y="29166"/>
                  </a:lnTo>
                  <a:lnTo>
                    <a:pt x="59925" y="28926"/>
                  </a:lnTo>
                  <a:lnTo>
                    <a:pt x="59794" y="28337"/>
                  </a:lnTo>
                  <a:lnTo>
                    <a:pt x="59685" y="27725"/>
                  </a:lnTo>
                  <a:lnTo>
                    <a:pt x="59554" y="27049"/>
                  </a:lnTo>
                  <a:lnTo>
                    <a:pt x="59445" y="26372"/>
                  </a:lnTo>
                  <a:lnTo>
                    <a:pt x="59358" y="26088"/>
                  </a:lnTo>
                  <a:lnTo>
                    <a:pt x="59249" y="25848"/>
                  </a:lnTo>
                  <a:lnTo>
                    <a:pt x="59118" y="25651"/>
                  </a:lnTo>
                  <a:lnTo>
                    <a:pt x="58768" y="25499"/>
                  </a:lnTo>
                  <a:lnTo>
                    <a:pt x="58528" y="25542"/>
                  </a:lnTo>
                  <a:lnTo>
                    <a:pt x="58375" y="25564"/>
                  </a:lnTo>
                  <a:lnTo>
                    <a:pt x="58223" y="25455"/>
                  </a:lnTo>
                  <a:lnTo>
                    <a:pt x="58201" y="25302"/>
                  </a:lnTo>
                  <a:lnTo>
                    <a:pt x="58157" y="23861"/>
                  </a:lnTo>
                  <a:lnTo>
                    <a:pt x="58092" y="22442"/>
                  </a:lnTo>
                  <a:lnTo>
                    <a:pt x="58048" y="21525"/>
                  </a:lnTo>
                  <a:lnTo>
                    <a:pt x="57895" y="20194"/>
                  </a:lnTo>
                  <a:lnTo>
                    <a:pt x="57677" y="19321"/>
                  </a:lnTo>
                  <a:lnTo>
                    <a:pt x="57524" y="18884"/>
                  </a:lnTo>
                  <a:lnTo>
                    <a:pt x="57415" y="18644"/>
                  </a:lnTo>
                  <a:lnTo>
                    <a:pt x="57262" y="18447"/>
                  </a:lnTo>
                  <a:lnTo>
                    <a:pt x="56629" y="17574"/>
                  </a:lnTo>
                  <a:lnTo>
                    <a:pt x="55581" y="16395"/>
                  </a:lnTo>
                  <a:lnTo>
                    <a:pt x="54773" y="15697"/>
                  </a:lnTo>
                  <a:lnTo>
                    <a:pt x="54337" y="15391"/>
                  </a:lnTo>
                  <a:lnTo>
                    <a:pt x="53791" y="15042"/>
                  </a:lnTo>
                  <a:lnTo>
                    <a:pt x="53223" y="14714"/>
                  </a:lnTo>
                  <a:lnTo>
                    <a:pt x="52918" y="14540"/>
                  </a:lnTo>
                  <a:lnTo>
                    <a:pt x="52634" y="14321"/>
                  </a:lnTo>
                  <a:lnTo>
                    <a:pt x="52285" y="14038"/>
                  </a:lnTo>
                  <a:lnTo>
                    <a:pt x="51848" y="13514"/>
                  </a:lnTo>
                  <a:lnTo>
                    <a:pt x="51652" y="12924"/>
                  </a:lnTo>
                  <a:lnTo>
                    <a:pt x="51739" y="12248"/>
                  </a:lnTo>
                  <a:lnTo>
                    <a:pt x="51870" y="11811"/>
                  </a:lnTo>
                  <a:lnTo>
                    <a:pt x="52219" y="10981"/>
                  </a:lnTo>
                  <a:lnTo>
                    <a:pt x="52634" y="10174"/>
                  </a:lnTo>
                  <a:lnTo>
                    <a:pt x="52743" y="10043"/>
                  </a:lnTo>
                  <a:lnTo>
                    <a:pt x="52918" y="9955"/>
                  </a:lnTo>
                  <a:lnTo>
                    <a:pt x="53354" y="9846"/>
                  </a:lnTo>
                  <a:lnTo>
                    <a:pt x="54031" y="9410"/>
                  </a:lnTo>
                  <a:lnTo>
                    <a:pt x="54511" y="8798"/>
                  </a:lnTo>
                  <a:lnTo>
                    <a:pt x="54839" y="8056"/>
                  </a:lnTo>
                  <a:lnTo>
                    <a:pt x="54970" y="7641"/>
                  </a:lnTo>
                  <a:lnTo>
                    <a:pt x="55014" y="7358"/>
                  </a:lnTo>
                  <a:lnTo>
                    <a:pt x="54861" y="6855"/>
                  </a:lnTo>
                  <a:lnTo>
                    <a:pt x="54686" y="6637"/>
                  </a:lnTo>
                  <a:lnTo>
                    <a:pt x="54642" y="6550"/>
                  </a:lnTo>
                  <a:lnTo>
                    <a:pt x="54599" y="6310"/>
                  </a:lnTo>
                  <a:lnTo>
                    <a:pt x="54642" y="6222"/>
                  </a:lnTo>
                  <a:lnTo>
                    <a:pt x="54817" y="5677"/>
                  </a:lnTo>
                  <a:lnTo>
                    <a:pt x="54992" y="4563"/>
                  </a:lnTo>
                  <a:lnTo>
                    <a:pt x="55014" y="3996"/>
                  </a:lnTo>
                  <a:lnTo>
                    <a:pt x="54992" y="3472"/>
                  </a:lnTo>
                  <a:lnTo>
                    <a:pt x="54752" y="2533"/>
                  </a:lnTo>
                  <a:lnTo>
                    <a:pt x="54293" y="1725"/>
                  </a:lnTo>
                  <a:lnTo>
                    <a:pt x="53638" y="1005"/>
                  </a:lnTo>
                  <a:lnTo>
                    <a:pt x="53245" y="677"/>
                  </a:lnTo>
                  <a:lnTo>
                    <a:pt x="52896" y="459"/>
                  </a:lnTo>
                  <a:lnTo>
                    <a:pt x="52110" y="153"/>
                  </a:lnTo>
                  <a:lnTo>
                    <a:pt x="51695" y="88"/>
                  </a:lnTo>
                  <a:lnTo>
                    <a:pt x="51586" y="66"/>
                  </a:lnTo>
                  <a:lnTo>
                    <a:pt x="51499"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9"/>
            <p:cNvSpPr/>
            <p:nvPr/>
          </p:nvSpPr>
          <p:spPr>
            <a:xfrm>
              <a:off x="7942470" y="2833791"/>
              <a:ext cx="966000" cy="9663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49"/>
          <p:cNvSpPr txBox="1"/>
          <p:nvPr>
            <p:ph type="title"/>
          </p:nvPr>
        </p:nvSpPr>
        <p:spPr>
          <a:xfrm>
            <a:off x="720000" y="54000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PEMBAGIAN TUGAS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grpSp>
        <p:nvGrpSpPr>
          <p:cNvPr id="756" name="Google Shape;756;p50"/>
          <p:cNvGrpSpPr/>
          <p:nvPr/>
        </p:nvGrpSpPr>
        <p:grpSpPr>
          <a:xfrm>
            <a:off x="4362435" y="-1245021"/>
            <a:ext cx="4249965" cy="5972776"/>
            <a:chOff x="719993" y="-6695875"/>
            <a:chExt cx="8352919" cy="11738947"/>
          </a:xfrm>
        </p:grpSpPr>
        <p:sp>
          <p:nvSpPr>
            <p:cNvPr id="757" name="Google Shape;757;p50"/>
            <p:cNvSpPr/>
            <p:nvPr/>
          </p:nvSpPr>
          <p:spPr>
            <a:xfrm>
              <a:off x="719993" y="-6695875"/>
              <a:ext cx="8352919" cy="11206841"/>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0"/>
            <p:cNvSpPr/>
            <p:nvPr/>
          </p:nvSpPr>
          <p:spPr>
            <a:xfrm>
              <a:off x="2290131" y="3523008"/>
              <a:ext cx="1519915" cy="1520064"/>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50"/>
          <p:cNvSpPr txBox="1"/>
          <p:nvPr>
            <p:ph type="title"/>
          </p:nvPr>
        </p:nvSpPr>
        <p:spPr>
          <a:xfrm>
            <a:off x="739875" y="2562675"/>
            <a:ext cx="3852000" cy="7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4"/>
          <p:cNvSpPr txBox="1"/>
          <p:nvPr>
            <p:ph idx="2" type="title"/>
          </p:nvPr>
        </p:nvSpPr>
        <p:spPr>
          <a:xfrm>
            <a:off x="946150" y="2940575"/>
            <a:ext cx="2146500" cy="7389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a:t>VINCENTIUS SUTANTO</a:t>
            </a:r>
            <a:endParaRPr/>
          </a:p>
        </p:txBody>
      </p:sp>
      <p:sp>
        <p:nvSpPr>
          <p:cNvPr id="581" name="Google Shape;581;p34"/>
          <p:cNvSpPr txBox="1"/>
          <p:nvPr>
            <p:ph idx="1" type="subTitle"/>
          </p:nvPr>
        </p:nvSpPr>
        <p:spPr>
          <a:xfrm>
            <a:off x="946150" y="3679475"/>
            <a:ext cx="2146500" cy="4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2301879583</a:t>
            </a:r>
            <a:endParaRPr/>
          </a:p>
        </p:txBody>
      </p:sp>
      <p:sp>
        <p:nvSpPr>
          <p:cNvPr id="582" name="Google Shape;582;p34"/>
          <p:cNvSpPr/>
          <p:nvPr/>
        </p:nvSpPr>
        <p:spPr>
          <a:xfrm rot="-8100000">
            <a:off x="505192" y="1356100"/>
            <a:ext cx="1485773" cy="4209548"/>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rot="8100000">
            <a:off x="7147254" y="1356171"/>
            <a:ext cx="1485773" cy="4209548"/>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txBox="1"/>
          <p:nvPr>
            <p:ph type="title"/>
          </p:nvPr>
        </p:nvSpPr>
        <p:spPr>
          <a:xfrm>
            <a:off x="720050" y="54000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TEAM 7</a:t>
            </a:r>
            <a:endParaRPr/>
          </a:p>
        </p:txBody>
      </p:sp>
      <p:sp>
        <p:nvSpPr>
          <p:cNvPr id="585" name="Google Shape;585;p34"/>
          <p:cNvSpPr txBox="1"/>
          <p:nvPr>
            <p:ph idx="2" type="title"/>
          </p:nvPr>
        </p:nvSpPr>
        <p:spPr>
          <a:xfrm>
            <a:off x="3498750" y="2940575"/>
            <a:ext cx="2146500" cy="7389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a:t>DANIEL ALFERIAN</a:t>
            </a:r>
            <a:endParaRPr/>
          </a:p>
        </p:txBody>
      </p:sp>
      <p:sp>
        <p:nvSpPr>
          <p:cNvPr id="586" name="Google Shape;586;p34"/>
          <p:cNvSpPr txBox="1"/>
          <p:nvPr>
            <p:ph idx="1" type="subTitle"/>
          </p:nvPr>
        </p:nvSpPr>
        <p:spPr>
          <a:xfrm>
            <a:off x="3498750" y="3679475"/>
            <a:ext cx="2146500" cy="4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2301885900</a:t>
            </a:r>
            <a:endParaRPr/>
          </a:p>
        </p:txBody>
      </p:sp>
      <p:sp>
        <p:nvSpPr>
          <p:cNvPr id="587" name="Google Shape;587;p34"/>
          <p:cNvSpPr txBox="1"/>
          <p:nvPr>
            <p:ph idx="2" type="title"/>
          </p:nvPr>
        </p:nvSpPr>
        <p:spPr>
          <a:xfrm>
            <a:off x="6051350" y="2940575"/>
            <a:ext cx="2146500" cy="7389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a:t>I MADE KRISHNA WIRABUANA</a:t>
            </a:r>
            <a:endParaRPr/>
          </a:p>
        </p:txBody>
      </p:sp>
      <p:sp>
        <p:nvSpPr>
          <p:cNvPr id="588" name="Google Shape;588;p34"/>
          <p:cNvSpPr txBox="1"/>
          <p:nvPr>
            <p:ph idx="1" type="subTitle"/>
          </p:nvPr>
        </p:nvSpPr>
        <p:spPr>
          <a:xfrm>
            <a:off x="6051350" y="3679475"/>
            <a:ext cx="2146500" cy="4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2301947376</a:t>
            </a:r>
            <a:endParaRPr/>
          </a:p>
        </p:txBody>
      </p:sp>
      <p:pic>
        <p:nvPicPr>
          <p:cNvPr id="589" name="Google Shape;589;p34"/>
          <p:cNvPicPr preferRelativeResize="0"/>
          <p:nvPr/>
        </p:nvPicPr>
        <p:blipFill rotWithShape="1">
          <a:blip r:embed="rId3">
            <a:alphaModFix/>
          </a:blip>
          <a:srcRect b="31842" l="12163" r="6036" t="9461"/>
          <a:stretch/>
        </p:blipFill>
        <p:spPr>
          <a:xfrm>
            <a:off x="1328975" y="1424167"/>
            <a:ext cx="1380826" cy="1321075"/>
          </a:xfrm>
          <a:prstGeom prst="rect">
            <a:avLst/>
          </a:prstGeom>
          <a:noFill/>
          <a:ln>
            <a:noFill/>
          </a:ln>
        </p:spPr>
      </p:pic>
      <p:pic>
        <p:nvPicPr>
          <p:cNvPr id="590" name="Google Shape;590;p34"/>
          <p:cNvPicPr preferRelativeResize="0"/>
          <p:nvPr/>
        </p:nvPicPr>
        <p:blipFill rotWithShape="1">
          <a:blip r:embed="rId4">
            <a:alphaModFix/>
          </a:blip>
          <a:srcRect b="49600" l="34945" r="136" t="12382"/>
          <a:stretch/>
        </p:blipFill>
        <p:spPr>
          <a:xfrm rot="-5400000">
            <a:off x="3920013" y="1409500"/>
            <a:ext cx="1298199" cy="1350426"/>
          </a:xfrm>
          <a:prstGeom prst="rect">
            <a:avLst/>
          </a:prstGeom>
          <a:noFill/>
          <a:ln>
            <a:noFill/>
          </a:ln>
        </p:spPr>
      </p:pic>
      <p:pic>
        <p:nvPicPr>
          <p:cNvPr id="591" name="Google Shape;591;p34"/>
          <p:cNvPicPr preferRelativeResize="0"/>
          <p:nvPr/>
        </p:nvPicPr>
        <p:blipFill>
          <a:blip r:embed="rId5">
            <a:alphaModFix/>
          </a:blip>
          <a:stretch>
            <a:fillRect/>
          </a:stretch>
        </p:blipFill>
        <p:spPr>
          <a:xfrm>
            <a:off x="6428425" y="1424200"/>
            <a:ext cx="1475424" cy="132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5"/>
          <p:cNvSpPr txBox="1"/>
          <p:nvPr>
            <p:ph type="title"/>
          </p:nvPr>
        </p:nvSpPr>
        <p:spPr>
          <a:xfrm>
            <a:off x="2261250" y="1278750"/>
            <a:ext cx="4621500" cy="25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500"/>
              <a:t>TOPIC:</a:t>
            </a:r>
            <a:endParaRPr sz="2500"/>
          </a:p>
          <a:p>
            <a:pPr indent="0" lvl="0" marL="0" rtl="0" algn="ctr">
              <a:spcBef>
                <a:spcPts val="0"/>
              </a:spcBef>
              <a:spcAft>
                <a:spcPts val="0"/>
              </a:spcAft>
              <a:buNone/>
            </a:pPr>
            <a:r>
              <a:rPr lang="en-GB"/>
              <a:t>SOCCER 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6"/>
          <p:cNvSpPr txBox="1"/>
          <p:nvPr>
            <p:ph type="title"/>
          </p:nvPr>
        </p:nvSpPr>
        <p:spPr>
          <a:xfrm>
            <a:off x="2118151" y="79080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1</a:t>
            </a:r>
            <a:endParaRPr/>
          </a:p>
        </p:txBody>
      </p:sp>
      <p:sp>
        <p:nvSpPr>
          <p:cNvPr id="602" name="Google Shape;602;p36"/>
          <p:cNvSpPr txBox="1"/>
          <p:nvPr>
            <p:ph idx="1" type="subTitle"/>
          </p:nvPr>
        </p:nvSpPr>
        <p:spPr>
          <a:xfrm>
            <a:off x="1410300" y="1490150"/>
            <a:ext cx="2176500" cy="74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r>
              <a:rPr lang="en-GB"/>
              <a:t>PERKEMBANGAN TEKNOLOGI</a:t>
            </a:r>
            <a:endParaRPr/>
          </a:p>
        </p:txBody>
      </p:sp>
      <p:sp>
        <p:nvSpPr>
          <p:cNvPr id="603" name="Google Shape;603;p36"/>
          <p:cNvSpPr txBox="1"/>
          <p:nvPr>
            <p:ph idx="2" type="subTitle"/>
          </p:nvPr>
        </p:nvSpPr>
        <p:spPr>
          <a:xfrm>
            <a:off x="1410288" y="2082675"/>
            <a:ext cx="2176500" cy="6465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SzPts val="688"/>
              <a:buNone/>
            </a:pPr>
            <a:r>
              <a:rPr lang="en-GB" sz="1500"/>
              <a:t>Perkembangan teknologi merupakan hal yang pasti.</a:t>
            </a:r>
            <a:endParaRPr sz="1500"/>
          </a:p>
        </p:txBody>
      </p:sp>
      <p:sp>
        <p:nvSpPr>
          <p:cNvPr id="604" name="Google Shape;604;p36"/>
          <p:cNvSpPr txBox="1"/>
          <p:nvPr>
            <p:ph idx="3" type="title"/>
          </p:nvPr>
        </p:nvSpPr>
        <p:spPr>
          <a:xfrm>
            <a:off x="2118151" y="258245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3</a:t>
            </a:r>
            <a:endParaRPr/>
          </a:p>
        </p:txBody>
      </p:sp>
      <p:sp>
        <p:nvSpPr>
          <p:cNvPr id="605" name="Google Shape;605;p36"/>
          <p:cNvSpPr txBox="1"/>
          <p:nvPr>
            <p:ph idx="4" type="subTitle"/>
          </p:nvPr>
        </p:nvSpPr>
        <p:spPr>
          <a:xfrm>
            <a:off x="1410300" y="3440750"/>
            <a:ext cx="2176500" cy="4089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SzPts val="605"/>
              <a:buNone/>
            </a:pPr>
            <a:r>
              <a:rPr lang="en-GB"/>
              <a:t>SANGAT LUAS</a:t>
            </a:r>
            <a:endParaRPr/>
          </a:p>
        </p:txBody>
      </p:sp>
      <p:sp>
        <p:nvSpPr>
          <p:cNvPr id="606" name="Google Shape;606;p36"/>
          <p:cNvSpPr txBox="1"/>
          <p:nvPr>
            <p:ph idx="5" type="subTitle"/>
          </p:nvPr>
        </p:nvSpPr>
        <p:spPr>
          <a:xfrm>
            <a:off x="1410300" y="3704150"/>
            <a:ext cx="2176500" cy="1108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SzPts val="688"/>
              <a:buNone/>
            </a:pPr>
            <a:r>
              <a:rPr lang="en-GB" sz="1500"/>
              <a:t>Dunia sepakbola merupakan dunia yang sangat luas dan mencakup banyak hal.</a:t>
            </a:r>
            <a:endParaRPr sz="1500"/>
          </a:p>
        </p:txBody>
      </p:sp>
      <p:sp>
        <p:nvSpPr>
          <p:cNvPr id="607" name="Google Shape;607;p36"/>
          <p:cNvSpPr txBox="1"/>
          <p:nvPr>
            <p:ph idx="6" type="title"/>
          </p:nvPr>
        </p:nvSpPr>
        <p:spPr>
          <a:xfrm>
            <a:off x="5970150" y="79080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2</a:t>
            </a:r>
            <a:endParaRPr/>
          </a:p>
        </p:txBody>
      </p:sp>
      <p:sp>
        <p:nvSpPr>
          <p:cNvPr id="608" name="Google Shape;608;p36"/>
          <p:cNvSpPr txBox="1"/>
          <p:nvPr>
            <p:ph idx="7" type="subTitle"/>
          </p:nvPr>
        </p:nvSpPr>
        <p:spPr>
          <a:xfrm>
            <a:off x="5262300" y="1511400"/>
            <a:ext cx="2176500" cy="4089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SzPts val="605"/>
              <a:buNone/>
            </a:pPr>
            <a:r>
              <a:rPr lang="en-GB"/>
              <a:t>SEPAKBOLA</a:t>
            </a:r>
            <a:endParaRPr/>
          </a:p>
        </p:txBody>
      </p:sp>
      <p:sp>
        <p:nvSpPr>
          <p:cNvPr id="609" name="Google Shape;609;p36"/>
          <p:cNvSpPr txBox="1"/>
          <p:nvPr>
            <p:ph idx="8" type="subTitle"/>
          </p:nvPr>
        </p:nvSpPr>
        <p:spPr>
          <a:xfrm>
            <a:off x="5262300" y="1778050"/>
            <a:ext cx="2176500" cy="877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SzPts val="688"/>
              <a:buNone/>
            </a:pPr>
            <a:r>
              <a:rPr lang="en-GB" sz="1500"/>
              <a:t>Sepakbola menempati posisi yang spesial di hati masyarakat.</a:t>
            </a:r>
            <a:endParaRPr sz="1500"/>
          </a:p>
        </p:txBody>
      </p:sp>
      <p:sp>
        <p:nvSpPr>
          <p:cNvPr id="610" name="Google Shape;610;p36"/>
          <p:cNvSpPr txBox="1"/>
          <p:nvPr>
            <p:ph idx="9" type="title"/>
          </p:nvPr>
        </p:nvSpPr>
        <p:spPr>
          <a:xfrm>
            <a:off x="5970150" y="258245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4</a:t>
            </a:r>
            <a:endParaRPr/>
          </a:p>
        </p:txBody>
      </p:sp>
      <p:sp>
        <p:nvSpPr>
          <p:cNvPr id="611" name="Google Shape;611;p36"/>
          <p:cNvSpPr txBox="1"/>
          <p:nvPr>
            <p:ph idx="13" type="subTitle"/>
          </p:nvPr>
        </p:nvSpPr>
        <p:spPr>
          <a:xfrm>
            <a:off x="5262300" y="3440750"/>
            <a:ext cx="2176500" cy="4089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SzPts val="605"/>
              <a:buNone/>
            </a:pPr>
            <a:r>
              <a:rPr lang="en-GB"/>
              <a:t>NEEDS SYSTEM</a:t>
            </a:r>
            <a:endParaRPr/>
          </a:p>
        </p:txBody>
      </p:sp>
      <p:sp>
        <p:nvSpPr>
          <p:cNvPr id="612" name="Google Shape;612;p36"/>
          <p:cNvSpPr txBox="1"/>
          <p:nvPr>
            <p:ph idx="14" type="subTitle"/>
          </p:nvPr>
        </p:nvSpPr>
        <p:spPr>
          <a:xfrm>
            <a:off x="5262300" y="3706225"/>
            <a:ext cx="2176500" cy="1108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SzPts val="688"/>
              <a:buNone/>
            </a:pPr>
            <a:r>
              <a:rPr lang="en-GB" sz="1500"/>
              <a:t>Dibutuhkan program yang tersusun dengan baik untuk memudahkan pendataan.</a:t>
            </a:r>
            <a:endParaRPr sz="1500"/>
          </a:p>
        </p:txBody>
      </p:sp>
      <p:grpSp>
        <p:nvGrpSpPr>
          <p:cNvPr id="613" name="Google Shape;613;p36"/>
          <p:cNvGrpSpPr/>
          <p:nvPr/>
        </p:nvGrpSpPr>
        <p:grpSpPr>
          <a:xfrm>
            <a:off x="3816227" y="2082668"/>
            <a:ext cx="1511545" cy="1461174"/>
            <a:chOff x="3319625" y="2830275"/>
            <a:chExt cx="1130550" cy="1092875"/>
          </a:xfrm>
        </p:grpSpPr>
        <p:sp>
          <p:nvSpPr>
            <p:cNvPr id="614" name="Google Shape;614;p3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36"/>
          <p:cNvSpPr txBox="1"/>
          <p:nvPr>
            <p:ph idx="15" type="title"/>
          </p:nvPr>
        </p:nvSpPr>
        <p:spPr>
          <a:xfrm>
            <a:off x="720000" y="387600"/>
            <a:ext cx="7704000" cy="4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a:t>BACKGROUND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7"/>
          <p:cNvSpPr txBox="1"/>
          <p:nvPr>
            <p:ph idx="1" type="subTitle"/>
          </p:nvPr>
        </p:nvSpPr>
        <p:spPr>
          <a:xfrm>
            <a:off x="720000" y="2727813"/>
            <a:ext cx="3852000" cy="190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K</a:t>
            </a:r>
            <a:r>
              <a:rPr lang="en-GB"/>
              <a:t>ami memilih untuk mengambil topik ini adalah karena bagi kami, perlu adanya sebuah program yang tersusun dengan baik untuk memudahkan pendataan dalam dunia sepak bola. Selain itu, program tersebut harus mudah untuk dimengerti, digunakan, dan dapat bermanfaat.</a:t>
            </a:r>
            <a:endParaRPr/>
          </a:p>
        </p:txBody>
      </p:sp>
      <p:grpSp>
        <p:nvGrpSpPr>
          <p:cNvPr id="631" name="Google Shape;631;p37"/>
          <p:cNvGrpSpPr/>
          <p:nvPr/>
        </p:nvGrpSpPr>
        <p:grpSpPr>
          <a:xfrm>
            <a:off x="4492433" y="442531"/>
            <a:ext cx="4580291" cy="6478912"/>
            <a:chOff x="1542075" y="922500"/>
            <a:chExt cx="1774825" cy="2510525"/>
          </a:xfrm>
        </p:grpSpPr>
        <p:sp>
          <p:nvSpPr>
            <p:cNvPr id="632" name="Google Shape;632;p37"/>
            <p:cNvSpPr/>
            <p:nvPr/>
          </p:nvSpPr>
          <p:spPr>
            <a:xfrm>
              <a:off x="1542075" y="1053475"/>
              <a:ext cx="1774825" cy="2379550"/>
            </a:xfrm>
            <a:custGeom>
              <a:rect b="b" l="l" r="r" t="t"/>
              <a:pathLst>
                <a:path extrusionOk="0" h="95182" w="70993">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2176250" y="922500"/>
              <a:ext cx="329100" cy="329125"/>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37"/>
          <p:cNvSpPr txBox="1"/>
          <p:nvPr>
            <p:ph type="title"/>
          </p:nvPr>
        </p:nvSpPr>
        <p:spPr>
          <a:xfrm>
            <a:off x="720000" y="1328588"/>
            <a:ext cx="3852000" cy="13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REASON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8"/>
          <p:cNvSpPr txBox="1"/>
          <p:nvPr>
            <p:ph idx="1" type="subTitle"/>
          </p:nvPr>
        </p:nvSpPr>
        <p:spPr>
          <a:xfrm>
            <a:off x="4971900" y="2365825"/>
            <a:ext cx="3452100" cy="1374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a:t>Nama dari program yang kami buat ini merupakan </a:t>
            </a:r>
            <a:r>
              <a:rPr b="1" lang="en-GB">
                <a:solidFill>
                  <a:schemeClr val="lt2"/>
                </a:solidFill>
              </a:rPr>
              <a:t>Program Pencatatan Agenda Sepakbola Indonesia (PPAS).</a:t>
            </a:r>
            <a:endParaRPr b="1">
              <a:solidFill>
                <a:schemeClr val="lt2"/>
              </a:solidFill>
            </a:endParaRPr>
          </a:p>
        </p:txBody>
      </p:sp>
      <p:sp>
        <p:nvSpPr>
          <p:cNvPr id="640" name="Google Shape;640;p38"/>
          <p:cNvSpPr/>
          <p:nvPr/>
        </p:nvSpPr>
        <p:spPr>
          <a:xfrm>
            <a:off x="2124875" y="208175"/>
            <a:ext cx="78600" cy="77525"/>
          </a:xfrm>
          <a:custGeom>
            <a:rect b="b" l="l" r="r" t="t"/>
            <a:pathLst>
              <a:path extrusionOk="0" h="3101" w="3144">
                <a:moveTo>
                  <a:pt x="1397" y="1"/>
                </a:moveTo>
                <a:lnTo>
                  <a:pt x="1004" y="110"/>
                </a:lnTo>
                <a:lnTo>
                  <a:pt x="830" y="263"/>
                </a:lnTo>
                <a:lnTo>
                  <a:pt x="568" y="568"/>
                </a:lnTo>
                <a:lnTo>
                  <a:pt x="175" y="1289"/>
                </a:lnTo>
                <a:lnTo>
                  <a:pt x="44" y="1682"/>
                </a:lnTo>
                <a:lnTo>
                  <a:pt x="0" y="2031"/>
                </a:lnTo>
                <a:lnTo>
                  <a:pt x="44" y="2359"/>
                </a:lnTo>
                <a:lnTo>
                  <a:pt x="131" y="2621"/>
                </a:lnTo>
                <a:lnTo>
                  <a:pt x="480" y="2970"/>
                </a:lnTo>
                <a:lnTo>
                  <a:pt x="720" y="3057"/>
                </a:lnTo>
                <a:lnTo>
                  <a:pt x="982" y="3079"/>
                </a:lnTo>
                <a:lnTo>
                  <a:pt x="1266" y="3101"/>
                </a:lnTo>
                <a:lnTo>
                  <a:pt x="1637" y="3057"/>
                </a:lnTo>
                <a:lnTo>
                  <a:pt x="2008" y="2992"/>
                </a:lnTo>
                <a:lnTo>
                  <a:pt x="2227" y="2926"/>
                </a:lnTo>
                <a:lnTo>
                  <a:pt x="2620" y="2642"/>
                </a:lnTo>
                <a:lnTo>
                  <a:pt x="2925" y="2271"/>
                </a:lnTo>
                <a:lnTo>
                  <a:pt x="3100" y="1835"/>
                </a:lnTo>
                <a:lnTo>
                  <a:pt x="3122" y="1594"/>
                </a:lnTo>
                <a:lnTo>
                  <a:pt x="3144" y="1333"/>
                </a:lnTo>
                <a:lnTo>
                  <a:pt x="3034" y="896"/>
                </a:lnTo>
                <a:lnTo>
                  <a:pt x="2772" y="525"/>
                </a:lnTo>
                <a:lnTo>
                  <a:pt x="2380" y="263"/>
                </a:lnTo>
                <a:lnTo>
                  <a:pt x="2118" y="176"/>
                </a:lnTo>
                <a:lnTo>
                  <a:pt x="1877" y="110"/>
                </a:lnTo>
                <a:lnTo>
                  <a:pt x="1637" y="45"/>
                </a:lnTo>
                <a:lnTo>
                  <a:pt x="13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38"/>
          <p:cNvGrpSpPr/>
          <p:nvPr/>
        </p:nvGrpSpPr>
        <p:grpSpPr>
          <a:xfrm>
            <a:off x="352600" y="785463"/>
            <a:ext cx="3178349" cy="3572563"/>
            <a:chOff x="352600" y="785463"/>
            <a:chExt cx="3178349" cy="3572563"/>
          </a:xfrm>
        </p:grpSpPr>
        <p:sp>
          <p:nvSpPr>
            <p:cNvPr id="642" name="Google Shape;642;p38"/>
            <p:cNvSpPr/>
            <p:nvPr/>
          </p:nvSpPr>
          <p:spPr>
            <a:xfrm>
              <a:off x="352600" y="785463"/>
              <a:ext cx="3178349" cy="3572563"/>
            </a:xfrm>
            <a:custGeom>
              <a:rect b="b" l="l" r="r" t="t"/>
              <a:pathLst>
                <a:path extrusionOk="0" h="79333" w="70579">
                  <a:moveTo>
                    <a:pt x="17552" y="1"/>
                  </a:moveTo>
                  <a:lnTo>
                    <a:pt x="16373" y="176"/>
                  </a:lnTo>
                  <a:lnTo>
                    <a:pt x="15304" y="525"/>
                  </a:lnTo>
                  <a:lnTo>
                    <a:pt x="14343" y="1027"/>
                  </a:lnTo>
                  <a:lnTo>
                    <a:pt x="13601" y="1660"/>
                  </a:lnTo>
                  <a:lnTo>
                    <a:pt x="13317" y="2009"/>
                  </a:lnTo>
                  <a:lnTo>
                    <a:pt x="13142" y="2271"/>
                  </a:lnTo>
                  <a:lnTo>
                    <a:pt x="12837" y="2970"/>
                  </a:lnTo>
                  <a:lnTo>
                    <a:pt x="12488" y="4236"/>
                  </a:lnTo>
                  <a:lnTo>
                    <a:pt x="12247" y="6048"/>
                  </a:lnTo>
                  <a:lnTo>
                    <a:pt x="12204" y="7489"/>
                  </a:lnTo>
                  <a:lnTo>
                    <a:pt x="12269" y="7838"/>
                  </a:lnTo>
                  <a:lnTo>
                    <a:pt x="12357" y="8056"/>
                  </a:lnTo>
                  <a:lnTo>
                    <a:pt x="12575" y="8318"/>
                  </a:lnTo>
                  <a:lnTo>
                    <a:pt x="12924" y="8449"/>
                  </a:lnTo>
                  <a:lnTo>
                    <a:pt x="13011" y="8602"/>
                  </a:lnTo>
                  <a:lnTo>
                    <a:pt x="12902" y="9039"/>
                  </a:lnTo>
                  <a:lnTo>
                    <a:pt x="12531" y="10392"/>
                  </a:lnTo>
                  <a:lnTo>
                    <a:pt x="12509" y="10938"/>
                  </a:lnTo>
                  <a:lnTo>
                    <a:pt x="12618" y="11156"/>
                  </a:lnTo>
                  <a:lnTo>
                    <a:pt x="12728" y="11200"/>
                  </a:lnTo>
                  <a:lnTo>
                    <a:pt x="13142" y="11287"/>
                  </a:lnTo>
                  <a:lnTo>
                    <a:pt x="13383" y="11396"/>
                  </a:lnTo>
                  <a:lnTo>
                    <a:pt x="13383" y="11549"/>
                  </a:lnTo>
                  <a:lnTo>
                    <a:pt x="13404" y="11768"/>
                  </a:lnTo>
                  <a:lnTo>
                    <a:pt x="13579" y="12291"/>
                  </a:lnTo>
                  <a:lnTo>
                    <a:pt x="13754" y="12553"/>
                  </a:lnTo>
                  <a:lnTo>
                    <a:pt x="13863" y="12619"/>
                  </a:lnTo>
                  <a:lnTo>
                    <a:pt x="13928" y="12663"/>
                  </a:lnTo>
                  <a:lnTo>
                    <a:pt x="13994" y="12794"/>
                  </a:lnTo>
                  <a:lnTo>
                    <a:pt x="13972" y="13034"/>
                  </a:lnTo>
                  <a:lnTo>
                    <a:pt x="14081" y="13208"/>
                  </a:lnTo>
                  <a:lnTo>
                    <a:pt x="14234" y="13383"/>
                  </a:lnTo>
                  <a:lnTo>
                    <a:pt x="14540" y="13732"/>
                  </a:lnTo>
                  <a:lnTo>
                    <a:pt x="14649" y="13972"/>
                  </a:lnTo>
                  <a:lnTo>
                    <a:pt x="14736" y="14278"/>
                  </a:lnTo>
                  <a:lnTo>
                    <a:pt x="15151" y="14715"/>
                  </a:lnTo>
                  <a:lnTo>
                    <a:pt x="15631" y="14867"/>
                  </a:lnTo>
                  <a:lnTo>
                    <a:pt x="15980" y="14846"/>
                  </a:lnTo>
                  <a:lnTo>
                    <a:pt x="16679" y="14715"/>
                  </a:lnTo>
                  <a:lnTo>
                    <a:pt x="17574" y="14431"/>
                  </a:lnTo>
                  <a:lnTo>
                    <a:pt x="18142" y="14475"/>
                  </a:lnTo>
                  <a:lnTo>
                    <a:pt x="18447" y="14649"/>
                  </a:lnTo>
                  <a:lnTo>
                    <a:pt x="18993" y="15151"/>
                  </a:lnTo>
                  <a:lnTo>
                    <a:pt x="19735" y="16134"/>
                  </a:lnTo>
                  <a:lnTo>
                    <a:pt x="19801" y="16265"/>
                  </a:lnTo>
                  <a:lnTo>
                    <a:pt x="19451" y="16548"/>
                  </a:lnTo>
                  <a:lnTo>
                    <a:pt x="17705" y="18360"/>
                  </a:lnTo>
                  <a:lnTo>
                    <a:pt x="16941" y="19561"/>
                  </a:lnTo>
                  <a:lnTo>
                    <a:pt x="16548" y="20412"/>
                  </a:lnTo>
                  <a:lnTo>
                    <a:pt x="16439" y="20849"/>
                  </a:lnTo>
                  <a:lnTo>
                    <a:pt x="16264" y="21657"/>
                  </a:lnTo>
                  <a:lnTo>
                    <a:pt x="15871" y="22661"/>
                  </a:lnTo>
                  <a:lnTo>
                    <a:pt x="15173" y="23512"/>
                  </a:lnTo>
                  <a:lnTo>
                    <a:pt x="14518" y="24124"/>
                  </a:lnTo>
                  <a:lnTo>
                    <a:pt x="13819" y="24735"/>
                  </a:lnTo>
                  <a:lnTo>
                    <a:pt x="12880" y="25630"/>
                  </a:lnTo>
                  <a:lnTo>
                    <a:pt x="12116" y="26700"/>
                  </a:lnTo>
                  <a:lnTo>
                    <a:pt x="11636" y="27551"/>
                  </a:lnTo>
                  <a:lnTo>
                    <a:pt x="10719" y="27180"/>
                  </a:lnTo>
                  <a:lnTo>
                    <a:pt x="9344" y="26503"/>
                  </a:lnTo>
                  <a:lnTo>
                    <a:pt x="9104" y="26285"/>
                  </a:lnTo>
                  <a:lnTo>
                    <a:pt x="8165" y="24997"/>
                  </a:lnTo>
                  <a:lnTo>
                    <a:pt x="7074" y="23360"/>
                  </a:lnTo>
                  <a:lnTo>
                    <a:pt x="6331" y="22028"/>
                  </a:lnTo>
                  <a:lnTo>
                    <a:pt x="6266" y="21722"/>
                  </a:lnTo>
                  <a:lnTo>
                    <a:pt x="6310" y="21089"/>
                  </a:lnTo>
                  <a:lnTo>
                    <a:pt x="6222" y="19212"/>
                  </a:lnTo>
                  <a:lnTo>
                    <a:pt x="6004" y="18339"/>
                  </a:lnTo>
                  <a:lnTo>
                    <a:pt x="5764" y="17858"/>
                  </a:lnTo>
                  <a:lnTo>
                    <a:pt x="5611" y="17684"/>
                  </a:lnTo>
                  <a:lnTo>
                    <a:pt x="5022" y="16920"/>
                  </a:lnTo>
                  <a:lnTo>
                    <a:pt x="4323" y="15763"/>
                  </a:lnTo>
                  <a:lnTo>
                    <a:pt x="3952" y="15522"/>
                  </a:lnTo>
                  <a:lnTo>
                    <a:pt x="3668" y="15522"/>
                  </a:lnTo>
                  <a:lnTo>
                    <a:pt x="3515" y="15610"/>
                  </a:lnTo>
                  <a:lnTo>
                    <a:pt x="3428" y="15719"/>
                  </a:lnTo>
                  <a:lnTo>
                    <a:pt x="3122" y="15981"/>
                  </a:lnTo>
                  <a:lnTo>
                    <a:pt x="2948" y="16068"/>
                  </a:lnTo>
                  <a:lnTo>
                    <a:pt x="2555" y="16461"/>
                  </a:lnTo>
                  <a:lnTo>
                    <a:pt x="2402" y="16701"/>
                  </a:lnTo>
                  <a:lnTo>
                    <a:pt x="1812" y="17312"/>
                  </a:lnTo>
                  <a:lnTo>
                    <a:pt x="1092" y="17880"/>
                  </a:lnTo>
                  <a:lnTo>
                    <a:pt x="808" y="18164"/>
                  </a:lnTo>
                  <a:lnTo>
                    <a:pt x="284" y="18884"/>
                  </a:lnTo>
                  <a:lnTo>
                    <a:pt x="66" y="19321"/>
                  </a:lnTo>
                  <a:lnTo>
                    <a:pt x="44" y="19496"/>
                  </a:lnTo>
                  <a:lnTo>
                    <a:pt x="1" y="19801"/>
                  </a:lnTo>
                  <a:lnTo>
                    <a:pt x="132" y="20543"/>
                  </a:lnTo>
                  <a:lnTo>
                    <a:pt x="655" y="21286"/>
                  </a:lnTo>
                  <a:lnTo>
                    <a:pt x="1158" y="21766"/>
                  </a:lnTo>
                  <a:lnTo>
                    <a:pt x="2140" y="22552"/>
                  </a:lnTo>
                  <a:lnTo>
                    <a:pt x="2969" y="23229"/>
                  </a:lnTo>
                  <a:lnTo>
                    <a:pt x="3493" y="23883"/>
                  </a:lnTo>
                  <a:lnTo>
                    <a:pt x="3821" y="24429"/>
                  </a:lnTo>
                  <a:lnTo>
                    <a:pt x="4847" y="26285"/>
                  </a:lnTo>
                  <a:lnTo>
                    <a:pt x="7510" y="30825"/>
                  </a:lnTo>
                  <a:lnTo>
                    <a:pt x="9060" y="33205"/>
                  </a:lnTo>
                  <a:lnTo>
                    <a:pt x="9540" y="33773"/>
                  </a:lnTo>
                  <a:lnTo>
                    <a:pt x="9933" y="34100"/>
                  </a:lnTo>
                  <a:lnTo>
                    <a:pt x="10763" y="34515"/>
                  </a:lnTo>
                  <a:lnTo>
                    <a:pt x="11418" y="34537"/>
                  </a:lnTo>
                  <a:lnTo>
                    <a:pt x="11876" y="34428"/>
                  </a:lnTo>
                  <a:lnTo>
                    <a:pt x="12597" y="34056"/>
                  </a:lnTo>
                  <a:lnTo>
                    <a:pt x="13142" y="33598"/>
                  </a:lnTo>
                  <a:lnTo>
                    <a:pt x="13819" y="32921"/>
                  </a:lnTo>
                  <a:lnTo>
                    <a:pt x="16068" y="30345"/>
                  </a:lnTo>
                  <a:lnTo>
                    <a:pt x="19713" y="25979"/>
                  </a:lnTo>
                  <a:lnTo>
                    <a:pt x="20477" y="24931"/>
                  </a:lnTo>
                  <a:lnTo>
                    <a:pt x="20739" y="24669"/>
                  </a:lnTo>
                  <a:lnTo>
                    <a:pt x="23708" y="27223"/>
                  </a:lnTo>
                  <a:lnTo>
                    <a:pt x="27791" y="30542"/>
                  </a:lnTo>
                  <a:lnTo>
                    <a:pt x="28358" y="31022"/>
                  </a:lnTo>
                  <a:lnTo>
                    <a:pt x="30519" y="33227"/>
                  </a:lnTo>
                  <a:lnTo>
                    <a:pt x="34165" y="37200"/>
                  </a:lnTo>
                  <a:lnTo>
                    <a:pt x="34929" y="38051"/>
                  </a:lnTo>
                  <a:lnTo>
                    <a:pt x="32921" y="38815"/>
                  </a:lnTo>
                  <a:lnTo>
                    <a:pt x="28729" y="40344"/>
                  </a:lnTo>
                  <a:lnTo>
                    <a:pt x="28315" y="40496"/>
                  </a:lnTo>
                  <a:lnTo>
                    <a:pt x="27507" y="40889"/>
                  </a:lnTo>
                  <a:lnTo>
                    <a:pt x="26306" y="41653"/>
                  </a:lnTo>
                  <a:lnTo>
                    <a:pt x="24865" y="42767"/>
                  </a:lnTo>
                  <a:lnTo>
                    <a:pt x="23665" y="43662"/>
                  </a:lnTo>
                  <a:lnTo>
                    <a:pt x="23206" y="43880"/>
                  </a:lnTo>
                  <a:lnTo>
                    <a:pt x="22988" y="43989"/>
                  </a:lnTo>
                  <a:lnTo>
                    <a:pt x="22486" y="44339"/>
                  </a:lnTo>
                  <a:lnTo>
                    <a:pt x="21962" y="44884"/>
                  </a:lnTo>
                  <a:lnTo>
                    <a:pt x="21482" y="45583"/>
                  </a:lnTo>
                  <a:lnTo>
                    <a:pt x="21111" y="46456"/>
                  </a:lnTo>
                  <a:lnTo>
                    <a:pt x="20914" y="47460"/>
                  </a:lnTo>
                  <a:lnTo>
                    <a:pt x="20958" y="48595"/>
                  </a:lnTo>
                  <a:lnTo>
                    <a:pt x="21285" y="49862"/>
                  </a:lnTo>
                  <a:lnTo>
                    <a:pt x="21613" y="50538"/>
                  </a:lnTo>
                  <a:lnTo>
                    <a:pt x="22289" y="51870"/>
                  </a:lnTo>
                  <a:lnTo>
                    <a:pt x="23774" y="54250"/>
                  </a:lnTo>
                  <a:lnTo>
                    <a:pt x="25324" y="56323"/>
                  </a:lnTo>
                  <a:lnTo>
                    <a:pt x="26917" y="58201"/>
                  </a:lnTo>
                  <a:lnTo>
                    <a:pt x="27747" y="59096"/>
                  </a:lnTo>
                  <a:lnTo>
                    <a:pt x="29537" y="61104"/>
                  </a:lnTo>
                  <a:lnTo>
                    <a:pt x="32877" y="65252"/>
                  </a:lnTo>
                  <a:lnTo>
                    <a:pt x="33314" y="65798"/>
                  </a:lnTo>
                  <a:lnTo>
                    <a:pt x="33270" y="65951"/>
                  </a:lnTo>
                  <a:lnTo>
                    <a:pt x="33183" y="66846"/>
                  </a:lnTo>
                  <a:lnTo>
                    <a:pt x="33183" y="67544"/>
                  </a:lnTo>
                  <a:lnTo>
                    <a:pt x="33248" y="67872"/>
                  </a:lnTo>
                  <a:lnTo>
                    <a:pt x="33314" y="68177"/>
                  </a:lnTo>
                  <a:lnTo>
                    <a:pt x="33292" y="68723"/>
                  </a:lnTo>
                  <a:lnTo>
                    <a:pt x="33095" y="69334"/>
                  </a:lnTo>
                  <a:lnTo>
                    <a:pt x="33030" y="69422"/>
                  </a:lnTo>
                  <a:lnTo>
                    <a:pt x="32724" y="70011"/>
                  </a:lnTo>
                  <a:lnTo>
                    <a:pt x="30978" y="72849"/>
                  </a:lnTo>
                  <a:lnTo>
                    <a:pt x="29974" y="74137"/>
                  </a:lnTo>
                  <a:lnTo>
                    <a:pt x="29362" y="74726"/>
                  </a:lnTo>
                  <a:lnTo>
                    <a:pt x="29079" y="74879"/>
                  </a:lnTo>
                  <a:lnTo>
                    <a:pt x="28555" y="75141"/>
                  </a:lnTo>
                  <a:lnTo>
                    <a:pt x="27812" y="75752"/>
                  </a:lnTo>
                  <a:lnTo>
                    <a:pt x="27398" y="76473"/>
                  </a:lnTo>
                  <a:lnTo>
                    <a:pt x="27289" y="77324"/>
                  </a:lnTo>
                  <a:lnTo>
                    <a:pt x="27354" y="77805"/>
                  </a:lnTo>
                  <a:lnTo>
                    <a:pt x="27398" y="77914"/>
                  </a:lnTo>
                  <a:lnTo>
                    <a:pt x="27550" y="78110"/>
                  </a:lnTo>
                  <a:lnTo>
                    <a:pt x="27943" y="78285"/>
                  </a:lnTo>
                  <a:lnTo>
                    <a:pt x="28751" y="78350"/>
                  </a:lnTo>
                  <a:lnTo>
                    <a:pt x="29821" y="78197"/>
                  </a:lnTo>
                  <a:lnTo>
                    <a:pt x="31109" y="77848"/>
                  </a:lnTo>
                  <a:lnTo>
                    <a:pt x="32528" y="77346"/>
                  </a:lnTo>
                  <a:lnTo>
                    <a:pt x="34056" y="76669"/>
                  </a:lnTo>
                  <a:lnTo>
                    <a:pt x="35606" y="75862"/>
                  </a:lnTo>
                  <a:lnTo>
                    <a:pt x="36370" y="75403"/>
                  </a:lnTo>
                  <a:lnTo>
                    <a:pt x="37811" y="74530"/>
                  </a:lnTo>
                  <a:lnTo>
                    <a:pt x="39972" y="73242"/>
                  </a:lnTo>
                  <a:lnTo>
                    <a:pt x="40932" y="72500"/>
                  </a:lnTo>
                  <a:lnTo>
                    <a:pt x="41260" y="72041"/>
                  </a:lnTo>
                  <a:lnTo>
                    <a:pt x="41304" y="71539"/>
                  </a:lnTo>
                  <a:lnTo>
                    <a:pt x="41085" y="71015"/>
                  </a:lnTo>
                  <a:lnTo>
                    <a:pt x="40845" y="70710"/>
                  </a:lnTo>
                  <a:lnTo>
                    <a:pt x="39906" y="69509"/>
                  </a:lnTo>
                  <a:lnTo>
                    <a:pt x="39099" y="68221"/>
                  </a:lnTo>
                  <a:lnTo>
                    <a:pt x="38662" y="67653"/>
                  </a:lnTo>
                  <a:lnTo>
                    <a:pt x="38444" y="67501"/>
                  </a:lnTo>
                  <a:lnTo>
                    <a:pt x="38226" y="67304"/>
                  </a:lnTo>
                  <a:lnTo>
                    <a:pt x="37876" y="66606"/>
                  </a:lnTo>
                  <a:lnTo>
                    <a:pt x="37549" y="65776"/>
                  </a:lnTo>
                  <a:lnTo>
                    <a:pt x="37265" y="65252"/>
                  </a:lnTo>
                  <a:lnTo>
                    <a:pt x="37025" y="64990"/>
                  </a:lnTo>
                  <a:lnTo>
                    <a:pt x="36894" y="64925"/>
                  </a:lnTo>
                  <a:lnTo>
                    <a:pt x="36676" y="64990"/>
                  </a:lnTo>
                  <a:lnTo>
                    <a:pt x="36195" y="64139"/>
                  </a:lnTo>
                  <a:lnTo>
                    <a:pt x="33925" y="59947"/>
                  </a:lnTo>
                  <a:lnTo>
                    <a:pt x="32659" y="57306"/>
                  </a:lnTo>
                  <a:lnTo>
                    <a:pt x="32353" y="56498"/>
                  </a:lnTo>
                  <a:lnTo>
                    <a:pt x="31938" y="54948"/>
                  </a:lnTo>
                  <a:lnTo>
                    <a:pt x="31065" y="52503"/>
                  </a:lnTo>
                  <a:lnTo>
                    <a:pt x="30607" y="51564"/>
                  </a:lnTo>
                  <a:lnTo>
                    <a:pt x="30039" y="50691"/>
                  </a:lnTo>
                  <a:lnTo>
                    <a:pt x="29362" y="49971"/>
                  </a:lnTo>
                  <a:lnTo>
                    <a:pt x="28969" y="49665"/>
                  </a:lnTo>
                  <a:lnTo>
                    <a:pt x="30170" y="49643"/>
                  </a:lnTo>
                  <a:lnTo>
                    <a:pt x="35824" y="49360"/>
                  </a:lnTo>
                  <a:lnTo>
                    <a:pt x="38291" y="49119"/>
                  </a:lnTo>
                  <a:lnTo>
                    <a:pt x="39404" y="48923"/>
                  </a:lnTo>
                  <a:lnTo>
                    <a:pt x="39688" y="48836"/>
                  </a:lnTo>
                  <a:lnTo>
                    <a:pt x="43137" y="51892"/>
                  </a:lnTo>
                  <a:lnTo>
                    <a:pt x="48573" y="56629"/>
                  </a:lnTo>
                  <a:lnTo>
                    <a:pt x="48770" y="56826"/>
                  </a:lnTo>
                  <a:lnTo>
                    <a:pt x="49359" y="57502"/>
                  </a:lnTo>
                  <a:lnTo>
                    <a:pt x="49686" y="58048"/>
                  </a:lnTo>
                  <a:lnTo>
                    <a:pt x="50516" y="59467"/>
                  </a:lnTo>
                  <a:lnTo>
                    <a:pt x="51127" y="60078"/>
                  </a:lnTo>
                  <a:lnTo>
                    <a:pt x="51586" y="60384"/>
                  </a:lnTo>
                  <a:lnTo>
                    <a:pt x="51870" y="60471"/>
                  </a:lnTo>
                  <a:lnTo>
                    <a:pt x="52677" y="60668"/>
                  </a:lnTo>
                  <a:lnTo>
                    <a:pt x="53419" y="60973"/>
                  </a:lnTo>
                  <a:lnTo>
                    <a:pt x="54904" y="62043"/>
                  </a:lnTo>
                  <a:lnTo>
                    <a:pt x="56890" y="63462"/>
                  </a:lnTo>
                  <a:lnTo>
                    <a:pt x="60514" y="66191"/>
                  </a:lnTo>
                  <a:lnTo>
                    <a:pt x="61606" y="67086"/>
                  </a:lnTo>
                  <a:lnTo>
                    <a:pt x="62021" y="67479"/>
                  </a:lnTo>
                  <a:lnTo>
                    <a:pt x="62676" y="68374"/>
                  </a:lnTo>
                  <a:lnTo>
                    <a:pt x="63134" y="69269"/>
                  </a:lnTo>
                  <a:lnTo>
                    <a:pt x="63352" y="69967"/>
                  </a:lnTo>
                  <a:lnTo>
                    <a:pt x="63374" y="70164"/>
                  </a:lnTo>
                  <a:lnTo>
                    <a:pt x="63461" y="70535"/>
                  </a:lnTo>
                  <a:lnTo>
                    <a:pt x="63876" y="71212"/>
                  </a:lnTo>
                  <a:lnTo>
                    <a:pt x="64095" y="71779"/>
                  </a:lnTo>
                  <a:lnTo>
                    <a:pt x="64116" y="72107"/>
                  </a:lnTo>
                  <a:lnTo>
                    <a:pt x="64116" y="73067"/>
                  </a:lnTo>
                  <a:lnTo>
                    <a:pt x="64029" y="75272"/>
                  </a:lnTo>
                  <a:lnTo>
                    <a:pt x="63876" y="76473"/>
                  </a:lnTo>
                  <a:lnTo>
                    <a:pt x="63767" y="76800"/>
                  </a:lnTo>
                  <a:lnTo>
                    <a:pt x="63396" y="77281"/>
                  </a:lnTo>
                  <a:lnTo>
                    <a:pt x="62763" y="77957"/>
                  </a:lnTo>
                  <a:lnTo>
                    <a:pt x="62676" y="78350"/>
                  </a:lnTo>
                  <a:lnTo>
                    <a:pt x="62741" y="78634"/>
                  </a:lnTo>
                  <a:lnTo>
                    <a:pt x="62828" y="78787"/>
                  </a:lnTo>
                  <a:lnTo>
                    <a:pt x="62959" y="78940"/>
                  </a:lnTo>
                  <a:lnTo>
                    <a:pt x="63265" y="79180"/>
                  </a:lnTo>
                  <a:lnTo>
                    <a:pt x="63702" y="79311"/>
                  </a:lnTo>
                  <a:lnTo>
                    <a:pt x="64182" y="79333"/>
                  </a:lnTo>
                  <a:lnTo>
                    <a:pt x="64728" y="79223"/>
                  </a:lnTo>
                  <a:lnTo>
                    <a:pt x="65339" y="78940"/>
                  </a:lnTo>
                  <a:lnTo>
                    <a:pt x="65950" y="78525"/>
                  </a:lnTo>
                  <a:lnTo>
                    <a:pt x="66583" y="77914"/>
                  </a:lnTo>
                  <a:lnTo>
                    <a:pt x="66911" y="77543"/>
                  </a:lnTo>
                  <a:lnTo>
                    <a:pt x="67194" y="77128"/>
                  </a:lnTo>
                  <a:lnTo>
                    <a:pt x="67609" y="76407"/>
                  </a:lnTo>
                  <a:lnTo>
                    <a:pt x="67937" y="75403"/>
                  </a:lnTo>
                  <a:lnTo>
                    <a:pt x="68089" y="74246"/>
                  </a:lnTo>
                  <a:lnTo>
                    <a:pt x="68242" y="73482"/>
                  </a:lnTo>
                  <a:lnTo>
                    <a:pt x="68439" y="73002"/>
                  </a:lnTo>
                  <a:lnTo>
                    <a:pt x="68613" y="72784"/>
                  </a:lnTo>
                  <a:lnTo>
                    <a:pt x="69028" y="72303"/>
                  </a:lnTo>
                  <a:lnTo>
                    <a:pt x="69923" y="71124"/>
                  </a:lnTo>
                  <a:lnTo>
                    <a:pt x="70403" y="70186"/>
                  </a:lnTo>
                  <a:lnTo>
                    <a:pt x="70578" y="69596"/>
                  </a:lnTo>
                  <a:lnTo>
                    <a:pt x="70513" y="69051"/>
                  </a:lnTo>
                  <a:lnTo>
                    <a:pt x="70207" y="68592"/>
                  </a:lnTo>
                  <a:lnTo>
                    <a:pt x="69923" y="68417"/>
                  </a:lnTo>
                  <a:lnTo>
                    <a:pt x="69334" y="68090"/>
                  </a:lnTo>
                  <a:lnTo>
                    <a:pt x="68395" y="67719"/>
                  </a:lnTo>
                  <a:lnTo>
                    <a:pt x="67413" y="67522"/>
                  </a:lnTo>
                  <a:lnTo>
                    <a:pt x="66954" y="67501"/>
                  </a:lnTo>
                  <a:lnTo>
                    <a:pt x="66758" y="67435"/>
                  </a:lnTo>
                  <a:lnTo>
                    <a:pt x="66430" y="67195"/>
                  </a:lnTo>
                  <a:lnTo>
                    <a:pt x="66103" y="66715"/>
                  </a:lnTo>
                  <a:lnTo>
                    <a:pt x="65928" y="66627"/>
                  </a:lnTo>
                  <a:lnTo>
                    <a:pt x="65710" y="66627"/>
                  </a:lnTo>
                  <a:lnTo>
                    <a:pt x="65339" y="66234"/>
                  </a:lnTo>
                  <a:lnTo>
                    <a:pt x="63440" y="64095"/>
                  </a:lnTo>
                  <a:lnTo>
                    <a:pt x="62130" y="62370"/>
                  </a:lnTo>
                  <a:lnTo>
                    <a:pt x="61628" y="61563"/>
                  </a:lnTo>
                  <a:lnTo>
                    <a:pt x="61147" y="60755"/>
                  </a:lnTo>
                  <a:lnTo>
                    <a:pt x="59794" y="58987"/>
                  </a:lnTo>
                  <a:lnTo>
                    <a:pt x="58069" y="57218"/>
                  </a:lnTo>
                  <a:lnTo>
                    <a:pt x="56519" y="56040"/>
                  </a:lnTo>
                  <a:lnTo>
                    <a:pt x="55406" y="55385"/>
                  </a:lnTo>
                  <a:lnTo>
                    <a:pt x="54817" y="55101"/>
                  </a:lnTo>
                  <a:lnTo>
                    <a:pt x="54751" y="55079"/>
                  </a:lnTo>
                  <a:lnTo>
                    <a:pt x="54511" y="54730"/>
                  </a:lnTo>
                  <a:lnTo>
                    <a:pt x="54336" y="54271"/>
                  </a:lnTo>
                  <a:lnTo>
                    <a:pt x="54293" y="53966"/>
                  </a:lnTo>
                  <a:lnTo>
                    <a:pt x="54162" y="53464"/>
                  </a:lnTo>
                  <a:lnTo>
                    <a:pt x="53201" y="51368"/>
                  </a:lnTo>
                  <a:lnTo>
                    <a:pt x="51608" y="48639"/>
                  </a:lnTo>
                  <a:lnTo>
                    <a:pt x="50189" y="46587"/>
                  </a:lnTo>
                  <a:lnTo>
                    <a:pt x="49206" y="45386"/>
                  </a:lnTo>
                  <a:lnTo>
                    <a:pt x="48726" y="44906"/>
                  </a:lnTo>
                  <a:lnTo>
                    <a:pt x="48813" y="44819"/>
                  </a:lnTo>
                  <a:lnTo>
                    <a:pt x="49512" y="43967"/>
                  </a:lnTo>
                  <a:lnTo>
                    <a:pt x="50145" y="42767"/>
                  </a:lnTo>
                  <a:lnTo>
                    <a:pt x="50472" y="41763"/>
                  </a:lnTo>
                  <a:lnTo>
                    <a:pt x="50625" y="40606"/>
                  </a:lnTo>
                  <a:lnTo>
                    <a:pt x="50560" y="39274"/>
                  </a:lnTo>
                  <a:lnTo>
                    <a:pt x="50385" y="38532"/>
                  </a:lnTo>
                  <a:lnTo>
                    <a:pt x="50189" y="37811"/>
                  </a:lnTo>
                  <a:lnTo>
                    <a:pt x="49774" y="36567"/>
                  </a:lnTo>
                  <a:lnTo>
                    <a:pt x="49315" y="35541"/>
                  </a:lnTo>
                  <a:lnTo>
                    <a:pt x="48835" y="34689"/>
                  </a:lnTo>
                  <a:lnTo>
                    <a:pt x="48071" y="33707"/>
                  </a:lnTo>
                  <a:lnTo>
                    <a:pt x="47045" y="32834"/>
                  </a:lnTo>
                  <a:lnTo>
                    <a:pt x="46543" y="32506"/>
                  </a:lnTo>
                  <a:lnTo>
                    <a:pt x="46041" y="32179"/>
                  </a:lnTo>
                  <a:lnTo>
                    <a:pt x="44971" y="31131"/>
                  </a:lnTo>
                  <a:lnTo>
                    <a:pt x="43967" y="29581"/>
                  </a:lnTo>
                  <a:lnTo>
                    <a:pt x="43290" y="28075"/>
                  </a:lnTo>
                  <a:lnTo>
                    <a:pt x="42919" y="26896"/>
                  </a:lnTo>
                  <a:lnTo>
                    <a:pt x="42744" y="26263"/>
                  </a:lnTo>
                  <a:lnTo>
                    <a:pt x="42570" y="25586"/>
                  </a:lnTo>
                  <a:lnTo>
                    <a:pt x="42002" y="23993"/>
                  </a:lnTo>
                  <a:lnTo>
                    <a:pt x="40823" y="21395"/>
                  </a:lnTo>
                  <a:lnTo>
                    <a:pt x="38182" y="16374"/>
                  </a:lnTo>
                  <a:lnTo>
                    <a:pt x="37440" y="14911"/>
                  </a:lnTo>
                  <a:lnTo>
                    <a:pt x="37287" y="14562"/>
                  </a:lnTo>
                  <a:lnTo>
                    <a:pt x="37199" y="14060"/>
                  </a:lnTo>
                  <a:lnTo>
                    <a:pt x="37287" y="13754"/>
                  </a:lnTo>
                  <a:lnTo>
                    <a:pt x="37505" y="13601"/>
                  </a:lnTo>
                  <a:lnTo>
                    <a:pt x="37658" y="13601"/>
                  </a:lnTo>
                  <a:lnTo>
                    <a:pt x="38357" y="13514"/>
                  </a:lnTo>
                  <a:lnTo>
                    <a:pt x="40932" y="12794"/>
                  </a:lnTo>
                  <a:lnTo>
                    <a:pt x="42308" y="12204"/>
                  </a:lnTo>
                  <a:lnTo>
                    <a:pt x="43159" y="11724"/>
                  </a:lnTo>
                  <a:lnTo>
                    <a:pt x="43552" y="11462"/>
                  </a:lnTo>
                  <a:lnTo>
                    <a:pt x="44818" y="10501"/>
                  </a:lnTo>
                  <a:lnTo>
                    <a:pt x="45932" y="9716"/>
                  </a:lnTo>
                  <a:lnTo>
                    <a:pt x="46477" y="9497"/>
                  </a:lnTo>
                  <a:lnTo>
                    <a:pt x="46761" y="9475"/>
                  </a:lnTo>
                  <a:lnTo>
                    <a:pt x="47307" y="9454"/>
                  </a:lnTo>
                  <a:lnTo>
                    <a:pt x="48246" y="9519"/>
                  </a:lnTo>
                  <a:lnTo>
                    <a:pt x="49097" y="9737"/>
                  </a:lnTo>
                  <a:lnTo>
                    <a:pt x="49621" y="9934"/>
                  </a:lnTo>
                  <a:lnTo>
                    <a:pt x="50778" y="10392"/>
                  </a:lnTo>
                  <a:lnTo>
                    <a:pt x="53660" y="11222"/>
                  </a:lnTo>
                  <a:lnTo>
                    <a:pt x="55515" y="11768"/>
                  </a:lnTo>
                  <a:lnTo>
                    <a:pt x="57349" y="12313"/>
                  </a:lnTo>
                  <a:lnTo>
                    <a:pt x="59183" y="13077"/>
                  </a:lnTo>
                  <a:lnTo>
                    <a:pt x="60078" y="13645"/>
                  </a:lnTo>
                  <a:lnTo>
                    <a:pt x="60471" y="14016"/>
                  </a:lnTo>
                  <a:lnTo>
                    <a:pt x="61278" y="14977"/>
                  </a:lnTo>
                  <a:lnTo>
                    <a:pt x="62763" y="16876"/>
                  </a:lnTo>
                  <a:lnTo>
                    <a:pt x="63418" y="17574"/>
                  </a:lnTo>
                  <a:lnTo>
                    <a:pt x="63789" y="17815"/>
                  </a:lnTo>
                  <a:lnTo>
                    <a:pt x="63964" y="17858"/>
                  </a:lnTo>
                  <a:lnTo>
                    <a:pt x="64247" y="17880"/>
                  </a:lnTo>
                  <a:lnTo>
                    <a:pt x="64749" y="18077"/>
                  </a:lnTo>
                  <a:lnTo>
                    <a:pt x="65513" y="18469"/>
                  </a:lnTo>
                  <a:lnTo>
                    <a:pt x="66081" y="18731"/>
                  </a:lnTo>
                  <a:lnTo>
                    <a:pt x="66649" y="19015"/>
                  </a:lnTo>
                  <a:lnTo>
                    <a:pt x="67544" y="19386"/>
                  </a:lnTo>
                  <a:lnTo>
                    <a:pt x="68024" y="19277"/>
                  </a:lnTo>
                  <a:lnTo>
                    <a:pt x="68395" y="19037"/>
                  </a:lnTo>
                  <a:lnTo>
                    <a:pt x="68592" y="18841"/>
                  </a:lnTo>
                  <a:lnTo>
                    <a:pt x="68788" y="18600"/>
                  </a:lnTo>
                  <a:lnTo>
                    <a:pt x="69050" y="18077"/>
                  </a:lnTo>
                  <a:lnTo>
                    <a:pt x="69268" y="17160"/>
                  </a:lnTo>
                  <a:lnTo>
                    <a:pt x="69159" y="15129"/>
                  </a:lnTo>
                  <a:lnTo>
                    <a:pt x="69006" y="14082"/>
                  </a:lnTo>
                  <a:lnTo>
                    <a:pt x="68919" y="13667"/>
                  </a:lnTo>
                  <a:lnTo>
                    <a:pt x="68504" y="13012"/>
                  </a:lnTo>
                  <a:lnTo>
                    <a:pt x="67784" y="12553"/>
                  </a:lnTo>
                  <a:lnTo>
                    <a:pt x="66714" y="12182"/>
                  </a:lnTo>
                  <a:lnTo>
                    <a:pt x="66037" y="12008"/>
                  </a:lnTo>
                  <a:lnTo>
                    <a:pt x="64771" y="11789"/>
                  </a:lnTo>
                  <a:lnTo>
                    <a:pt x="63309" y="11506"/>
                  </a:lnTo>
                  <a:lnTo>
                    <a:pt x="61977" y="10938"/>
                  </a:lnTo>
                  <a:lnTo>
                    <a:pt x="61038" y="10414"/>
                  </a:lnTo>
                  <a:lnTo>
                    <a:pt x="58550" y="9017"/>
                  </a:lnTo>
                  <a:lnTo>
                    <a:pt x="52503" y="6004"/>
                  </a:lnTo>
                  <a:lnTo>
                    <a:pt x="51193" y="5306"/>
                  </a:lnTo>
                  <a:lnTo>
                    <a:pt x="50800" y="5109"/>
                  </a:lnTo>
                  <a:lnTo>
                    <a:pt x="49599" y="4760"/>
                  </a:lnTo>
                  <a:lnTo>
                    <a:pt x="47962" y="4564"/>
                  </a:lnTo>
                  <a:lnTo>
                    <a:pt x="45975" y="4673"/>
                  </a:lnTo>
                  <a:lnTo>
                    <a:pt x="44884" y="4891"/>
                  </a:lnTo>
                  <a:lnTo>
                    <a:pt x="42613" y="5480"/>
                  </a:lnTo>
                  <a:lnTo>
                    <a:pt x="38815" y="6681"/>
                  </a:lnTo>
                  <a:lnTo>
                    <a:pt x="38051" y="6834"/>
                  </a:lnTo>
                  <a:lnTo>
                    <a:pt x="37549" y="6878"/>
                  </a:lnTo>
                  <a:lnTo>
                    <a:pt x="36654" y="7183"/>
                  </a:lnTo>
                  <a:lnTo>
                    <a:pt x="36261" y="7467"/>
                  </a:lnTo>
                  <a:lnTo>
                    <a:pt x="36239" y="7620"/>
                  </a:lnTo>
                  <a:lnTo>
                    <a:pt x="35802" y="7576"/>
                  </a:lnTo>
                  <a:lnTo>
                    <a:pt x="33445" y="7598"/>
                  </a:lnTo>
                  <a:lnTo>
                    <a:pt x="32200" y="7838"/>
                  </a:lnTo>
                  <a:lnTo>
                    <a:pt x="31436" y="8100"/>
                  </a:lnTo>
                  <a:lnTo>
                    <a:pt x="31131" y="8297"/>
                  </a:lnTo>
                  <a:lnTo>
                    <a:pt x="30105" y="9061"/>
                  </a:lnTo>
                  <a:lnTo>
                    <a:pt x="29275" y="9868"/>
                  </a:lnTo>
                  <a:lnTo>
                    <a:pt x="28729" y="10261"/>
                  </a:lnTo>
                  <a:lnTo>
                    <a:pt x="28380" y="10436"/>
                  </a:lnTo>
                  <a:lnTo>
                    <a:pt x="27703" y="10698"/>
                  </a:lnTo>
                  <a:lnTo>
                    <a:pt x="26677" y="10807"/>
                  </a:lnTo>
                  <a:lnTo>
                    <a:pt x="26262" y="10742"/>
                  </a:lnTo>
                  <a:lnTo>
                    <a:pt x="25891" y="10589"/>
                  </a:lnTo>
                  <a:lnTo>
                    <a:pt x="24603" y="9737"/>
                  </a:lnTo>
                  <a:lnTo>
                    <a:pt x="24167" y="9301"/>
                  </a:lnTo>
                  <a:lnTo>
                    <a:pt x="23861" y="8777"/>
                  </a:lnTo>
                  <a:lnTo>
                    <a:pt x="23796" y="8187"/>
                  </a:lnTo>
                  <a:lnTo>
                    <a:pt x="23861" y="7860"/>
                  </a:lnTo>
                  <a:lnTo>
                    <a:pt x="24058" y="7183"/>
                  </a:lnTo>
                  <a:lnTo>
                    <a:pt x="24189" y="6004"/>
                  </a:lnTo>
                  <a:lnTo>
                    <a:pt x="24145" y="5153"/>
                  </a:lnTo>
                  <a:lnTo>
                    <a:pt x="23948" y="4258"/>
                  </a:lnTo>
                  <a:lnTo>
                    <a:pt x="23577" y="3363"/>
                  </a:lnTo>
                  <a:lnTo>
                    <a:pt x="23010" y="2490"/>
                  </a:lnTo>
                  <a:lnTo>
                    <a:pt x="22202" y="1616"/>
                  </a:lnTo>
                  <a:lnTo>
                    <a:pt x="21678" y="1202"/>
                  </a:lnTo>
                  <a:lnTo>
                    <a:pt x="21132" y="831"/>
                  </a:lnTo>
                  <a:lnTo>
                    <a:pt x="19975" y="307"/>
                  </a:lnTo>
                  <a:lnTo>
                    <a:pt x="18753" y="45"/>
                  </a:lnTo>
                  <a:lnTo>
                    <a:pt x="17552"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977198" y="3639249"/>
              <a:ext cx="592853" cy="592853"/>
            </a:xfrm>
            <a:custGeom>
              <a:rect b="b" l="l" r="r" t="t"/>
              <a:pathLst>
                <a:path extrusionOk="0" h="13165" w="13165">
                  <a:moveTo>
                    <a:pt x="5960" y="1"/>
                  </a:moveTo>
                  <a:lnTo>
                    <a:pt x="4716" y="241"/>
                  </a:lnTo>
                  <a:lnTo>
                    <a:pt x="3537" y="721"/>
                  </a:lnTo>
                  <a:lnTo>
                    <a:pt x="2446" y="1420"/>
                  </a:lnTo>
                  <a:lnTo>
                    <a:pt x="1507" y="2337"/>
                  </a:lnTo>
                  <a:lnTo>
                    <a:pt x="1114" y="2883"/>
                  </a:lnTo>
                  <a:lnTo>
                    <a:pt x="743" y="3450"/>
                  </a:lnTo>
                  <a:lnTo>
                    <a:pt x="241" y="4673"/>
                  </a:lnTo>
                  <a:lnTo>
                    <a:pt x="1" y="5939"/>
                  </a:lnTo>
                  <a:lnTo>
                    <a:pt x="1" y="7205"/>
                  </a:lnTo>
                  <a:lnTo>
                    <a:pt x="241" y="8449"/>
                  </a:lnTo>
                  <a:lnTo>
                    <a:pt x="721" y="9628"/>
                  </a:lnTo>
                  <a:lnTo>
                    <a:pt x="1420" y="10720"/>
                  </a:lnTo>
                  <a:lnTo>
                    <a:pt x="2337" y="11658"/>
                  </a:lnTo>
                  <a:lnTo>
                    <a:pt x="2882" y="12051"/>
                  </a:lnTo>
                  <a:lnTo>
                    <a:pt x="3450" y="12422"/>
                  </a:lnTo>
                  <a:lnTo>
                    <a:pt x="4672" y="12925"/>
                  </a:lnTo>
                  <a:lnTo>
                    <a:pt x="5939" y="13165"/>
                  </a:lnTo>
                  <a:lnTo>
                    <a:pt x="7205" y="13165"/>
                  </a:lnTo>
                  <a:lnTo>
                    <a:pt x="8449" y="12925"/>
                  </a:lnTo>
                  <a:lnTo>
                    <a:pt x="9628" y="12444"/>
                  </a:lnTo>
                  <a:lnTo>
                    <a:pt x="10719" y="11746"/>
                  </a:lnTo>
                  <a:lnTo>
                    <a:pt x="11658" y="10829"/>
                  </a:lnTo>
                  <a:lnTo>
                    <a:pt x="12051" y="10283"/>
                  </a:lnTo>
                  <a:lnTo>
                    <a:pt x="12422" y="9715"/>
                  </a:lnTo>
                  <a:lnTo>
                    <a:pt x="12924" y="8493"/>
                  </a:lnTo>
                  <a:lnTo>
                    <a:pt x="13164" y="7227"/>
                  </a:lnTo>
                  <a:lnTo>
                    <a:pt x="13164" y="5961"/>
                  </a:lnTo>
                  <a:lnTo>
                    <a:pt x="12924" y="4716"/>
                  </a:lnTo>
                  <a:lnTo>
                    <a:pt x="12444" y="3537"/>
                  </a:lnTo>
                  <a:lnTo>
                    <a:pt x="11745" y="2446"/>
                  </a:lnTo>
                  <a:lnTo>
                    <a:pt x="10829" y="1507"/>
                  </a:lnTo>
                  <a:lnTo>
                    <a:pt x="10283" y="1114"/>
                  </a:lnTo>
                  <a:lnTo>
                    <a:pt x="9715" y="743"/>
                  </a:lnTo>
                  <a:lnTo>
                    <a:pt x="8493" y="241"/>
                  </a:lnTo>
                  <a:lnTo>
                    <a:pt x="7227"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38"/>
          <p:cNvSpPr txBox="1"/>
          <p:nvPr>
            <p:ph type="title"/>
          </p:nvPr>
        </p:nvSpPr>
        <p:spPr>
          <a:xfrm>
            <a:off x="4971900" y="1793125"/>
            <a:ext cx="34521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WHOA!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9"/>
          <p:cNvSpPr/>
          <p:nvPr/>
        </p:nvSpPr>
        <p:spPr>
          <a:xfrm>
            <a:off x="2572500" y="2571750"/>
            <a:ext cx="2146500" cy="21465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9"/>
          <p:cNvSpPr/>
          <p:nvPr/>
        </p:nvSpPr>
        <p:spPr>
          <a:xfrm>
            <a:off x="4425000" y="1184400"/>
            <a:ext cx="2146500" cy="21465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9"/>
          <p:cNvSpPr/>
          <p:nvPr/>
        </p:nvSpPr>
        <p:spPr>
          <a:xfrm>
            <a:off x="6277500" y="2571750"/>
            <a:ext cx="2146500" cy="21465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9"/>
          <p:cNvSpPr/>
          <p:nvPr/>
        </p:nvSpPr>
        <p:spPr>
          <a:xfrm>
            <a:off x="720000" y="1184400"/>
            <a:ext cx="2146500" cy="21465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9"/>
          <p:cNvSpPr txBox="1"/>
          <p:nvPr>
            <p:ph idx="2" type="title"/>
          </p:nvPr>
        </p:nvSpPr>
        <p:spPr>
          <a:xfrm>
            <a:off x="2572500" y="2854800"/>
            <a:ext cx="2146500" cy="47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ARRAYLIST</a:t>
            </a:r>
            <a:endParaRPr/>
          </a:p>
        </p:txBody>
      </p:sp>
      <p:sp>
        <p:nvSpPr>
          <p:cNvPr id="654" name="Google Shape;654;p39"/>
          <p:cNvSpPr txBox="1"/>
          <p:nvPr>
            <p:ph idx="1" type="subTitle"/>
          </p:nvPr>
        </p:nvSpPr>
        <p:spPr>
          <a:xfrm>
            <a:off x="2609550" y="3191125"/>
            <a:ext cx="2072400" cy="129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200"/>
              <a:t>Arraylist adalah array yang bersifat dinamis sehingga permasalahan terhadap panjang array dapat diatasi. Artinya, arraylist dapat digunakan tanpa perlu tahu pasti jumlah array yang akan dibuat.</a:t>
            </a:r>
            <a:endParaRPr sz="1200"/>
          </a:p>
        </p:txBody>
      </p:sp>
      <p:sp>
        <p:nvSpPr>
          <p:cNvPr id="655" name="Google Shape;655;p39"/>
          <p:cNvSpPr txBox="1"/>
          <p:nvPr>
            <p:ph idx="3" type="title"/>
          </p:nvPr>
        </p:nvSpPr>
        <p:spPr>
          <a:xfrm>
            <a:off x="6277500" y="2854800"/>
            <a:ext cx="2146500" cy="47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INTERFACE</a:t>
            </a:r>
            <a:endParaRPr/>
          </a:p>
        </p:txBody>
      </p:sp>
      <p:sp>
        <p:nvSpPr>
          <p:cNvPr id="656" name="Google Shape;656;p39"/>
          <p:cNvSpPr txBox="1"/>
          <p:nvPr>
            <p:ph idx="4" type="subTitle"/>
          </p:nvPr>
        </p:nvSpPr>
        <p:spPr>
          <a:xfrm>
            <a:off x="6277500" y="3237025"/>
            <a:ext cx="2146500" cy="122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200"/>
              <a:t>Interface merupakan suatu class yang berisikan abstract. Interface ini biasa digunakan untuk menuliskan dan menggabungkan method yang berhubungan. Di implementasikan pada kelas</a:t>
            </a:r>
            <a:endParaRPr sz="1200"/>
          </a:p>
          <a:p>
            <a:pPr indent="0" lvl="0" marL="0" rtl="0" algn="ctr">
              <a:lnSpc>
                <a:spcPct val="100000"/>
              </a:lnSpc>
              <a:spcBef>
                <a:spcPts val="0"/>
              </a:spcBef>
              <a:spcAft>
                <a:spcPts val="0"/>
              </a:spcAft>
              <a:buClr>
                <a:schemeClr val="dk1"/>
              </a:buClr>
              <a:buSzPts val="1100"/>
              <a:buFont typeface="Arial"/>
              <a:buNone/>
            </a:pPr>
            <a:r>
              <a:t/>
            </a:r>
            <a:endParaRPr sz="1200"/>
          </a:p>
          <a:p>
            <a:pPr indent="0" lvl="0" marL="0" rtl="0" algn="ctr">
              <a:lnSpc>
                <a:spcPct val="100000"/>
              </a:lnSpc>
              <a:spcBef>
                <a:spcPts val="0"/>
              </a:spcBef>
              <a:spcAft>
                <a:spcPts val="0"/>
              </a:spcAft>
              <a:buNone/>
            </a:pPr>
            <a:r>
              <a:t/>
            </a:r>
            <a:endParaRPr sz="1200"/>
          </a:p>
        </p:txBody>
      </p:sp>
      <p:sp>
        <p:nvSpPr>
          <p:cNvPr id="657" name="Google Shape;657;p39"/>
          <p:cNvSpPr txBox="1"/>
          <p:nvPr>
            <p:ph idx="5" type="title"/>
          </p:nvPr>
        </p:nvSpPr>
        <p:spPr>
          <a:xfrm>
            <a:off x="720000" y="1479050"/>
            <a:ext cx="2146500" cy="47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CLASS &amp; OBJECT</a:t>
            </a:r>
            <a:endParaRPr/>
          </a:p>
        </p:txBody>
      </p:sp>
      <p:sp>
        <p:nvSpPr>
          <p:cNvPr id="658" name="Google Shape;658;p39"/>
          <p:cNvSpPr txBox="1"/>
          <p:nvPr>
            <p:ph idx="6" type="subTitle"/>
          </p:nvPr>
        </p:nvSpPr>
        <p:spPr>
          <a:xfrm>
            <a:off x="720000" y="1883875"/>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200"/>
              <a:t>Class merupakan kumpulan data dan method untuk suatu tujuan tertentu (digabungkan menjadi satu). Object merupakan representasi atau bagian dari kelas.</a:t>
            </a:r>
            <a:endParaRPr sz="1200"/>
          </a:p>
        </p:txBody>
      </p:sp>
      <p:sp>
        <p:nvSpPr>
          <p:cNvPr id="659" name="Google Shape;659;p39"/>
          <p:cNvSpPr txBox="1"/>
          <p:nvPr>
            <p:ph idx="7" type="title"/>
          </p:nvPr>
        </p:nvSpPr>
        <p:spPr>
          <a:xfrm>
            <a:off x="4425000" y="1479050"/>
            <a:ext cx="2146500" cy="47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INHERITANCE</a:t>
            </a:r>
            <a:endParaRPr/>
          </a:p>
        </p:txBody>
      </p:sp>
      <p:sp>
        <p:nvSpPr>
          <p:cNvPr id="660" name="Google Shape;660;p39"/>
          <p:cNvSpPr txBox="1"/>
          <p:nvPr>
            <p:ph idx="8" type="subTitle"/>
          </p:nvPr>
        </p:nvSpPr>
        <p:spPr>
          <a:xfrm>
            <a:off x="4425000" y="1883875"/>
            <a:ext cx="2146500" cy="11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200"/>
              <a:t>Suatu cara penurunan sifat dari parent (superclass) ke child (subclass). Dengan begitu, subclass dapat memiliki seluruh atribut dan method superclass</a:t>
            </a:r>
            <a:endParaRPr sz="1200"/>
          </a:p>
        </p:txBody>
      </p:sp>
      <p:cxnSp>
        <p:nvCxnSpPr>
          <p:cNvPr id="661" name="Google Shape;661;p39"/>
          <p:cNvCxnSpPr>
            <a:stCxn id="652" idx="5"/>
          </p:cNvCxnSpPr>
          <p:nvPr/>
        </p:nvCxnSpPr>
        <p:spPr>
          <a:xfrm>
            <a:off x="2552152" y="3016552"/>
            <a:ext cx="165600" cy="86100"/>
          </a:xfrm>
          <a:prstGeom prst="straightConnector1">
            <a:avLst/>
          </a:prstGeom>
          <a:noFill/>
          <a:ln cap="flat" cmpd="sng" w="19050">
            <a:solidFill>
              <a:schemeClr val="lt2"/>
            </a:solidFill>
            <a:prstDash val="solid"/>
            <a:round/>
            <a:headEnd len="med" w="med" type="none"/>
            <a:tailEnd len="med" w="med" type="none"/>
          </a:ln>
        </p:spPr>
      </p:cxnSp>
      <p:cxnSp>
        <p:nvCxnSpPr>
          <p:cNvPr id="662" name="Google Shape;662;p39"/>
          <p:cNvCxnSpPr>
            <a:endCxn id="650" idx="3"/>
          </p:cNvCxnSpPr>
          <p:nvPr/>
        </p:nvCxnSpPr>
        <p:spPr>
          <a:xfrm flipH="1" rot="10800000">
            <a:off x="4575248" y="3016552"/>
            <a:ext cx="164100" cy="88500"/>
          </a:xfrm>
          <a:prstGeom prst="straightConnector1">
            <a:avLst/>
          </a:prstGeom>
          <a:noFill/>
          <a:ln cap="flat" cmpd="sng" w="19050">
            <a:solidFill>
              <a:schemeClr val="lt2"/>
            </a:solidFill>
            <a:prstDash val="solid"/>
            <a:round/>
            <a:headEnd len="med" w="med" type="none"/>
            <a:tailEnd len="med" w="med" type="none"/>
          </a:ln>
        </p:spPr>
      </p:cxnSp>
      <p:cxnSp>
        <p:nvCxnSpPr>
          <p:cNvPr id="663" name="Google Shape;663;p39"/>
          <p:cNvCxnSpPr>
            <a:stCxn id="650" idx="5"/>
          </p:cNvCxnSpPr>
          <p:nvPr/>
        </p:nvCxnSpPr>
        <p:spPr>
          <a:xfrm>
            <a:off x="6257152" y="3016552"/>
            <a:ext cx="159300" cy="90900"/>
          </a:xfrm>
          <a:prstGeom prst="straightConnector1">
            <a:avLst/>
          </a:prstGeom>
          <a:noFill/>
          <a:ln cap="flat" cmpd="sng" w="19050">
            <a:solidFill>
              <a:schemeClr val="lt2"/>
            </a:solidFill>
            <a:prstDash val="solid"/>
            <a:round/>
            <a:headEnd len="med" w="med" type="none"/>
            <a:tailEnd len="med" w="med" type="none"/>
          </a:ln>
        </p:spPr>
      </p:cxnSp>
      <p:sp>
        <p:nvSpPr>
          <p:cNvPr id="664" name="Google Shape;664;p39"/>
          <p:cNvSpPr txBox="1"/>
          <p:nvPr>
            <p:ph type="title"/>
          </p:nvPr>
        </p:nvSpPr>
        <p:spPr>
          <a:xfrm>
            <a:off x="720000" y="450625"/>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THEORY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0"/>
          <p:cNvSpPr txBox="1"/>
          <p:nvPr>
            <p:ph type="title"/>
          </p:nvPr>
        </p:nvSpPr>
        <p:spPr>
          <a:xfrm flipH="1" rot="5400000">
            <a:off x="6824875" y="1889975"/>
            <a:ext cx="3607200" cy="62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3000">
                <a:solidFill>
                  <a:schemeClr val="lt1"/>
                </a:solidFill>
              </a:rPr>
              <a:t>CLASS DIAGRAM</a:t>
            </a:r>
            <a:endParaRPr sz="3000">
              <a:solidFill>
                <a:schemeClr val="lt1"/>
              </a:solidFill>
            </a:endParaRPr>
          </a:p>
        </p:txBody>
      </p:sp>
      <p:pic>
        <p:nvPicPr>
          <p:cNvPr id="670" name="Google Shape;670;p40"/>
          <p:cNvPicPr preferRelativeResize="0"/>
          <p:nvPr/>
        </p:nvPicPr>
        <p:blipFill>
          <a:blip r:embed="rId3">
            <a:alphaModFix/>
          </a:blip>
          <a:stretch>
            <a:fillRect/>
          </a:stretch>
        </p:blipFill>
        <p:spPr>
          <a:xfrm>
            <a:off x="0" y="0"/>
            <a:ext cx="812347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1"/>
          <p:cNvSpPr txBox="1"/>
          <p:nvPr>
            <p:ph type="title"/>
          </p:nvPr>
        </p:nvSpPr>
        <p:spPr>
          <a:xfrm>
            <a:off x="4011926" y="1502150"/>
            <a:ext cx="3156300" cy="52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USE CASE</a:t>
            </a:r>
            <a:endParaRPr/>
          </a:p>
        </p:txBody>
      </p:sp>
      <p:grpSp>
        <p:nvGrpSpPr>
          <p:cNvPr id="676" name="Google Shape;676;p41"/>
          <p:cNvGrpSpPr/>
          <p:nvPr/>
        </p:nvGrpSpPr>
        <p:grpSpPr>
          <a:xfrm>
            <a:off x="4673231" y="-1496695"/>
            <a:ext cx="4572146" cy="6524192"/>
            <a:chOff x="4711809" y="-3574466"/>
            <a:chExt cx="5168018" cy="7374469"/>
          </a:xfrm>
        </p:grpSpPr>
        <p:sp>
          <p:nvSpPr>
            <p:cNvPr id="677" name="Google Shape;677;p41"/>
            <p:cNvSpPr/>
            <p:nvPr/>
          </p:nvSpPr>
          <p:spPr>
            <a:xfrm>
              <a:off x="4711809" y="-3574466"/>
              <a:ext cx="5168018" cy="7374469"/>
            </a:xfrm>
            <a:custGeom>
              <a:rect b="b" l="l" r="r" t="t"/>
              <a:pathLst>
                <a:path extrusionOk="0" h="85511" w="59926">
                  <a:moveTo>
                    <a:pt x="51259" y="1"/>
                  </a:moveTo>
                  <a:lnTo>
                    <a:pt x="51106" y="66"/>
                  </a:lnTo>
                  <a:lnTo>
                    <a:pt x="50975" y="88"/>
                  </a:lnTo>
                  <a:lnTo>
                    <a:pt x="50320" y="132"/>
                  </a:lnTo>
                  <a:lnTo>
                    <a:pt x="49665" y="219"/>
                  </a:lnTo>
                  <a:lnTo>
                    <a:pt x="49141" y="372"/>
                  </a:lnTo>
                  <a:lnTo>
                    <a:pt x="48050" y="961"/>
                  </a:lnTo>
                  <a:lnTo>
                    <a:pt x="47351" y="1660"/>
                  </a:lnTo>
                  <a:lnTo>
                    <a:pt x="46958" y="2227"/>
                  </a:lnTo>
                  <a:lnTo>
                    <a:pt x="46652" y="2882"/>
                  </a:lnTo>
                  <a:lnTo>
                    <a:pt x="46500" y="3625"/>
                  </a:lnTo>
                  <a:lnTo>
                    <a:pt x="46478" y="4039"/>
                  </a:lnTo>
                  <a:lnTo>
                    <a:pt x="46456" y="4432"/>
                  </a:lnTo>
                  <a:lnTo>
                    <a:pt x="46303" y="4934"/>
                  </a:lnTo>
                  <a:lnTo>
                    <a:pt x="46063" y="5196"/>
                  </a:lnTo>
                  <a:lnTo>
                    <a:pt x="45867" y="5305"/>
                  </a:lnTo>
                  <a:lnTo>
                    <a:pt x="45801" y="5349"/>
                  </a:lnTo>
                  <a:lnTo>
                    <a:pt x="45736" y="5436"/>
                  </a:lnTo>
                  <a:lnTo>
                    <a:pt x="45539" y="5698"/>
                  </a:lnTo>
                  <a:lnTo>
                    <a:pt x="45343" y="6353"/>
                  </a:lnTo>
                  <a:lnTo>
                    <a:pt x="45408" y="7030"/>
                  </a:lnTo>
                  <a:lnTo>
                    <a:pt x="45714" y="7663"/>
                  </a:lnTo>
                  <a:lnTo>
                    <a:pt x="45976" y="7947"/>
                  </a:lnTo>
                  <a:lnTo>
                    <a:pt x="46150" y="8122"/>
                  </a:lnTo>
                  <a:lnTo>
                    <a:pt x="46347" y="8515"/>
                  </a:lnTo>
                  <a:lnTo>
                    <a:pt x="46325" y="8733"/>
                  </a:lnTo>
                  <a:lnTo>
                    <a:pt x="46194" y="9366"/>
                  </a:lnTo>
                  <a:lnTo>
                    <a:pt x="45954" y="9999"/>
                  </a:lnTo>
                  <a:lnTo>
                    <a:pt x="45845" y="10217"/>
                  </a:lnTo>
                  <a:lnTo>
                    <a:pt x="45452" y="10457"/>
                  </a:lnTo>
                  <a:lnTo>
                    <a:pt x="45190" y="10479"/>
                  </a:lnTo>
                  <a:lnTo>
                    <a:pt x="43684" y="10501"/>
                  </a:lnTo>
                  <a:lnTo>
                    <a:pt x="42199" y="10545"/>
                  </a:lnTo>
                  <a:lnTo>
                    <a:pt x="41239" y="10567"/>
                  </a:lnTo>
                  <a:lnTo>
                    <a:pt x="40300" y="10676"/>
                  </a:lnTo>
                  <a:lnTo>
                    <a:pt x="37855" y="11069"/>
                  </a:lnTo>
                  <a:lnTo>
                    <a:pt x="35388" y="11549"/>
                  </a:lnTo>
                  <a:lnTo>
                    <a:pt x="34668" y="11702"/>
                  </a:lnTo>
                  <a:lnTo>
                    <a:pt x="33270" y="12095"/>
                  </a:lnTo>
                  <a:lnTo>
                    <a:pt x="31895" y="12619"/>
                  </a:lnTo>
                  <a:lnTo>
                    <a:pt x="30585" y="13295"/>
                  </a:lnTo>
                  <a:lnTo>
                    <a:pt x="29974" y="13710"/>
                  </a:lnTo>
                  <a:lnTo>
                    <a:pt x="29581" y="13928"/>
                  </a:lnTo>
                  <a:lnTo>
                    <a:pt x="28752" y="14212"/>
                  </a:lnTo>
                  <a:lnTo>
                    <a:pt x="28293" y="14278"/>
                  </a:lnTo>
                  <a:lnTo>
                    <a:pt x="28075" y="14300"/>
                  </a:lnTo>
                  <a:lnTo>
                    <a:pt x="27726" y="14409"/>
                  </a:lnTo>
                  <a:lnTo>
                    <a:pt x="27464" y="14627"/>
                  </a:lnTo>
                  <a:lnTo>
                    <a:pt x="27289" y="14955"/>
                  </a:lnTo>
                  <a:lnTo>
                    <a:pt x="27245" y="15173"/>
                  </a:lnTo>
                  <a:lnTo>
                    <a:pt x="27136" y="15609"/>
                  </a:lnTo>
                  <a:lnTo>
                    <a:pt x="27136" y="16439"/>
                  </a:lnTo>
                  <a:lnTo>
                    <a:pt x="27245" y="16876"/>
                  </a:lnTo>
                  <a:lnTo>
                    <a:pt x="27289" y="17116"/>
                  </a:lnTo>
                  <a:lnTo>
                    <a:pt x="27311" y="17531"/>
                  </a:lnTo>
                  <a:lnTo>
                    <a:pt x="27202" y="17880"/>
                  </a:lnTo>
                  <a:lnTo>
                    <a:pt x="26940" y="18185"/>
                  </a:lnTo>
                  <a:lnTo>
                    <a:pt x="26743" y="18360"/>
                  </a:lnTo>
                  <a:lnTo>
                    <a:pt x="26241" y="18753"/>
                  </a:lnTo>
                  <a:lnTo>
                    <a:pt x="25739" y="19190"/>
                  </a:lnTo>
                  <a:lnTo>
                    <a:pt x="25171" y="19714"/>
                  </a:lnTo>
                  <a:lnTo>
                    <a:pt x="24276" y="20871"/>
                  </a:lnTo>
                  <a:lnTo>
                    <a:pt x="23687" y="22159"/>
                  </a:lnTo>
                  <a:lnTo>
                    <a:pt x="23359" y="23578"/>
                  </a:lnTo>
                  <a:lnTo>
                    <a:pt x="23338" y="24342"/>
                  </a:lnTo>
                  <a:lnTo>
                    <a:pt x="23338" y="25935"/>
                  </a:lnTo>
                  <a:lnTo>
                    <a:pt x="23381" y="27507"/>
                  </a:lnTo>
                  <a:lnTo>
                    <a:pt x="23359" y="28031"/>
                  </a:lnTo>
                  <a:lnTo>
                    <a:pt x="23163" y="28751"/>
                  </a:lnTo>
                  <a:lnTo>
                    <a:pt x="22879" y="29210"/>
                  </a:lnTo>
                  <a:lnTo>
                    <a:pt x="22705" y="29428"/>
                  </a:lnTo>
                  <a:lnTo>
                    <a:pt x="22421" y="29756"/>
                  </a:lnTo>
                  <a:lnTo>
                    <a:pt x="22137" y="30105"/>
                  </a:lnTo>
                  <a:lnTo>
                    <a:pt x="21941" y="30367"/>
                  </a:lnTo>
                  <a:lnTo>
                    <a:pt x="21744" y="30978"/>
                  </a:lnTo>
                  <a:lnTo>
                    <a:pt x="21788" y="31567"/>
                  </a:lnTo>
                  <a:lnTo>
                    <a:pt x="22050" y="32091"/>
                  </a:lnTo>
                  <a:lnTo>
                    <a:pt x="22268" y="32288"/>
                  </a:lnTo>
                  <a:lnTo>
                    <a:pt x="22770" y="32659"/>
                  </a:lnTo>
                  <a:lnTo>
                    <a:pt x="23883" y="33227"/>
                  </a:lnTo>
                  <a:lnTo>
                    <a:pt x="24473" y="33401"/>
                  </a:lnTo>
                  <a:lnTo>
                    <a:pt x="24778" y="33445"/>
                  </a:lnTo>
                  <a:lnTo>
                    <a:pt x="25171" y="33358"/>
                  </a:lnTo>
                  <a:lnTo>
                    <a:pt x="25390" y="33205"/>
                  </a:lnTo>
                  <a:lnTo>
                    <a:pt x="25499" y="33074"/>
                  </a:lnTo>
                  <a:lnTo>
                    <a:pt x="26110" y="32091"/>
                  </a:lnTo>
                  <a:lnTo>
                    <a:pt x="26612" y="31065"/>
                  </a:lnTo>
                  <a:lnTo>
                    <a:pt x="26721" y="30782"/>
                  </a:lnTo>
                  <a:lnTo>
                    <a:pt x="26809" y="30236"/>
                  </a:lnTo>
                  <a:lnTo>
                    <a:pt x="26743" y="29690"/>
                  </a:lnTo>
                  <a:lnTo>
                    <a:pt x="26569" y="29166"/>
                  </a:lnTo>
                  <a:lnTo>
                    <a:pt x="26416" y="28904"/>
                  </a:lnTo>
                  <a:lnTo>
                    <a:pt x="26328" y="28729"/>
                  </a:lnTo>
                  <a:lnTo>
                    <a:pt x="26219" y="28358"/>
                  </a:lnTo>
                  <a:lnTo>
                    <a:pt x="26219" y="28162"/>
                  </a:lnTo>
                  <a:lnTo>
                    <a:pt x="26263" y="27769"/>
                  </a:lnTo>
                  <a:lnTo>
                    <a:pt x="26416" y="27005"/>
                  </a:lnTo>
                  <a:lnTo>
                    <a:pt x="26678" y="26284"/>
                  </a:lnTo>
                  <a:lnTo>
                    <a:pt x="27071" y="25608"/>
                  </a:lnTo>
                  <a:lnTo>
                    <a:pt x="27354" y="25302"/>
                  </a:lnTo>
                  <a:lnTo>
                    <a:pt x="27638" y="24975"/>
                  </a:lnTo>
                  <a:lnTo>
                    <a:pt x="28075" y="24254"/>
                  </a:lnTo>
                  <a:lnTo>
                    <a:pt x="28402" y="23468"/>
                  </a:lnTo>
                  <a:lnTo>
                    <a:pt x="28621" y="22639"/>
                  </a:lnTo>
                  <a:lnTo>
                    <a:pt x="28686" y="22224"/>
                  </a:lnTo>
                  <a:lnTo>
                    <a:pt x="28730" y="21940"/>
                  </a:lnTo>
                  <a:lnTo>
                    <a:pt x="29014" y="21635"/>
                  </a:lnTo>
                  <a:lnTo>
                    <a:pt x="29276" y="21569"/>
                  </a:lnTo>
                  <a:lnTo>
                    <a:pt x="29668" y="21460"/>
                  </a:lnTo>
                  <a:lnTo>
                    <a:pt x="30040" y="21307"/>
                  </a:lnTo>
                  <a:lnTo>
                    <a:pt x="30607" y="21023"/>
                  </a:lnTo>
                  <a:lnTo>
                    <a:pt x="31175" y="20740"/>
                  </a:lnTo>
                  <a:lnTo>
                    <a:pt x="31939" y="20434"/>
                  </a:lnTo>
                  <a:lnTo>
                    <a:pt x="32725" y="20172"/>
                  </a:lnTo>
                  <a:lnTo>
                    <a:pt x="32943" y="20085"/>
                  </a:lnTo>
                  <a:lnTo>
                    <a:pt x="33249" y="20041"/>
                  </a:lnTo>
                  <a:lnTo>
                    <a:pt x="33401" y="20237"/>
                  </a:lnTo>
                  <a:lnTo>
                    <a:pt x="33380" y="20718"/>
                  </a:lnTo>
                  <a:lnTo>
                    <a:pt x="33358" y="22508"/>
                  </a:lnTo>
                  <a:lnTo>
                    <a:pt x="33401" y="24298"/>
                  </a:lnTo>
                  <a:lnTo>
                    <a:pt x="33401" y="24560"/>
                  </a:lnTo>
                  <a:lnTo>
                    <a:pt x="33270" y="25040"/>
                  </a:lnTo>
                  <a:lnTo>
                    <a:pt x="33096" y="25280"/>
                  </a:lnTo>
                  <a:lnTo>
                    <a:pt x="32659" y="25826"/>
                  </a:lnTo>
                  <a:lnTo>
                    <a:pt x="32266" y="26437"/>
                  </a:lnTo>
                  <a:lnTo>
                    <a:pt x="32026" y="26874"/>
                  </a:lnTo>
                  <a:lnTo>
                    <a:pt x="31699" y="27747"/>
                  </a:lnTo>
                  <a:lnTo>
                    <a:pt x="31393" y="29122"/>
                  </a:lnTo>
                  <a:lnTo>
                    <a:pt x="31284" y="30083"/>
                  </a:lnTo>
                  <a:lnTo>
                    <a:pt x="31218" y="30432"/>
                  </a:lnTo>
                  <a:lnTo>
                    <a:pt x="31044" y="31109"/>
                  </a:lnTo>
                  <a:lnTo>
                    <a:pt x="30760" y="31742"/>
                  </a:lnTo>
                  <a:lnTo>
                    <a:pt x="30345" y="32310"/>
                  </a:lnTo>
                  <a:lnTo>
                    <a:pt x="30083" y="32550"/>
                  </a:lnTo>
                  <a:lnTo>
                    <a:pt x="29647" y="32943"/>
                  </a:lnTo>
                  <a:lnTo>
                    <a:pt x="28926" y="33838"/>
                  </a:lnTo>
                  <a:lnTo>
                    <a:pt x="28664" y="34340"/>
                  </a:lnTo>
                  <a:lnTo>
                    <a:pt x="28490" y="34667"/>
                  </a:lnTo>
                  <a:lnTo>
                    <a:pt x="28271" y="35322"/>
                  </a:lnTo>
                  <a:lnTo>
                    <a:pt x="28249" y="35999"/>
                  </a:lnTo>
                  <a:lnTo>
                    <a:pt x="28490" y="36654"/>
                  </a:lnTo>
                  <a:lnTo>
                    <a:pt x="28730" y="36981"/>
                  </a:lnTo>
                  <a:lnTo>
                    <a:pt x="28926" y="37200"/>
                  </a:lnTo>
                  <a:lnTo>
                    <a:pt x="28904" y="37527"/>
                  </a:lnTo>
                  <a:lnTo>
                    <a:pt x="28730" y="37767"/>
                  </a:lnTo>
                  <a:lnTo>
                    <a:pt x="28337" y="38357"/>
                  </a:lnTo>
                  <a:lnTo>
                    <a:pt x="27638" y="39601"/>
                  </a:lnTo>
                  <a:lnTo>
                    <a:pt x="27420" y="40278"/>
                  </a:lnTo>
                  <a:lnTo>
                    <a:pt x="27289" y="40824"/>
                  </a:lnTo>
                  <a:lnTo>
                    <a:pt x="27158" y="41369"/>
                  </a:lnTo>
                  <a:lnTo>
                    <a:pt x="26983" y="42046"/>
                  </a:lnTo>
                  <a:lnTo>
                    <a:pt x="26896" y="43443"/>
                  </a:lnTo>
                  <a:lnTo>
                    <a:pt x="26983" y="44164"/>
                  </a:lnTo>
                  <a:lnTo>
                    <a:pt x="27180" y="45080"/>
                  </a:lnTo>
                  <a:lnTo>
                    <a:pt x="27638" y="46434"/>
                  </a:lnTo>
                  <a:lnTo>
                    <a:pt x="28075" y="47264"/>
                  </a:lnTo>
                  <a:lnTo>
                    <a:pt x="28359" y="47678"/>
                  </a:lnTo>
                  <a:lnTo>
                    <a:pt x="28468" y="47875"/>
                  </a:lnTo>
                  <a:lnTo>
                    <a:pt x="28511" y="48268"/>
                  </a:lnTo>
                  <a:lnTo>
                    <a:pt x="28402" y="48464"/>
                  </a:lnTo>
                  <a:lnTo>
                    <a:pt x="27223" y="50385"/>
                  </a:lnTo>
                  <a:lnTo>
                    <a:pt x="26001" y="52306"/>
                  </a:lnTo>
                  <a:lnTo>
                    <a:pt x="25761" y="52677"/>
                  </a:lnTo>
                  <a:lnTo>
                    <a:pt x="25215" y="53354"/>
                  </a:lnTo>
                  <a:lnTo>
                    <a:pt x="24888" y="53660"/>
                  </a:lnTo>
                  <a:lnTo>
                    <a:pt x="23752" y="54555"/>
                  </a:lnTo>
                  <a:lnTo>
                    <a:pt x="22552" y="55363"/>
                  </a:lnTo>
                  <a:lnTo>
                    <a:pt x="22093" y="55668"/>
                  </a:lnTo>
                  <a:lnTo>
                    <a:pt x="21242" y="56345"/>
                  </a:lnTo>
                  <a:lnTo>
                    <a:pt x="20085" y="57480"/>
                  </a:lnTo>
                  <a:lnTo>
                    <a:pt x="19408" y="58310"/>
                  </a:lnTo>
                  <a:lnTo>
                    <a:pt x="19234" y="58572"/>
                  </a:lnTo>
                  <a:lnTo>
                    <a:pt x="19081" y="59074"/>
                  </a:lnTo>
                  <a:lnTo>
                    <a:pt x="19124" y="59379"/>
                  </a:lnTo>
                  <a:lnTo>
                    <a:pt x="19343" y="60209"/>
                  </a:lnTo>
                  <a:lnTo>
                    <a:pt x="19561" y="61038"/>
                  </a:lnTo>
                  <a:lnTo>
                    <a:pt x="19626" y="61279"/>
                  </a:lnTo>
                  <a:lnTo>
                    <a:pt x="19539" y="61497"/>
                  </a:lnTo>
                  <a:lnTo>
                    <a:pt x="19299" y="61541"/>
                  </a:lnTo>
                  <a:lnTo>
                    <a:pt x="18710" y="61628"/>
                  </a:lnTo>
                  <a:lnTo>
                    <a:pt x="18120" y="61737"/>
                  </a:lnTo>
                  <a:lnTo>
                    <a:pt x="17705" y="61846"/>
                  </a:lnTo>
                  <a:lnTo>
                    <a:pt x="16985" y="62217"/>
                  </a:lnTo>
                  <a:lnTo>
                    <a:pt x="16024" y="62960"/>
                  </a:lnTo>
                  <a:lnTo>
                    <a:pt x="15479" y="63549"/>
                  </a:lnTo>
                  <a:lnTo>
                    <a:pt x="14671" y="64531"/>
                  </a:lnTo>
                  <a:lnTo>
                    <a:pt x="13929" y="65557"/>
                  </a:lnTo>
                  <a:lnTo>
                    <a:pt x="13143" y="66518"/>
                  </a:lnTo>
                  <a:lnTo>
                    <a:pt x="11462" y="68374"/>
                  </a:lnTo>
                  <a:lnTo>
                    <a:pt x="10545" y="69225"/>
                  </a:lnTo>
                  <a:lnTo>
                    <a:pt x="9410" y="70142"/>
                  </a:lnTo>
                  <a:lnTo>
                    <a:pt x="8209" y="70971"/>
                  </a:lnTo>
                  <a:lnTo>
                    <a:pt x="7860" y="71211"/>
                  </a:lnTo>
                  <a:lnTo>
                    <a:pt x="7249" y="71408"/>
                  </a:lnTo>
                  <a:lnTo>
                    <a:pt x="6834" y="71408"/>
                  </a:lnTo>
                  <a:lnTo>
                    <a:pt x="6616" y="71364"/>
                  </a:lnTo>
                  <a:lnTo>
                    <a:pt x="6135" y="71190"/>
                  </a:lnTo>
                  <a:lnTo>
                    <a:pt x="5677" y="70949"/>
                  </a:lnTo>
                  <a:lnTo>
                    <a:pt x="5218" y="70753"/>
                  </a:lnTo>
                  <a:lnTo>
                    <a:pt x="4389" y="70622"/>
                  </a:lnTo>
                  <a:lnTo>
                    <a:pt x="3647" y="70840"/>
                  </a:lnTo>
                  <a:lnTo>
                    <a:pt x="3079" y="71430"/>
                  </a:lnTo>
                  <a:lnTo>
                    <a:pt x="2861" y="71888"/>
                  </a:lnTo>
                  <a:lnTo>
                    <a:pt x="2730" y="72259"/>
                  </a:lnTo>
                  <a:lnTo>
                    <a:pt x="2533" y="73045"/>
                  </a:lnTo>
                  <a:lnTo>
                    <a:pt x="2424" y="74246"/>
                  </a:lnTo>
                  <a:lnTo>
                    <a:pt x="2468" y="75075"/>
                  </a:lnTo>
                  <a:lnTo>
                    <a:pt x="2490" y="75534"/>
                  </a:lnTo>
                  <a:lnTo>
                    <a:pt x="2424" y="76429"/>
                  </a:lnTo>
                  <a:lnTo>
                    <a:pt x="2271" y="76866"/>
                  </a:lnTo>
                  <a:lnTo>
                    <a:pt x="1769" y="77913"/>
                  </a:lnTo>
                  <a:lnTo>
                    <a:pt x="1267" y="78939"/>
                  </a:lnTo>
                  <a:lnTo>
                    <a:pt x="896" y="79616"/>
                  </a:lnTo>
                  <a:lnTo>
                    <a:pt x="285" y="80991"/>
                  </a:lnTo>
                  <a:lnTo>
                    <a:pt x="110" y="81756"/>
                  </a:lnTo>
                  <a:lnTo>
                    <a:pt x="66" y="82017"/>
                  </a:lnTo>
                  <a:lnTo>
                    <a:pt x="1" y="82279"/>
                  </a:lnTo>
                  <a:lnTo>
                    <a:pt x="1" y="82476"/>
                  </a:lnTo>
                  <a:lnTo>
                    <a:pt x="23" y="82651"/>
                  </a:lnTo>
                  <a:lnTo>
                    <a:pt x="110" y="82934"/>
                  </a:lnTo>
                  <a:lnTo>
                    <a:pt x="176" y="83196"/>
                  </a:lnTo>
                  <a:lnTo>
                    <a:pt x="263" y="83567"/>
                  </a:lnTo>
                  <a:lnTo>
                    <a:pt x="547" y="84244"/>
                  </a:lnTo>
                  <a:lnTo>
                    <a:pt x="962" y="84812"/>
                  </a:lnTo>
                  <a:lnTo>
                    <a:pt x="1529" y="85270"/>
                  </a:lnTo>
                  <a:lnTo>
                    <a:pt x="1878" y="85445"/>
                  </a:lnTo>
                  <a:lnTo>
                    <a:pt x="2162" y="85510"/>
                  </a:lnTo>
                  <a:lnTo>
                    <a:pt x="2402" y="85445"/>
                  </a:lnTo>
                  <a:lnTo>
                    <a:pt x="2752" y="85248"/>
                  </a:lnTo>
                  <a:lnTo>
                    <a:pt x="3276" y="84681"/>
                  </a:lnTo>
                  <a:lnTo>
                    <a:pt x="3450" y="84332"/>
                  </a:lnTo>
                  <a:lnTo>
                    <a:pt x="3909" y="82847"/>
                  </a:lnTo>
                  <a:lnTo>
                    <a:pt x="4367" y="81384"/>
                  </a:lnTo>
                  <a:lnTo>
                    <a:pt x="4433" y="81166"/>
                  </a:lnTo>
                  <a:lnTo>
                    <a:pt x="4564" y="80991"/>
                  </a:lnTo>
                  <a:lnTo>
                    <a:pt x="5218" y="80271"/>
                  </a:lnTo>
                  <a:lnTo>
                    <a:pt x="6616" y="78918"/>
                  </a:lnTo>
                  <a:lnTo>
                    <a:pt x="7380" y="78328"/>
                  </a:lnTo>
                  <a:lnTo>
                    <a:pt x="7642" y="78110"/>
                  </a:lnTo>
                  <a:lnTo>
                    <a:pt x="7947" y="77564"/>
                  </a:lnTo>
                  <a:lnTo>
                    <a:pt x="8035" y="77258"/>
                  </a:lnTo>
                  <a:lnTo>
                    <a:pt x="8100" y="76953"/>
                  </a:lnTo>
                  <a:lnTo>
                    <a:pt x="8318" y="76429"/>
                  </a:lnTo>
                  <a:lnTo>
                    <a:pt x="8820" y="75752"/>
                  </a:lnTo>
                  <a:lnTo>
                    <a:pt x="9257" y="75337"/>
                  </a:lnTo>
                  <a:lnTo>
                    <a:pt x="9890" y="74792"/>
                  </a:lnTo>
                  <a:lnTo>
                    <a:pt x="11265" y="73809"/>
                  </a:lnTo>
                  <a:lnTo>
                    <a:pt x="13427" y="72478"/>
                  </a:lnTo>
                  <a:lnTo>
                    <a:pt x="14911" y="71626"/>
                  </a:lnTo>
                  <a:lnTo>
                    <a:pt x="17247" y="70360"/>
                  </a:lnTo>
                  <a:lnTo>
                    <a:pt x="19626" y="69072"/>
                  </a:lnTo>
                  <a:lnTo>
                    <a:pt x="20303" y="68657"/>
                  </a:lnTo>
                  <a:lnTo>
                    <a:pt x="21613" y="67740"/>
                  </a:lnTo>
                  <a:lnTo>
                    <a:pt x="22224" y="67216"/>
                  </a:lnTo>
                  <a:lnTo>
                    <a:pt x="22639" y="66845"/>
                  </a:lnTo>
                  <a:lnTo>
                    <a:pt x="23600" y="66256"/>
                  </a:lnTo>
                  <a:lnTo>
                    <a:pt x="24145" y="66059"/>
                  </a:lnTo>
                  <a:lnTo>
                    <a:pt x="24778" y="65841"/>
                  </a:lnTo>
                  <a:lnTo>
                    <a:pt x="25979" y="65317"/>
                  </a:lnTo>
                  <a:lnTo>
                    <a:pt x="27704" y="64357"/>
                  </a:lnTo>
                  <a:lnTo>
                    <a:pt x="28817" y="63614"/>
                  </a:lnTo>
                  <a:lnTo>
                    <a:pt x="30149" y="62719"/>
                  </a:lnTo>
                  <a:lnTo>
                    <a:pt x="31502" y="61846"/>
                  </a:lnTo>
                  <a:lnTo>
                    <a:pt x="31590" y="61803"/>
                  </a:lnTo>
                  <a:lnTo>
                    <a:pt x="31655" y="61803"/>
                  </a:lnTo>
                  <a:lnTo>
                    <a:pt x="31721" y="61868"/>
                  </a:lnTo>
                  <a:lnTo>
                    <a:pt x="31742" y="61977"/>
                  </a:lnTo>
                  <a:lnTo>
                    <a:pt x="31742" y="62065"/>
                  </a:lnTo>
                  <a:lnTo>
                    <a:pt x="31721" y="62130"/>
                  </a:lnTo>
                  <a:lnTo>
                    <a:pt x="30913" y="64510"/>
                  </a:lnTo>
                  <a:lnTo>
                    <a:pt x="30083" y="66889"/>
                  </a:lnTo>
                  <a:lnTo>
                    <a:pt x="29101" y="69574"/>
                  </a:lnTo>
                  <a:lnTo>
                    <a:pt x="28053" y="72259"/>
                  </a:lnTo>
                  <a:lnTo>
                    <a:pt x="27857" y="72783"/>
                  </a:lnTo>
                  <a:lnTo>
                    <a:pt x="27682" y="73329"/>
                  </a:lnTo>
                  <a:lnTo>
                    <a:pt x="27551" y="73482"/>
                  </a:lnTo>
                  <a:lnTo>
                    <a:pt x="27376" y="73569"/>
                  </a:lnTo>
                  <a:lnTo>
                    <a:pt x="27092" y="73635"/>
                  </a:lnTo>
                  <a:lnTo>
                    <a:pt x="26612" y="73875"/>
                  </a:lnTo>
                  <a:lnTo>
                    <a:pt x="26438" y="74093"/>
                  </a:lnTo>
                  <a:lnTo>
                    <a:pt x="25630" y="75141"/>
                  </a:lnTo>
                  <a:lnTo>
                    <a:pt x="24844" y="76211"/>
                  </a:lnTo>
                  <a:lnTo>
                    <a:pt x="24560" y="76625"/>
                  </a:lnTo>
                  <a:lnTo>
                    <a:pt x="24320" y="77477"/>
                  </a:lnTo>
                  <a:lnTo>
                    <a:pt x="24451" y="78285"/>
                  </a:lnTo>
                  <a:lnTo>
                    <a:pt x="24909" y="79027"/>
                  </a:lnTo>
                  <a:lnTo>
                    <a:pt x="25281" y="79354"/>
                  </a:lnTo>
                  <a:lnTo>
                    <a:pt x="25521" y="79594"/>
                  </a:lnTo>
                  <a:lnTo>
                    <a:pt x="25783" y="80140"/>
                  </a:lnTo>
                  <a:lnTo>
                    <a:pt x="25826" y="80468"/>
                  </a:lnTo>
                  <a:lnTo>
                    <a:pt x="25848" y="80730"/>
                  </a:lnTo>
                  <a:lnTo>
                    <a:pt x="26023" y="81188"/>
                  </a:lnTo>
                  <a:lnTo>
                    <a:pt x="26438" y="81756"/>
                  </a:lnTo>
                  <a:lnTo>
                    <a:pt x="26831" y="82083"/>
                  </a:lnTo>
                  <a:lnTo>
                    <a:pt x="27464" y="82563"/>
                  </a:lnTo>
                  <a:lnTo>
                    <a:pt x="28533" y="83087"/>
                  </a:lnTo>
                  <a:lnTo>
                    <a:pt x="29297" y="83284"/>
                  </a:lnTo>
                  <a:lnTo>
                    <a:pt x="29712" y="83305"/>
                  </a:lnTo>
                  <a:lnTo>
                    <a:pt x="30302" y="83284"/>
                  </a:lnTo>
                  <a:lnTo>
                    <a:pt x="30869" y="83153"/>
                  </a:lnTo>
                  <a:lnTo>
                    <a:pt x="31022" y="83087"/>
                  </a:lnTo>
                  <a:lnTo>
                    <a:pt x="31240" y="82891"/>
                  </a:lnTo>
                  <a:lnTo>
                    <a:pt x="31371" y="82454"/>
                  </a:lnTo>
                  <a:lnTo>
                    <a:pt x="31415" y="82170"/>
                  </a:lnTo>
                  <a:lnTo>
                    <a:pt x="31437" y="81821"/>
                  </a:lnTo>
                  <a:lnTo>
                    <a:pt x="31240" y="81210"/>
                  </a:lnTo>
                  <a:lnTo>
                    <a:pt x="31066" y="80904"/>
                  </a:lnTo>
                  <a:lnTo>
                    <a:pt x="30978" y="80751"/>
                  </a:lnTo>
                  <a:lnTo>
                    <a:pt x="30978" y="80577"/>
                  </a:lnTo>
                  <a:lnTo>
                    <a:pt x="31066" y="80031"/>
                  </a:lnTo>
                  <a:lnTo>
                    <a:pt x="31175" y="79485"/>
                  </a:lnTo>
                  <a:lnTo>
                    <a:pt x="31197" y="79420"/>
                  </a:lnTo>
                  <a:lnTo>
                    <a:pt x="31197" y="79332"/>
                  </a:lnTo>
                  <a:lnTo>
                    <a:pt x="31131" y="79136"/>
                  </a:lnTo>
                  <a:lnTo>
                    <a:pt x="31087" y="78787"/>
                  </a:lnTo>
                  <a:lnTo>
                    <a:pt x="31197" y="78263"/>
                  </a:lnTo>
                  <a:lnTo>
                    <a:pt x="31284" y="77913"/>
                  </a:lnTo>
                  <a:lnTo>
                    <a:pt x="31306" y="77586"/>
                  </a:lnTo>
                  <a:lnTo>
                    <a:pt x="31218" y="76953"/>
                  </a:lnTo>
                  <a:lnTo>
                    <a:pt x="31087" y="76647"/>
                  </a:lnTo>
                  <a:lnTo>
                    <a:pt x="31000" y="76451"/>
                  </a:lnTo>
                  <a:lnTo>
                    <a:pt x="30978" y="76080"/>
                  </a:lnTo>
                  <a:lnTo>
                    <a:pt x="31022" y="75883"/>
                  </a:lnTo>
                  <a:lnTo>
                    <a:pt x="31262" y="75119"/>
                  </a:lnTo>
                  <a:lnTo>
                    <a:pt x="31917" y="73613"/>
                  </a:lnTo>
                  <a:lnTo>
                    <a:pt x="32332" y="72914"/>
                  </a:lnTo>
                  <a:lnTo>
                    <a:pt x="33358" y="71342"/>
                  </a:lnTo>
                  <a:lnTo>
                    <a:pt x="35541" y="68330"/>
                  </a:lnTo>
                  <a:lnTo>
                    <a:pt x="36676" y="66824"/>
                  </a:lnTo>
                  <a:lnTo>
                    <a:pt x="37484" y="65754"/>
                  </a:lnTo>
                  <a:lnTo>
                    <a:pt x="38903" y="63462"/>
                  </a:lnTo>
                  <a:lnTo>
                    <a:pt x="39514" y="62283"/>
                  </a:lnTo>
                  <a:lnTo>
                    <a:pt x="40016" y="61279"/>
                  </a:lnTo>
                  <a:lnTo>
                    <a:pt x="40955" y="59925"/>
                  </a:lnTo>
                  <a:lnTo>
                    <a:pt x="41653" y="59096"/>
                  </a:lnTo>
                  <a:lnTo>
                    <a:pt x="42046" y="58703"/>
                  </a:lnTo>
                  <a:lnTo>
                    <a:pt x="42112" y="58637"/>
                  </a:lnTo>
                  <a:lnTo>
                    <a:pt x="42155" y="58593"/>
                  </a:lnTo>
                  <a:lnTo>
                    <a:pt x="43138" y="57284"/>
                  </a:lnTo>
                  <a:lnTo>
                    <a:pt x="44120" y="55996"/>
                  </a:lnTo>
                  <a:lnTo>
                    <a:pt x="44360" y="55625"/>
                  </a:lnTo>
                  <a:lnTo>
                    <a:pt x="44579" y="54795"/>
                  </a:lnTo>
                  <a:lnTo>
                    <a:pt x="44644" y="54358"/>
                  </a:lnTo>
                  <a:lnTo>
                    <a:pt x="44688" y="53944"/>
                  </a:lnTo>
                  <a:lnTo>
                    <a:pt x="44666" y="53180"/>
                  </a:lnTo>
                  <a:lnTo>
                    <a:pt x="44404" y="52044"/>
                  </a:lnTo>
                  <a:lnTo>
                    <a:pt x="44077" y="51302"/>
                  </a:lnTo>
                  <a:lnTo>
                    <a:pt x="43662" y="50407"/>
                  </a:lnTo>
                  <a:lnTo>
                    <a:pt x="43291" y="49468"/>
                  </a:lnTo>
                  <a:lnTo>
                    <a:pt x="43181" y="49228"/>
                  </a:lnTo>
                  <a:lnTo>
                    <a:pt x="43138" y="48748"/>
                  </a:lnTo>
                  <a:lnTo>
                    <a:pt x="43269" y="48028"/>
                  </a:lnTo>
                  <a:lnTo>
                    <a:pt x="43509" y="47569"/>
                  </a:lnTo>
                  <a:lnTo>
                    <a:pt x="44295" y="45866"/>
                  </a:lnTo>
                  <a:lnTo>
                    <a:pt x="45037" y="44120"/>
                  </a:lnTo>
                  <a:lnTo>
                    <a:pt x="45255" y="43531"/>
                  </a:lnTo>
                  <a:lnTo>
                    <a:pt x="45430" y="42897"/>
                  </a:lnTo>
                  <a:lnTo>
                    <a:pt x="45517" y="42723"/>
                  </a:lnTo>
                  <a:lnTo>
                    <a:pt x="45736" y="42504"/>
                  </a:lnTo>
                  <a:lnTo>
                    <a:pt x="45910" y="42461"/>
                  </a:lnTo>
                  <a:lnTo>
                    <a:pt x="46129" y="42395"/>
                  </a:lnTo>
                  <a:lnTo>
                    <a:pt x="46478" y="42177"/>
                  </a:lnTo>
                  <a:lnTo>
                    <a:pt x="46740" y="41893"/>
                  </a:lnTo>
                  <a:lnTo>
                    <a:pt x="46893" y="41500"/>
                  </a:lnTo>
                  <a:lnTo>
                    <a:pt x="46936" y="41260"/>
                  </a:lnTo>
                  <a:lnTo>
                    <a:pt x="47067" y="40038"/>
                  </a:lnTo>
                  <a:lnTo>
                    <a:pt x="47045" y="38837"/>
                  </a:lnTo>
                  <a:lnTo>
                    <a:pt x="47024" y="38575"/>
                  </a:lnTo>
                  <a:lnTo>
                    <a:pt x="47089" y="38095"/>
                  </a:lnTo>
                  <a:lnTo>
                    <a:pt x="47286" y="37658"/>
                  </a:lnTo>
                  <a:lnTo>
                    <a:pt x="47569" y="37265"/>
                  </a:lnTo>
                  <a:lnTo>
                    <a:pt x="47788" y="37112"/>
                  </a:lnTo>
                  <a:lnTo>
                    <a:pt x="48071" y="36894"/>
                  </a:lnTo>
                  <a:lnTo>
                    <a:pt x="48530" y="36414"/>
                  </a:lnTo>
                  <a:lnTo>
                    <a:pt x="49010" y="35541"/>
                  </a:lnTo>
                  <a:lnTo>
                    <a:pt x="49228" y="34886"/>
                  </a:lnTo>
                  <a:lnTo>
                    <a:pt x="49621" y="33532"/>
                  </a:lnTo>
                  <a:lnTo>
                    <a:pt x="50014" y="32179"/>
                  </a:lnTo>
                  <a:lnTo>
                    <a:pt x="50145" y="31829"/>
                  </a:lnTo>
                  <a:lnTo>
                    <a:pt x="50451" y="31196"/>
                  </a:lnTo>
                  <a:lnTo>
                    <a:pt x="50909" y="30694"/>
                  </a:lnTo>
                  <a:lnTo>
                    <a:pt x="51477" y="30301"/>
                  </a:lnTo>
                  <a:lnTo>
                    <a:pt x="51848" y="30192"/>
                  </a:lnTo>
                  <a:lnTo>
                    <a:pt x="52023" y="30105"/>
                  </a:lnTo>
                  <a:lnTo>
                    <a:pt x="52197" y="29996"/>
                  </a:lnTo>
                  <a:lnTo>
                    <a:pt x="52350" y="29930"/>
                  </a:lnTo>
                  <a:lnTo>
                    <a:pt x="52569" y="30017"/>
                  </a:lnTo>
                  <a:lnTo>
                    <a:pt x="52612" y="30148"/>
                  </a:lnTo>
                  <a:lnTo>
                    <a:pt x="52918" y="31131"/>
                  </a:lnTo>
                  <a:lnTo>
                    <a:pt x="53223" y="32157"/>
                  </a:lnTo>
                  <a:lnTo>
                    <a:pt x="53245" y="32375"/>
                  </a:lnTo>
                  <a:lnTo>
                    <a:pt x="53180" y="32615"/>
                  </a:lnTo>
                  <a:lnTo>
                    <a:pt x="53114" y="33052"/>
                  </a:lnTo>
                  <a:lnTo>
                    <a:pt x="53158" y="33860"/>
                  </a:lnTo>
                  <a:lnTo>
                    <a:pt x="53398" y="34646"/>
                  </a:lnTo>
                  <a:lnTo>
                    <a:pt x="53769" y="35366"/>
                  </a:lnTo>
                  <a:lnTo>
                    <a:pt x="54031" y="35715"/>
                  </a:lnTo>
                  <a:lnTo>
                    <a:pt x="54249" y="35999"/>
                  </a:lnTo>
                  <a:lnTo>
                    <a:pt x="54752" y="36457"/>
                  </a:lnTo>
                  <a:lnTo>
                    <a:pt x="55297" y="36829"/>
                  </a:lnTo>
                  <a:lnTo>
                    <a:pt x="55952" y="37069"/>
                  </a:lnTo>
                  <a:lnTo>
                    <a:pt x="56302" y="37134"/>
                  </a:lnTo>
                  <a:lnTo>
                    <a:pt x="56607" y="37178"/>
                  </a:lnTo>
                  <a:lnTo>
                    <a:pt x="57153" y="37156"/>
                  </a:lnTo>
                  <a:lnTo>
                    <a:pt x="57633" y="36981"/>
                  </a:lnTo>
                  <a:lnTo>
                    <a:pt x="58070" y="36654"/>
                  </a:lnTo>
                  <a:lnTo>
                    <a:pt x="58266" y="36414"/>
                  </a:lnTo>
                  <a:lnTo>
                    <a:pt x="58485" y="36065"/>
                  </a:lnTo>
                  <a:lnTo>
                    <a:pt x="58856" y="35366"/>
                  </a:lnTo>
                  <a:lnTo>
                    <a:pt x="59118" y="34624"/>
                  </a:lnTo>
                  <a:lnTo>
                    <a:pt x="59292" y="33838"/>
                  </a:lnTo>
                  <a:lnTo>
                    <a:pt x="59336" y="33423"/>
                  </a:lnTo>
                  <a:lnTo>
                    <a:pt x="59336" y="32768"/>
                  </a:lnTo>
                  <a:lnTo>
                    <a:pt x="59227" y="31480"/>
                  </a:lnTo>
                  <a:lnTo>
                    <a:pt x="59139" y="30847"/>
                  </a:lnTo>
                  <a:lnTo>
                    <a:pt x="59118" y="30585"/>
                  </a:lnTo>
                  <a:lnTo>
                    <a:pt x="59227" y="30410"/>
                  </a:lnTo>
                  <a:lnTo>
                    <a:pt x="59445" y="30127"/>
                  </a:lnTo>
                  <a:lnTo>
                    <a:pt x="59816" y="29515"/>
                  </a:lnTo>
                  <a:lnTo>
                    <a:pt x="59925" y="29166"/>
                  </a:lnTo>
                  <a:lnTo>
                    <a:pt x="59925" y="28926"/>
                  </a:lnTo>
                  <a:lnTo>
                    <a:pt x="59794" y="28337"/>
                  </a:lnTo>
                  <a:lnTo>
                    <a:pt x="59685" y="27725"/>
                  </a:lnTo>
                  <a:lnTo>
                    <a:pt x="59554" y="27049"/>
                  </a:lnTo>
                  <a:lnTo>
                    <a:pt x="59445" y="26372"/>
                  </a:lnTo>
                  <a:lnTo>
                    <a:pt x="59358" y="26088"/>
                  </a:lnTo>
                  <a:lnTo>
                    <a:pt x="59249" y="25848"/>
                  </a:lnTo>
                  <a:lnTo>
                    <a:pt x="59118" y="25651"/>
                  </a:lnTo>
                  <a:lnTo>
                    <a:pt x="58768" y="25499"/>
                  </a:lnTo>
                  <a:lnTo>
                    <a:pt x="58528" y="25542"/>
                  </a:lnTo>
                  <a:lnTo>
                    <a:pt x="58375" y="25564"/>
                  </a:lnTo>
                  <a:lnTo>
                    <a:pt x="58223" y="25455"/>
                  </a:lnTo>
                  <a:lnTo>
                    <a:pt x="58201" y="25302"/>
                  </a:lnTo>
                  <a:lnTo>
                    <a:pt x="58157" y="23861"/>
                  </a:lnTo>
                  <a:lnTo>
                    <a:pt x="58092" y="22442"/>
                  </a:lnTo>
                  <a:lnTo>
                    <a:pt x="58048" y="21525"/>
                  </a:lnTo>
                  <a:lnTo>
                    <a:pt x="57895" y="20194"/>
                  </a:lnTo>
                  <a:lnTo>
                    <a:pt x="57677" y="19321"/>
                  </a:lnTo>
                  <a:lnTo>
                    <a:pt x="57524" y="18884"/>
                  </a:lnTo>
                  <a:lnTo>
                    <a:pt x="57415" y="18644"/>
                  </a:lnTo>
                  <a:lnTo>
                    <a:pt x="57262" y="18447"/>
                  </a:lnTo>
                  <a:lnTo>
                    <a:pt x="56629" y="17574"/>
                  </a:lnTo>
                  <a:lnTo>
                    <a:pt x="55581" y="16395"/>
                  </a:lnTo>
                  <a:lnTo>
                    <a:pt x="54773" y="15697"/>
                  </a:lnTo>
                  <a:lnTo>
                    <a:pt x="54337" y="15391"/>
                  </a:lnTo>
                  <a:lnTo>
                    <a:pt x="53791" y="15042"/>
                  </a:lnTo>
                  <a:lnTo>
                    <a:pt x="53223" y="14714"/>
                  </a:lnTo>
                  <a:lnTo>
                    <a:pt x="52918" y="14540"/>
                  </a:lnTo>
                  <a:lnTo>
                    <a:pt x="52634" y="14321"/>
                  </a:lnTo>
                  <a:lnTo>
                    <a:pt x="52285" y="14038"/>
                  </a:lnTo>
                  <a:lnTo>
                    <a:pt x="51848" y="13514"/>
                  </a:lnTo>
                  <a:lnTo>
                    <a:pt x="51652" y="12924"/>
                  </a:lnTo>
                  <a:lnTo>
                    <a:pt x="51739" y="12248"/>
                  </a:lnTo>
                  <a:lnTo>
                    <a:pt x="51870" y="11811"/>
                  </a:lnTo>
                  <a:lnTo>
                    <a:pt x="52219" y="10981"/>
                  </a:lnTo>
                  <a:lnTo>
                    <a:pt x="52634" y="10174"/>
                  </a:lnTo>
                  <a:lnTo>
                    <a:pt x="52743" y="10043"/>
                  </a:lnTo>
                  <a:lnTo>
                    <a:pt x="52918" y="9955"/>
                  </a:lnTo>
                  <a:lnTo>
                    <a:pt x="53354" y="9846"/>
                  </a:lnTo>
                  <a:lnTo>
                    <a:pt x="54031" y="9410"/>
                  </a:lnTo>
                  <a:lnTo>
                    <a:pt x="54511" y="8798"/>
                  </a:lnTo>
                  <a:lnTo>
                    <a:pt x="54839" y="8056"/>
                  </a:lnTo>
                  <a:lnTo>
                    <a:pt x="54970" y="7641"/>
                  </a:lnTo>
                  <a:lnTo>
                    <a:pt x="55014" y="7358"/>
                  </a:lnTo>
                  <a:lnTo>
                    <a:pt x="54861" y="6855"/>
                  </a:lnTo>
                  <a:lnTo>
                    <a:pt x="54686" y="6637"/>
                  </a:lnTo>
                  <a:lnTo>
                    <a:pt x="54642" y="6550"/>
                  </a:lnTo>
                  <a:lnTo>
                    <a:pt x="54599" y="6310"/>
                  </a:lnTo>
                  <a:lnTo>
                    <a:pt x="54642" y="6222"/>
                  </a:lnTo>
                  <a:lnTo>
                    <a:pt x="54817" y="5677"/>
                  </a:lnTo>
                  <a:lnTo>
                    <a:pt x="54992" y="4563"/>
                  </a:lnTo>
                  <a:lnTo>
                    <a:pt x="55014" y="3996"/>
                  </a:lnTo>
                  <a:lnTo>
                    <a:pt x="54992" y="3472"/>
                  </a:lnTo>
                  <a:lnTo>
                    <a:pt x="54752" y="2533"/>
                  </a:lnTo>
                  <a:lnTo>
                    <a:pt x="54293" y="1725"/>
                  </a:lnTo>
                  <a:lnTo>
                    <a:pt x="53638" y="1005"/>
                  </a:lnTo>
                  <a:lnTo>
                    <a:pt x="53245" y="677"/>
                  </a:lnTo>
                  <a:lnTo>
                    <a:pt x="52896" y="459"/>
                  </a:lnTo>
                  <a:lnTo>
                    <a:pt x="52110" y="153"/>
                  </a:lnTo>
                  <a:lnTo>
                    <a:pt x="51695" y="88"/>
                  </a:lnTo>
                  <a:lnTo>
                    <a:pt x="51586" y="66"/>
                  </a:lnTo>
                  <a:lnTo>
                    <a:pt x="51499"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7924950" y="2801900"/>
              <a:ext cx="998100" cy="9981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9" name="Google Shape;679;p41"/>
          <p:cNvPicPr preferRelativeResize="0"/>
          <p:nvPr/>
        </p:nvPicPr>
        <p:blipFill>
          <a:blip r:embed="rId3">
            <a:alphaModFix/>
          </a:blip>
          <a:stretch>
            <a:fillRect/>
          </a:stretch>
        </p:blipFill>
        <p:spPr>
          <a:xfrm>
            <a:off x="859100" y="0"/>
            <a:ext cx="3431293"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 Ultimate Soccer League by Slidesgo">
  <a:themeElements>
    <a:clrScheme name="Simple Light">
      <a:dk1>
        <a:srgbClr val="000000"/>
      </a:dk1>
      <a:lt1>
        <a:srgbClr val="FFFFFF"/>
      </a:lt1>
      <a:dk2>
        <a:srgbClr val="2659B1"/>
      </a:dk2>
      <a:lt2>
        <a:srgbClr val="CEDCFF"/>
      </a:lt2>
      <a:accent1>
        <a:srgbClr val="000000"/>
      </a:accent1>
      <a:accent2>
        <a:srgbClr val="FFFFFF"/>
      </a:accent2>
      <a:accent3>
        <a:srgbClr val="2659B1"/>
      </a:accent3>
      <a:accent4>
        <a:srgbClr val="CEDCFF"/>
      </a:accent4>
      <a:accent5>
        <a:srgbClr val="000000"/>
      </a:accent5>
      <a:accent6>
        <a:srgbClr val="FFFFFF"/>
      </a:accent6>
      <a:hlink>
        <a:srgbClr val="2659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