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B4A9-5F63-46FF-9D4B-190598FD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16E6D-61C7-462C-A12D-E0D3E10D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5C14-D1D8-4673-A240-E07AC44F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58E6-AB9A-4C20-83B3-4041B60E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F3C5-3F54-449F-B720-6422412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6728-5AE5-4E21-837F-B83F5AF6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7B60-07DF-4299-9544-AFD1CE6C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3596-AC5A-4A80-9DA3-667F4001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C839-CF6C-482B-95B7-F828CD7E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D78F-E69E-4370-9A57-D5C38FAD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B155-E412-44D6-AFF2-5F3B36166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5B274-43B6-4AC7-816C-46B025E7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1717-2D99-491F-86D6-81C8194B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E11-1216-4F28-A72F-96C1533A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29B2-FC53-4686-A5BA-865122F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A204-66DB-48EE-B658-75178F3A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76D0-8FCB-494C-A17F-37B638C3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E49D-9E5E-4F4F-A5C1-6CEB661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90CA-7288-4C86-B5A3-8C1B2539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0B97-EC62-4C25-A19E-6C5D6B9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6A8C-AD5B-4DC6-89D5-2584383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040F-A97B-466E-ACB3-A586917FD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320A-C50E-4DAE-9054-ABF44541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211F-FB72-4011-8DE5-1D64FF93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B51D-13E2-40DA-B24C-8355669F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A7FA-6538-4260-BC7A-081026C7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972A-1B29-4200-A505-AD685BD33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8AD5F-4153-455B-AAD8-4AFEF8B72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9094-BA58-48EE-8A1A-4C73E39F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EF81E-9100-434D-A36C-94823639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A6033-47F2-4861-B10B-4D41FE6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FAE6-5A47-44AE-8780-C441F9A9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83FBA-69CE-405E-B2CA-FFBAE8B9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5D6B-A1BD-42A5-B27E-0A2B74A8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3E472-B4C8-40C7-990F-D130635CD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6CBD6-7DEB-4563-9EF0-00523B043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FE9BC-341C-4CB5-BAC6-8589C994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D9B4E-C6CB-4893-A8AA-4E992361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8F24D-28C6-4385-BF0A-E217C0B3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7659-C13E-40F0-A958-AE88C66C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F59F3-D665-4BC8-A70C-EAEF79C8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89707-B9EC-45E5-8C43-F5F14A9D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A41EB-85CA-4552-8B79-A3468DC4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1AA90-BBE7-4353-A2DE-103BA14F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A4FCF-063A-4456-8F05-302858A4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1A825-8912-49CF-800E-D878666E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6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0A42-C7F4-4324-88A3-710BA00B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689F-D244-48B7-BF09-4F8F7141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F8EA-2FA7-436A-90C4-827B6736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06B21-C171-40D2-9E08-45651E2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BC0D-0A4D-4053-8AB6-6AD62B31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F4B0-27D2-4076-8CCD-5102AA37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10B6-F476-4BBE-BDE2-8A6A1C51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A01D3-A9CB-4040-AABB-66D21570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49EF2-EF4B-465F-85D4-EE5157328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B3CF-D083-4ACF-84F6-5BF59A01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963B-727F-402A-9933-BB8E08A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AFD9-E486-41A5-A1F5-B629785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4640-7A50-431C-80E0-D049B61A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FDE6-3C82-4DF8-920C-50710C91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2DDD-915F-4682-876B-2CA30716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655D-E743-4ADD-8796-9D0073352FC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7E7F-8CF8-4B99-8A1F-BEA70CD15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EAC8-A932-43F7-9767-08D543D3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45C9-A1AE-4E61-A720-8BB95DEF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C9AB-C59B-4703-9AE1-EB72DFAF9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13631-650B-457F-8180-00D8FEB56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3B824-3910-40EB-A8F0-A97D6F11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0250"/>
            <a:ext cx="9539379" cy="61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47EE27-2DCA-4DBF-B498-A3BD5C4C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8" y="292676"/>
            <a:ext cx="11754716" cy="586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F2938-DF34-449A-812B-41272BBF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484" y="0"/>
            <a:ext cx="13064967" cy="69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89875-258F-468A-A5D0-9EE44CB0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69" y="443883"/>
            <a:ext cx="6291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D72C5-6BE3-4EFC-8363-CAA97D72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69"/>
            <a:ext cx="12192000" cy="63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</dc:creator>
  <cp:lastModifiedBy>nt</cp:lastModifiedBy>
  <cp:revision>1</cp:revision>
  <dcterms:created xsi:type="dcterms:W3CDTF">2023-02-18T22:05:18Z</dcterms:created>
  <dcterms:modified xsi:type="dcterms:W3CDTF">2023-02-18T22:21:21Z</dcterms:modified>
</cp:coreProperties>
</file>