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ramoliyafenil/text-based-cyber-threat-detec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Using a dataset with a comprehensive collection of data for detecting, diagnosing, and mitigating cyber threats using network traffic data, textual content, and entity relationships. We will be training a machine learning model to identify various types of cyber threats, understand their underlying patterns, and recommend appropriate solutions.</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Accurately determining which textual content is a cyber threat or attack vector and which content is not.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Using the textual content transferred over the network, this column may contain descriptions of potential cyber threats or attack vectors along with other safe content, and its various relationships and diagnosis to identify cyber threat characteristics and patterns.</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Unable to train our model to detect other cyber threats or attack vectors which are not included in the dataset.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1" i="0" u="none" strike="noStrike" cap="none" dirty="0">
                <a:solidFill>
                  <a:srgbClr val="000000"/>
                </a:solidFill>
                <a:latin typeface="+mn-lt"/>
                <a:ea typeface="Arial"/>
                <a:cs typeface="Arial"/>
                <a:sym typeface="Arial"/>
                <a:hlinkClick r:id="rId3"/>
              </a:rPr>
              <a:t>https://www.kaggle.com/datasets/ramoliyafenil/text-based-cyber-threat-detection</a:t>
            </a:r>
            <a:endParaRPr lang="en-US" sz="1000" b="1" dirty="0">
              <a:latin typeface="+mn-lt"/>
            </a:endParaRPr>
          </a:p>
          <a:p>
            <a:pPr marL="0" marR="0" lvl="0" indent="0" algn="l" rtl="0">
              <a:lnSpc>
                <a:spcPct val="100000"/>
              </a:lnSpc>
              <a:spcBef>
                <a:spcPts val="0"/>
              </a:spcBef>
              <a:spcAft>
                <a:spcPts val="0"/>
              </a:spcAft>
              <a:buNone/>
            </a:pPr>
            <a:r>
              <a:rPr lang="en-US" sz="1000" b="1" i="0" u="none" strike="noStrike" cap="none" dirty="0">
                <a:solidFill>
                  <a:srgbClr val="000000"/>
                </a:solidFill>
                <a:latin typeface="+mn-lt"/>
                <a:ea typeface="Arial"/>
                <a:cs typeface="Arial"/>
                <a:sym typeface="Arial"/>
              </a:rPr>
              <a:t>Citation: </a:t>
            </a:r>
            <a:r>
              <a:rPr lang="en-US" sz="1000" b="1" i="0" dirty="0">
                <a:solidFill>
                  <a:srgbClr val="3C4043"/>
                </a:solidFill>
                <a:effectLst/>
                <a:highlight>
                  <a:srgbClr val="FFFFFF"/>
                </a:highlight>
                <a:latin typeface="+mn-lt"/>
              </a:rPr>
              <a:t>F. </a:t>
            </a:r>
            <a:r>
              <a:rPr lang="en-US" sz="1000" b="1" i="0" dirty="0" err="1">
                <a:solidFill>
                  <a:srgbClr val="3C4043"/>
                </a:solidFill>
                <a:effectLst/>
                <a:highlight>
                  <a:srgbClr val="FFFFFF"/>
                </a:highlight>
                <a:latin typeface="+mn-lt"/>
              </a:rPr>
              <a:t>Ramoliya</a:t>
            </a:r>
            <a:r>
              <a:rPr lang="en-US" sz="1000" b="1" i="0" dirty="0">
                <a:solidFill>
                  <a:srgbClr val="3C4043"/>
                </a:solidFill>
                <a:effectLst/>
                <a:highlight>
                  <a:srgbClr val="FFFFFF"/>
                </a:highlight>
                <a:latin typeface="+mn-lt"/>
              </a:rPr>
              <a:t>, R. Kakkar, R. Gupta, S. </a:t>
            </a:r>
            <a:r>
              <a:rPr lang="en-US" sz="1000" b="1" i="0" dirty="0" err="1">
                <a:solidFill>
                  <a:srgbClr val="3C4043"/>
                </a:solidFill>
                <a:effectLst/>
                <a:highlight>
                  <a:srgbClr val="FFFFFF"/>
                </a:highlight>
                <a:latin typeface="+mn-lt"/>
              </a:rPr>
              <a:t>Tanwar</a:t>
            </a:r>
            <a:r>
              <a:rPr lang="en-US" sz="1000" b="1" i="0" dirty="0">
                <a:solidFill>
                  <a:srgbClr val="3C4043"/>
                </a:solidFill>
                <a:effectLst/>
                <a:highlight>
                  <a:srgbClr val="FFFFFF"/>
                </a:highlight>
                <a:latin typeface="+mn-lt"/>
              </a:rPr>
              <a:t> and S. Agrawal, "SEAM: Deep Learning-based Secure Message Exchange Framework For Autonomous EVs," 2023 IEEE </a:t>
            </a:r>
            <a:r>
              <a:rPr lang="en-US" sz="1000" b="1" i="0" dirty="0" err="1">
                <a:solidFill>
                  <a:srgbClr val="3C4043"/>
                </a:solidFill>
                <a:effectLst/>
                <a:highlight>
                  <a:srgbClr val="FFFFFF"/>
                </a:highlight>
                <a:latin typeface="+mn-lt"/>
              </a:rPr>
              <a:t>Globecom</a:t>
            </a:r>
            <a:r>
              <a:rPr lang="en-US" sz="1000" b="1" i="0" dirty="0">
                <a:solidFill>
                  <a:srgbClr val="3C4043"/>
                </a:solidFill>
                <a:effectLst/>
                <a:highlight>
                  <a:srgbClr val="FFFFFF"/>
                </a:highlight>
                <a:latin typeface="+mn-lt"/>
              </a:rPr>
              <a:t> Workshops (GC </a:t>
            </a:r>
            <a:r>
              <a:rPr lang="en-US" sz="1000" b="1" i="0" dirty="0" err="1">
                <a:solidFill>
                  <a:srgbClr val="3C4043"/>
                </a:solidFill>
                <a:effectLst/>
                <a:highlight>
                  <a:srgbClr val="FFFFFF"/>
                </a:highlight>
                <a:latin typeface="+mn-lt"/>
              </a:rPr>
              <a:t>Wkshps</a:t>
            </a:r>
            <a:r>
              <a:rPr lang="en-US" sz="1000" b="1" i="0" dirty="0">
                <a:solidFill>
                  <a:srgbClr val="3C4043"/>
                </a:solidFill>
                <a:effectLst/>
                <a:highlight>
                  <a:srgbClr val="FFFFFF"/>
                </a:highlight>
                <a:latin typeface="+mn-lt"/>
              </a:rPr>
              <a:t>), Kuala Lumpur, Malaysia, 2023, pp. 80-85, </a:t>
            </a:r>
            <a:r>
              <a:rPr lang="en-US" sz="1000" b="1" i="0" dirty="0" err="1">
                <a:solidFill>
                  <a:srgbClr val="3C4043"/>
                </a:solidFill>
                <a:effectLst/>
                <a:highlight>
                  <a:srgbClr val="FFFFFF"/>
                </a:highlight>
                <a:latin typeface="+mn-lt"/>
              </a:rPr>
              <a:t>doi</a:t>
            </a:r>
            <a:r>
              <a:rPr lang="en-US" sz="1000" b="1" i="0" dirty="0">
                <a:solidFill>
                  <a:srgbClr val="3C4043"/>
                </a:solidFill>
                <a:effectLst/>
                <a:highlight>
                  <a:srgbClr val="FFFFFF"/>
                </a:highlight>
                <a:latin typeface="+mn-lt"/>
              </a:rPr>
              <a:t>: 10.1109/GCWkshps58843.2023.10465168.</a:t>
            </a:r>
            <a:endParaRPr sz="1000" b="1" i="0" u="none" strike="noStrike" cap="none" dirty="0">
              <a:solidFill>
                <a:srgbClr val="000000"/>
              </a:solidFill>
              <a:latin typeface="+mn-lt"/>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sz="1070" b="1" i="0" u="none" strike="noStrike" cap="none" dirty="0">
                <a:solidFill>
                  <a:srgbClr val="000000"/>
                </a:solidFill>
                <a:latin typeface="Arial"/>
                <a:ea typeface="Arial"/>
                <a:cs typeface="Arial"/>
                <a:sym typeface="Arial"/>
              </a:rPr>
              <a:t>IT Professionals</a:t>
            </a:r>
          </a:p>
          <a:p>
            <a:pPr marL="285750" marR="0" lvl="0" indent="-285750" algn="l" rtl="0">
              <a:lnSpc>
                <a:spcPct val="100000"/>
              </a:lnSpc>
              <a:spcBef>
                <a:spcPts val="0"/>
              </a:spcBef>
              <a:spcAft>
                <a:spcPts val="0"/>
              </a:spcAft>
              <a:buFont typeface="Arial" panose="020B0604020202020204" pitchFamily="34" charset="0"/>
              <a:buChar char="•"/>
            </a:pPr>
            <a:r>
              <a:rPr lang="en-US" sz="1070" b="1" dirty="0"/>
              <a:t>Security Analysts</a:t>
            </a:r>
          </a:p>
          <a:p>
            <a:pPr marL="285750" marR="0" lvl="0" indent="-285750" algn="l" rtl="0">
              <a:lnSpc>
                <a:spcPct val="100000"/>
              </a:lnSpc>
              <a:spcBef>
                <a:spcPts val="0"/>
              </a:spcBef>
              <a:spcAft>
                <a:spcPts val="0"/>
              </a:spcAft>
              <a:buFont typeface="Arial" panose="020B0604020202020204" pitchFamily="34" charset="0"/>
              <a:buChar char="•"/>
            </a:pPr>
            <a:r>
              <a:rPr lang="en-US" sz="1070" b="1" dirty="0"/>
              <a:t>Risk Management Exports</a:t>
            </a:r>
          </a:p>
          <a:p>
            <a:pPr marL="285750" marR="0" lvl="0" indent="-285750" algn="l" rtl="0">
              <a:lnSpc>
                <a:spcPct val="100000"/>
              </a:lnSpc>
              <a:spcBef>
                <a:spcPts val="0"/>
              </a:spcBef>
              <a:spcAft>
                <a:spcPts val="0"/>
              </a:spcAft>
              <a:buFont typeface="Arial" panose="020B0604020202020204" pitchFamily="34" charset="0"/>
              <a:buChar char="•"/>
            </a:pPr>
            <a:r>
              <a:rPr lang="en-US" sz="1070" b="1" i="0" u="none" strike="noStrike" cap="none" dirty="0">
                <a:solidFill>
                  <a:srgbClr val="000000"/>
                </a:solidFill>
                <a:latin typeface="Arial"/>
                <a:ea typeface="Arial"/>
                <a:cs typeface="Arial"/>
                <a:sym typeface="Arial"/>
              </a:rPr>
              <a:t>Legal Advisors</a:t>
            </a:r>
          </a:p>
          <a:p>
            <a:pPr marL="285750" marR="0" lvl="0" indent="-285750" algn="l" rtl="0">
              <a:lnSpc>
                <a:spcPct val="100000"/>
              </a:lnSpc>
              <a:spcBef>
                <a:spcPts val="0"/>
              </a:spcBef>
              <a:spcAft>
                <a:spcPts val="0"/>
              </a:spcAft>
              <a:buFont typeface="Arial" panose="020B0604020202020204" pitchFamily="34" charset="0"/>
              <a:buChar char="•"/>
            </a:pPr>
            <a:r>
              <a:rPr lang="en-US" sz="1070" b="1" dirty="0"/>
              <a:t>Senior Executives</a:t>
            </a:r>
            <a:endParaRPr sz="107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48275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Cyber Threat Detection: Train a machine learning model to identify and classify various types of cyber threats based on network traffic data and textual content.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Veronica Chan</cp:lastModifiedBy>
  <cp:revision>1</cp:revision>
  <dcterms:modified xsi:type="dcterms:W3CDTF">2024-04-24T20:08:10Z</dcterms:modified>
</cp:coreProperties>
</file>