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75A30-25FF-40A2-B8FE-F883E12B07D5}" v="22" dt="2023-05-29T13:41:10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ethirala, Vamsi" userId="f147d2b2-1792-40c3-8800-d7526fe7b6e1" providerId="ADAL" clId="{AEC75A30-25FF-40A2-B8FE-F883E12B07D5}"/>
    <pc:docChg chg="undo custSel addSld modSld">
      <pc:chgData name="Cheethirala, Vamsi" userId="f147d2b2-1792-40c3-8800-d7526fe7b6e1" providerId="ADAL" clId="{AEC75A30-25FF-40A2-B8FE-F883E12B07D5}" dt="2023-05-29T18:00:12.453" v="381" actId="1076"/>
      <pc:docMkLst>
        <pc:docMk/>
      </pc:docMkLst>
      <pc:sldChg chg="addSp delSp modSp new mod">
        <pc:chgData name="Cheethirala, Vamsi" userId="f147d2b2-1792-40c3-8800-d7526fe7b6e1" providerId="ADAL" clId="{AEC75A30-25FF-40A2-B8FE-F883E12B07D5}" dt="2023-05-29T18:00:12.453" v="381" actId="1076"/>
        <pc:sldMkLst>
          <pc:docMk/>
          <pc:sldMk cId="181442782" sldId="256"/>
        </pc:sldMkLst>
        <pc:spChg chg="add del">
          <ac:chgData name="Cheethirala, Vamsi" userId="f147d2b2-1792-40c3-8800-d7526fe7b6e1" providerId="ADAL" clId="{AEC75A30-25FF-40A2-B8FE-F883E12B07D5}" dt="2023-05-29T13:14:36.685" v="4" actId="11529"/>
          <ac:spMkLst>
            <pc:docMk/>
            <pc:sldMk cId="181442782" sldId="256"/>
            <ac:spMk id="2" creationId="{5391748C-D129-FA21-718B-8040CEA04F61}"/>
          </ac:spMkLst>
        </pc:spChg>
        <pc:spChg chg="del">
          <ac:chgData name="Cheethirala, Vamsi" userId="f147d2b2-1792-40c3-8800-d7526fe7b6e1" providerId="ADAL" clId="{AEC75A30-25FF-40A2-B8FE-F883E12B07D5}" dt="2023-05-29T08:01:58.517" v="1" actId="478"/>
          <ac:spMkLst>
            <pc:docMk/>
            <pc:sldMk cId="181442782" sldId="256"/>
            <ac:spMk id="2" creationId="{6CBD2661-18A1-33D3-1EB0-26D8C5819480}"/>
          </ac:spMkLst>
        </pc:spChg>
        <pc:spChg chg="del">
          <ac:chgData name="Cheethirala, Vamsi" userId="f147d2b2-1792-40c3-8800-d7526fe7b6e1" providerId="ADAL" clId="{AEC75A30-25FF-40A2-B8FE-F883E12B07D5}" dt="2023-05-29T08:01:59.700" v="2" actId="478"/>
          <ac:spMkLst>
            <pc:docMk/>
            <pc:sldMk cId="181442782" sldId="256"/>
            <ac:spMk id="3" creationId="{BD7B384A-EFFB-B83F-C74E-8983A6C7EF56}"/>
          </ac:spMkLst>
        </pc:spChg>
        <pc:spChg chg="add del mod">
          <ac:chgData name="Cheethirala, Vamsi" userId="f147d2b2-1792-40c3-8800-d7526fe7b6e1" providerId="ADAL" clId="{AEC75A30-25FF-40A2-B8FE-F883E12B07D5}" dt="2023-05-29T13:15:13.307" v="8" actId="478"/>
          <ac:spMkLst>
            <pc:docMk/>
            <pc:sldMk cId="181442782" sldId="256"/>
            <ac:spMk id="4" creationId="{38221643-0316-A181-D4DE-455384F1111C}"/>
          </ac:spMkLst>
        </pc:spChg>
        <pc:spChg chg="add del mod">
          <ac:chgData name="Cheethirala, Vamsi" userId="f147d2b2-1792-40c3-8800-d7526fe7b6e1" providerId="ADAL" clId="{AEC75A30-25FF-40A2-B8FE-F883E12B07D5}" dt="2023-05-29T13:29:27.761" v="204" actId="478"/>
          <ac:spMkLst>
            <pc:docMk/>
            <pc:sldMk cId="181442782" sldId="256"/>
            <ac:spMk id="5" creationId="{971D97B7-20C7-54D0-3831-51FC78D2DEDC}"/>
          </ac:spMkLst>
        </pc:spChg>
        <pc:spChg chg="add del mod">
          <ac:chgData name="Cheethirala, Vamsi" userId="f147d2b2-1792-40c3-8800-d7526fe7b6e1" providerId="ADAL" clId="{AEC75A30-25FF-40A2-B8FE-F883E12B07D5}" dt="2023-05-29T13:29:47.704" v="210" actId="478"/>
          <ac:spMkLst>
            <pc:docMk/>
            <pc:sldMk cId="181442782" sldId="256"/>
            <ac:spMk id="6" creationId="{3A435FA3-489D-F622-28C3-61EBD8D60F37}"/>
          </ac:spMkLst>
        </pc:spChg>
        <pc:spChg chg="add del mod">
          <ac:chgData name="Cheethirala, Vamsi" userId="f147d2b2-1792-40c3-8800-d7526fe7b6e1" providerId="ADAL" clId="{AEC75A30-25FF-40A2-B8FE-F883E12B07D5}" dt="2023-05-29T13:29:48.754" v="211" actId="478"/>
          <ac:spMkLst>
            <pc:docMk/>
            <pc:sldMk cId="181442782" sldId="256"/>
            <ac:spMk id="7" creationId="{55E8A381-C240-6F46-E5BF-7DC0F0ED65BD}"/>
          </ac:spMkLst>
        </pc:spChg>
        <pc:spChg chg="add del mod">
          <ac:chgData name="Cheethirala, Vamsi" userId="f147d2b2-1792-40c3-8800-d7526fe7b6e1" providerId="ADAL" clId="{AEC75A30-25FF-40A2-B8FE-F883E12B07D5}" dt="2023-05-29T13:17:37.044" v="32" actId="478"/>
          <ac:spMkLst>
            <pc:docMk/>
            <pc:sldMk cId="181442782" sldId="256"/>
            <ac:spMk id="8" creationId="{1A97C7BD-2F88-DE6F-CBE3-09D9359BD462}"/>
          </ac:spMkLst>
        </pc:spChg>
        <pc:spChg chg="add del mod">
          <ac:chgData name="Cheethirala, Vamsi" userId="f147d2b2-1792-40c3-8800-d7526fe7b6e1" providerId="ADAL" clId="{AEC75A30-25FF-40A2-B8FE-F883E12B07D5}" dt="2023-05-29T13:30:44.197" v="227" actId="478"/>
          <ac:spMkLst>
            <pc:docMk/>
            <pc:sldMk cId="181442782" sldId="256"/>
            <ac:spMk id="10" creationId="{99984FFB-90D0-3950-2AB9-04B219013FEF}"/>
          </ac:spMkLst>
        </pc:spChg>
        <pc:spChg chg="add del mod">
          <ac:chgData name="Cheethirala, Vamsi" userId="f147d2b2-1792-40c3-8800-d7526fe7b6e1" providerId="ADAL" clId="{AEC75A30-25FF-40A2-B8FE-F883E12B07D5}" dt="2023-05-29T13:42:20.261" v="326" actId="478"/>
          <ac:spMkLst>
            <pc:docMk/>
            <pc:sldMk cId="181442782" sldId="256"/>
            <ac:spMk id="11" creationId="{9ACF3493-1CC6-1C1D-9219-904499B1EC0E}"/>
          </ac:spMkLst>
        </pc:spChg>
        <pc:spChg chg="add mod">
          <ac:chgData name="Cheethirala, Vamsi" userId="f147d2b2-1792-40c3-8800-d7526fe7b6e1" providerId="ADAL" clId="{AEC75A30-25FF-40A2-B8FE-F883E12B07D5}" dt="2023-05-29T13:36:04.812" v="283" actId="1076"/>
          <ac:spMkLst>
            <pc:docMk/>
            <pc:sldMk cId="181442782" sldId="256"/>
            <ac:spMk id="12" creationId="{CCD860CB-B4BC-8A80-D6E5-1EED7CCCB70B}"/>
          </ac:spMkLst>
        </pc:spChg>
        <pc:spChg chg="add del mod">
          <ac:chgData name="Cheethirala, Vamsi" userId="f147d2b2-1792-40c3-8800-d7526fe7b6e1" providerId="ADAL" clId="{AEC75A30-25FF-40A2-B8FE-F883E12B07D5}" dt="2023-05-29T13:22:09.242" v="156" actId="478"/>
          <ac:spMkLst>
            <pc:docMk/>
            <pc:sldMk cId="181442782" sldId="256"/>
            <ac:spMk id="13" creationId="{7860F740-2877-4EF5-DBCF-5B6397FB84F7}"/>
          </ac:spMkLst>
        </pc:spChg>
        <pc:spChg chg="add mod">
          <ac:chgData name="Cheethirala, Vamsi" userId="f147d2b2-1792-40c3-8800-d7526fe7b6e1" providerId="ADAL" clId="{AEC75A30-25FF-40A2-B8FE-F883E12B07D5}" dt="2023-05-29T13:36:04.812" v="283" actId="1076"/>
          <ac:spMkLst>
            <pc:docMk/>
            <pc:sldMk cId="181442782" sldId="256"/>
            <ac:spMk id="14" creationId="{C2AAF730-E9ED-11EB-D294-1D9D9FE54068}"/>
          </ac:spMkLst>
        </pc:spChg>
        <pc:spChg chg="add del mod">
          <ac:chgData name="Cheethirala, Vamsi" userId="f147d2b2-1792-40c3-8800-d7526fe7b6e1" providerId="ADAL" clId="{AEC75A30-25FF-40A2-B8FE-F883E12B07D5}" dt="2023-05-29T13:35:20.129" v="263" actId="478"/>
          <ac:spMkLst>
            <pc:docMk/>
            <pc:sldMk cId="181442782" sldId="256"/>
            <ac:spMk id="15" creationId="{A83CD993-3D9A-7B9E-15E6-0A1AFB934824}"/>
          </ac:spMkLst>
        </pc:spChg>
        <pc:spChg chg="add del mod">
          <ac:chgData name="Cheethirala, Vamsi" userId="f147d2b2-1792-40c3-8800-d7526fe7b6e1" providerId="ADAL" clId="{AEC75A30-25FF-40A2-B8FE-F883E12B07D5}" dt="2023-05-29T13:35:20.129" v="263" actId="478"/>
          <ac:spMkLst>
            <pc:docMk/>
            <pc:sldMk cId="181442782" sldId="256"/>
            <ac:spMk id="16" creationId="{8F9E52F0-1BF5-6A5A-A38C-37F6B156F99C}"/>
          </ac:spMkLst>
        </pc:spChg>
        <pc:spChg chg="add del mod">
          <ac:chgData name="Cheethirala, Vamsi" userId="f147d2b2-1792-40c3-8800-d7526fe7b6e1" providerId="ADAL" clId="{AEC75A30-25FF-40A2-B8FE-F883E12B07D5}" dt="2023-05-29T13:35:20.129" v="263" actId="478"/>
          <ac:spMkLst>
            <pc:docMk/>
            <pc:sldMk cId="181442782" sldId="256"/>
            <ac:spMk id="17" creationId="{FE53E058-CA8B-1D23-4876-F41D40AD6F21}"/>
          </ac:spMkLst>
        </pc:spChg>
        <pc:spChg chg="add del mod">
          <ac:chgData name="Cheethirala, Vamsi" userId="f147d2b2-1792-40c3-8800-d7526fe7b6e1" providerId="ADAL" clId="{AEC75A30-25FF-40A2-B8FE-F883E12B07D5}" dt="2023-05-29T13:35:20.129" v="263" actId="478"/>
          <ac:spMkLst>
            <pc:docMk/>
            <pc:sldMk cId="181442782" sldId="256"/>
            <ac:spMk id="18" creationId="{73268551-EA6C-49DC-C834-1C901CEF6EF4}"/>
          </ac:spMkLst>
        </pc:spChg>
        <pc:spChg chg="add mod">
          <ac:chgData name="Cheethirala, Vamsi" userId="f147d2b2-1792-40c3-8800-d7526fe7b6e1" providerId="ADAL" clId="{AEC75A30-25FF-40A2-B8FE-F883E12B07D5}" dt="2023-05-29T13:31:30.742" v="240" actId="113"/>
          <ac:spMkLst>
            <pc:docMk/>
            <pc:sldMk cId="181442782" sldId="256"/>
            <ac:spMk id="19" creationId="{3EE4F842-3AB2-2843-CC52-67509B2C8F1E}"/>
          </ac:spMkLst>
        </pc:spChg>
        <pc:spChg chg="add mod">
          <ac:chgData name="Cheethirala, Vamsi" userId="f147d2b2-1792-40c3-8800-d7526fe7b6e1" providerId="ADAL" clId="{AEC75A30-25FF-40A2-B8FE-F883E12B07D5}" dt="2023-05-29T13:35:58.590" v="282" actId="14100"/>
          <ac:spMkLst>
            <pc:docMk/>
            <pc:sldMk cId="181442782" sldId="256"/>
            <ac:spMk id="20" creationId="{8CDFE566-9B62-634D-E938-B61A3ED321B4}"/>
          </ac:spMkLst>
        </pc:spChg>
        <pc:spChg chg="add del mod">
          <ac:chgData name="Cheethirala, Vamsi" userId="f147d2b2-1792-40c3-8800-d7526fe7b6e1" providerId="ADAL" clId="{AEC75A30-25FF-40A2-B8FE-F883E12B07D5}" dt="2023-05-29T13:36:19.364" v="288" actId="478"/>
          <ac:spMkLst>
            <pc:docMk/>
            <pc:sldMk cId="181442782" sldId="256"/>
            <ac:spMk id="21" creationId="{7A08AD1E-1597-078D-643B-CA8F9761CE75}"/>
          </ac:spMkLst>
        </pc:spChg>
        <pc:spChg chg="add del mod">
          <ac:chgData name="Cheethirala, Vamsi" userId="f147d2b2-1792-40c3-8800-d7526fe7b6e1" providerId="ADAL" clId="{AEC75A30-25FF-40A2-B8FE-F883E12B07D5}" dt="2023-05-29T13:36:19.364" v="288" actId="478"/>
          <ac:spMkLst>
            <pc:docMk/>
            <pc:sldMk cId="181442782" sldId="256"/>
            <ac:spMk id="22" creationId="{4E39CFF8-04E9-034D-E382-1A811F28F8BE}"/>
          </ac:spMkLst>
        </pc:spChg>
        <pc:spChg chg="add mod">
          <ac:chgData name="Cheethirala, Vamsi" userId="f147d2b2-1792-40c3-8800-d7526fe7b6e1" providerId="ADAL" clId="{AEC75A30-25FF-40A2-B8FE-F883E12B07D5}" dt="2023-05-29T13:41:37.469" v="325" actId="1076"/>
          <ac:spMkLst>
            <pc:docMk/>
            <pc:sldMk cId="181442782" sldId="256"/>
            <ac:spMk id="23" creationId="{E250ECFC-09DB-F6B0-475C-194DC3BF2F77}"/>
          </ac:spMkLst>
        </pc:spChg>
        <pc:spChg chg="add mod">
          <ac:chgData name="Cheethirala, Vamsi" userId="f147d2b2-1792-40c3-8800-d7526fe7b6e1" providerId="ADAL" clId="{AEC75A30-25FF-40A2-B8FE-F883E12B07D5}" dt="2023-05-29T13:31:30.742" v="240" actId="113"/>
          <ac:spMkLst>
            <pc:docMk/>
            <pc:sldMk cId="181442782" sldId="256"/>
            <ac:spMk id="24" creationId="{CBC30126-75A6-2275-89C3-EFC47B204881}"/>
          </ac:spMkLst>
        </pc:spChg>
        <pc:spChg chg="add del mod">
          <ac:chgData name="Cheethirala, Vamsi" userId="f147d2b2-1792-40c3-8800-d7526fe7b6e1" providerId="ADAL" clId="{AEC75A30-25FF-40A2-B8FE-F883E12B07D5}" dt="2023-05-29T13:34:31.909" v="253" actId="478"/>
          <ac:spMkLst>
            <pc:docMk/>
            <pc:sldMk cId="181442782" sldId="256"/>
            <ac:spMk id="25" creationId="{4E89EFF3-84F2-8DCD-E0C7-1D852FE8FCA0}"/>
          </ac:spMkLst>
        </pc:spChg>
        <pc:spChg chg="add mod">
          <ac:chgData name="Cheethirala, Vamsi" userId="f147d2b2-1792-40c3-8800-d7526fe7b6e1" providerId="ADAL" clId="{AEC75A30-25FF-40A2-B8FE-F883E12B07D5}" dt="2023-05-29T13:36:04.812" v="283" actId="1076"/>
          <ac:spMkLst>
            <pc:docMk/>
            <pc:sldMk cId="181442782" sldId="256"/>
            <ac:spMk id="26" creationId="{369CA19E-CFD1-0D40-F968-7D38271368E3}"/>
          </ac:spMkLst>
        </pc:spChg>
        <pc:spChg chg="add del mod">
          <ac:chgData name="Cheethirala, Vamsi" userId="f147d2b2-1792-40c3-8800-d7526fe7b6e1" providerId="ADAL" clId="{AEC75A30-25FF-40A2-B8FE-F883E12B07D5}" dt="2023-05-29T13:35:20.129" v="263" actId="478"/>
          <ac:spMkLst>
            <pc:docMk/>
            <pc:sldMk cId="181442782" sldId="256"/>
            <ac:spMk id="27" creationId="{89745DE0-762F-BE9C-7801-32BCCC97553A}"/>
          </ac:spMkLst>
        </pc:spChg>
        <pc:spChg chg="add del mod">
          <ac:chgData name="Cheethirala, Vamsi" userId="f147d2b2-1792-40c3-8800-d7526fe7b6e1" providerId="ADAL" clId="{AEC75A30-25FF-40A2-B8FE-F883E12B07D5}" dt="2023-05-29T13:35:20.129" v="263" actId="478"/>
          <ac:spMkLst>
            <pc:docMk/>
            <pc:sldMk cId="181442782" sldId="256"/>
            <ac:spMk id="28" creationId="{90DC16AD-8E31-35DD-F46E-3064623B1034}"/>
          </ac:spMkLst>
        </pc:spChg>
        <pc:spChg chg="add mod">
          <ac:chgData name="Cheethirala, Vamsi" userId="f147d2b2-1792-40c3-8800-d7526fe7b6e1" providerId="ADAL" clId="{AEC75A30-25FF-40A2-B8FE-F883E12B07D5}" dt="2023-05-29T13:42:41.941" v="338" actId="1076"/>
          <ac:spMkLst>
            <pc:docMk/>
            <pc:sldMk cId="181442782" sldId="256"/>
            <ac:spMk id="29" creationId="{3D69B4F9-1E7C-0D7D-3D3D-49FE22A031A1}"/>
          </ac:spMkLst>
        </pc:spChg>
        <pc:spChg chg="add del mod">
          <ac:chgData name="Cheethirala, Vamsi" userId="f147d2b2-1792-40c3-8800-d7526fe7b6e1" providerId="ADAL" clId="{AEC75A30-25FF-40A2-B8FE-F883E12B07D5}" dt="2023-05-29T13:40:59.015" v="319" actId="478"/>
          <ac:spMkLst>
            <pc:docMk/>
            <pc:sldMk cId="181442782" sldId="256"/>
            <ac:spMk id="37" creationId="{0703E041-49F2-7B02-04ED-DDBA0E82EC25}"/>
          </ac:spMkLst>
        </pc:spChg>
        <pc:spChg chg="add mod">
          <ac:chgData name="Cheethirala, Vamsi" userId="f147d2b2-1792-40c3-8800-d7526fe7b6e1" providerId="ADAL" clId="{AEC75A30-25FF-40A2-B8FE-F883E12B07D5}" dt="2023-05-29T13:41:31.629" v="324" actId="1076"/>
          <ac:spMkLst>
            <pc:docMk/>
            <pc:sldMk cId="181442782" sldId="256"/>
            <ac:spMk id="38" creationId="{1A79D219-385C-F207-401F-34F56A1D3390}"/>
          </ac:spMkLst>
        </pc:spChg>
        <pc:spChg chg="add mod">
          <ac:chgData name="Cheethirala, Vamsi" userId="f147d2b2-1792-40c3-8800-d7526fe7b6e1" providerId="ADAL" clId="{AEC75A30-25FF-40A2-B8FE-F883E12B07D5}" dt="2023-05-29T13:41:31.629" v="324" actId="1076"/>
          <ac:spMkLst>
            <pc:docMk/>
            <pc:sldMk cId="181442782" sldId="256"/>
            <ac:spMk id="39" creationId="{0A2AE8C5-E25A-6AE3-54BB-F83BC496426C}"/>
          </ac:spMkLst>
        </pc:spChg>
        <pc:spChg chg="add mod">
          <ac:chgData name="Cheethirala, Vamsi" userId="f147d2b2-1792-40c3-8800-d7526fe7b6e1" providerId="ADAL" clId="{AEC75A30-25FF-40A2-B8FE-F883E12B07D5}" dt="2023-05-29T13:41:31.629" v="324" actId="1076"/>
          <ac:spMkLst>
            <pc:docMk/>
            <pc:sldMk cId="181442782" sldId="256"/>
            <ac:spMk id="40" creationId="{01D6271B-8DE5-21EC-3C8C-D6B470E8183E}"/>
          </ac:spMkLst>
        </pc:spChg>
        <pc:spChg chg="add mod">
          <ac:chgData name="Cheethirala, Vamsi" userId="f147d2b2-1792-40c3-8800-d7526fe7b6e1" providerId="ADAL" clId="{AEC75A30-25FF-40A2-B8FE-F883E12B07D5}" dt="2023-05-29T13:41:31.629" v="324" actId="1076"/>
          <ac:spMkLst>
            <pc:docMk/>
            <pc:sldMk cId="181442782" sldId="256"/>
            <ac:spMk id="41" creationId="{F5F671CF-019F-40C2-26CD-684B48BC29EB}"/>
          </ac:spMkLst>
        </pc:spChg>
        <pc:spChg chg="add mod">
          <ac:chgData name="Cheethirala, Vamsi" userId="f147d2b2-1792-40c3-8800-d7526fe7b6e1" providerId="ADAL" clId="{AEC75A30-25FF-40A2-B8FE-F883E12B07D5}" dt="2023-05-29T13:45:37.952" v="370" actId="14100"/>
          <ac:spMkLst>
            <pc:docMk/>
            <pc:sldMk cId="181442782" sldId="256"/>
            <ac:spMk id="42" creationId="{198D3485-86AC-CDC6-941C-28EC7BFB5715}"/>
          </ac:spMkLst>
        </pc:spChg>
        <pc:spChg chg="add mod">
          <ac:chgData name="Cheethirala, Vamsi" userId="f147d2b2-1792-40c3-8800-d7526fe7b6e1" providerId="ADAL" clId="{AEC75A30-25FF-40A2-B8FE-F883E12B07D5}" dt="2023-05-29T13:41:31.629" v="324" actId="1076"/>
          <ac:spMkLst>
            <pc:docMk/>
            <pc:sldMk cId="181442782" sldId="256"/>
            <ac:spMk id="43" creationId="{F5BD9206-A1CD-8373-1BEA-5F5BE804020F}"/>
          </ac:spMkLst>
        </pc:spChg>
        <pc:spChg chg="add mod">
          <ac:chgData name="Cheethirala, Vamsi" userId="f147d2b2-1792-40c3-8800-d7526fe7b6e1" providerId="ADAL" clId="{AEC75A30-25FF-40A2-B8FE-F883E12B07D5}" dt="2023-05-29T18:00:12.453" v="381" actId="1076"/>
          <ac:spMkLst>
            <pc:docMk/>
            <pc:sldMk cId="181442782" sldId="256"/>
            <ac:spMk id="44" creationId="{CAB49095-745D-22D3-C00B-DBACBA9A2784}"/>
          </ac:spMkLst>
        </pc:spChg>
        <pc:spChg chg="add del mod">
          <ac:chgData name="Cheethirala, Vamsi" userId="f147d2b2-1792-40c3-8800-d7526fe7b6e1" providerId="ADAL" clId="{AEC75A30-25FF-40A2-B8FE-F883E12B07D5}" dt="2023-05-29T17:59:51.893" v="374" actId="478"/>
          <ac:spMkLst>
            <pc:docMk/>
            <pc:sldMk cId="181442782" sldId="256"/>
            <ac:spMk id="45" creationId="{A3E976A9-995C-3F0A-2ABE-BCAFBD37097D}"/>
          </ac:spMkLst>
        </pc:spChg>
        <pc:spChg chg="add mod">
          <ac:chgData name="Cheethirala, Vamsi" userId="f147d2b2-1792-40c3-8800-d7526fe7b6e1" providerId="ADAL" clId="{AEC75A30-25FF-40A2-B8FE-F883E12B07D5}" dt="2023-05-29T13:41:18.587" v="323" actId="1076"/>
          <ac:spMkLst>
            <pc:docMk/>
            <pc:sldMk cId="181442782" sldId="256"/>
            <ac:spMk id="46" creationId="{36758DA4-2955-1BD6-88D9-E1A5FF070FBB}"/>
          </ac:spMkLst>
        </pc:spChg>
        <pc:spChg chg="add del mod">
          <ac:chgData name="Cheethirala, Vamsi" userId="f147d2b2-1792-40c3-8800-d7526fe7b6e1" providerId="ADAL" clId="{AEC75A30-25FF-40A2-B8FE-F883E12B07D5}" dt="2023-05-29T17:59:53.974" v="376" actId="478"/>
          <ac:spMkLst>
            <pc:docMk/>
            <pc:sldMk cId="181442782" sldId="256"/>
            <ac:spMk id="47" creationId="{78373E92-F295-D23E-3D2C-36B5BE0FD996}"/>
          </ac:spMkLst>
        </pc:spChg>
        <pc:spChg chg="add mod">
          <ac:chgData name="Cheethirala, Vamsi" userId="f147d2b2-1792-40c3-8800-d7526fe7b6e1" providerId="ADAL" clId="{AEC75A30-25FF-40A2-B8FE-F883E12B07D5}" dt="2023-05-29T13:45:43.630" v="372" actId="14100"/>
          <ac:spMkLst>
            <pc:docMk/>
            <pc:sldMk cId="181442782" sldId="256"/>
            <ac:spMk id="48" creationId="{0ACA5C24-C4BF-965B-929A-E0D005A3D7BF}"/>
          </ac:spMkLst>
        </pc:spChg>
        <pc:spChg chg="add mod">
          <ac:chgData name="Cheethirala, Vamsi" userId="f147d2b2-1792-40c3-8800-d7526fe7b6e1" providerId="ADAL" clId="{AEC75A30-25FF-40A2-B8FE-F883E12B07D5}" dt="2023-05-29T13:41:18.587" v="323" actId="1076"/>
          <ac:spMkLst>
            <pc:docMk/>
            <pc:sldMk cId="181442782" sldId="256"/>
            <ac:spMk id="49" creationId="{F9F0A75A-6AEF-4CBF-532B-7CBA80924431}"/>
          </ac:spMkLst>
        </pc:spChg>
        <pc:cxnChg chg="add mod">
          <ac:chgData name="Cheethirala, Vamsi" userId="f147d2b2-1792-40c3-8800-d7526fe7b6e1" providerId="ADAL" clId="{AEC75A30-25FF-40A2-B8FE-F883E12B07D5}" dt="2023-05-29T13:42:41.941" v="338" actId="1076"/>
          <ac:cxnSpMkLst>
            <pc:docMk/>
            <pc:sldMk cId="181442782" sldId="256"/>
            <ac:cxnSpMk id="31" creationId="{59A33BE8-DE02-6182-9209-0F5128B0CE9A}"/>
          </ac:cxnSpMkLst>
        </pc:cxnChg>
        <pc:cxnChg chg="add mod">
          <ac:chgData name="Cheethirala, Vamsi" userId="f147d2b2-1792-40c3-8800-d7526fe7b6e1" providerId="ADAL" clId="{AEC75A30-25FF-40A2-B8FE-F883E12B07D5}" dt="2023-05-29T13:42:41.941" v="338" actId="1076"/>
          <ac:cxnSpMkLst>
            <pc:docMk/>
            <pc:sldMk cId="181442782" sldId="256"/>
            <ac:cxnSpMk id="34" creationId="{E9D2409C-C780-A2B3-A520-5A642E23AA6D}"/>
          </ac:cxnSpMkLst>
        </pc:cxnChg>
        <pc:cxnChg chg="add mod">
          <ac:chgData name="Cheethirala, Vamsi" userId="f147d2b2-1792-40c3-8800-d7526fe7b6e1" providerId="ADAL" clId="{AEC75A30-25FF-40A2-B8FE-F883E12B07D5}" dt="2023-05-29T13:42:41.941" v="338" actId="1076"/>
          <ac:cxnSpMkLst>
            <pc:docMk/>
            <pc:sldMk cId="181442782" sldId="256"/>
            <ac:cxnSpMk id="36" creationId="{A521D214-0E87-5A2F-0E40-488D5825ADA3}"/>
          </ac:cxnSpMkLst>
        </pc:cxnChg>
        <pc:cxnChg chg="add mod">
          <ac:chgData name="Cheethirala, Vamsi" userId="f147d2b2-1792-40c3-8800-d7526fe7b6e1" providerId="ADAL" clId="{AEC75A30-25FF-40A2-B8FE-F883E12B07D5}" dt="2023-05-29T13:45:37.952" v="370" actId="14100"/>
          <ac:cxnSpMkLst>
            <pc:docMk/>
            <pc:sldMk cId="181442782" sldId="256"/>
            <ac:cxnSpMk id="63" creationId="{5E21FE33-AD48-83EB-95C9-57CAF533523A}"/>
          </ac:cxnSpMkLst>
        </pc:cxnChg>
        <pc:cxnChg chg="add mod">
          <ac:chgData name="Cheethirala, Vamsi" userId="f147d2b2-1792-40c3-8800-d7526fe7b6e1" providerId="ADAL" clId="{AEC75A30-25FF-40A2-B8FE-F883E12B07D5}" dt="2023-05-29T13:45:37.952" v="370" actId="14100"/>
          <ac:cxnSpMkLst>
            <pc:docMk/>
            <pc:sldMk cId="181442782" sldId="256"/>
            <ac:cxnSpMk id="66" creationId="{90D47D6C-2F9F-2DEC-ED34-35C1D61E3DE9}"/>
          </ac:cxnSpMkLst>
        </pc:cxnChg>
        <pc:cxnChg chg="add mod">
          <ac:chgData name="Cheethirala, Vamsi" userId="f147d2b2-1792-40c3-8800-d7526fe7b6e1" providerId="ADAL" clId="{AEC75A30-25FF-40A2-B8FE-F883E12B07D5}" dt="2023-05-29T13:45:37.952" v="370" actId="14100"/>
          <ac:cxnSpMkLst>
            <pc:docMk/>
            <pc:sldMk cId="181442782" sldId="256"/>
            <ac:cxnSpMk id="68" creationId="{43A2D76D-8472-0226-6822-3AA5BAEEB9C1}"/>
          </ac:cxnSpMkLst>
        </pc:cxnChg>
        <pc:cxnChg chg="add mod">
          <ac:chgData name="Cheethirala, Vamsi" userId="f147d2b2-1792-40c3-8800-d7526fe7b6e1" providerId="ADAL" clId="{AEC75A30-25FF-40A2-B8FE-F883E12B07D5}" dt="2023-05-29T13:45:37.952" v="370" actId="14100"/>
          <ac:cxnSpMkLst>
            <pc:docMk/>
            <pc:sldMk cId="181442782" sldId="256"/>
            <ac:cxnSpMk id="70" creationId="{5D9F7892-DEBA-F0D8-9845-0E5FAA9485CC}"/>
          </ac:cxnSpMkLst>
        </pc:cxnChg>
        <pc:cxnChg chg="add mod">
          <ac:chgData name="Cheethirala, Vamsi" userId="f147d2b2-1792-40c3-8800-d7526fe7b6e1" providerId="ADAL" clId="{AEC75A30-25FF-40A2-B8FE-F883E12B07D5}" dt="2023-05-29T13:45:43.630" v="372" actId="14100"/>
          <ac:cxnSpMkLst>
            <pc:docMk/>
            <pc:sldMk cId="181442782" sldId="256"/>
            <ac:cxnSpMk id="72" creationId="{889424FF-A783-0666-7409-4CA1CA49C983}"/>
          </ac:cxnSpMkLst>
        </pc:cxnChg>
        <pc:cxnChg chg="add del mod">
          <ac:chgData name="Cheethirala, Vamsi" userId="f147d2b2-1792-40c3-8800-d7526fe7b6e1" providerId="ADAL" clId="{AEC75A30-25FF-40A2-B8FE-F883E12B07D5}" dt="2023-05-29T17:59:52.940" v="375" actId="478"/>
          <ac:cxnSpMkLst>
            <pc:docMk/>
            <pc:sldMk cId="181442782" sldId="256"/>
            <ac:cxnSpMk id="74" creationId="{D8FA4171-41E0-B1E2-2148-7C53968BDF7C}"/>
          </ac:cxnSpMkLst>
        </pc:cxnChg>
        <pc:cxnChg chg="add mod">
          <ac:chgData name="Cheethirala, Vamsi" userId="f147d2b2-1792-40c3-8800-d7526fe7b6e1" providerId="ADAL" clId="{AEC75A30-25FF-40A2-B8FE-F883E12B07D5}" dt="2023-05-29T18:00:12.453" v="381" actId="1076"/>
          <ac:cxnSpMkLst>
            <pc:docMk/>
            <pc:sldMk cId="181442782" sldId="256"/>
            <ac:cxnSpMk id="76" creationId="{D0EEEE26-3F30-249C-7F1A-C76644468E84}"/>
          </ac:cxnSpMkLst>
        </pc:cxnChg>
        <pc:cxnChg chg="add del mod">
          <ac:chgData name="Cheethirala, Vamsi" userId="f147d2b2-1792-40c3-8800-d7526fe7b6e1" providerId="ADAL" clId="{AEC75A30-25FF-40A2-B8FE-F883E12B07D5}" dt="2023-05-29T17:59:50.609" v="373" actId="478"/>
          <ac:cxnSpMkLst>
            <pc:docMk/>
            <pc:sldMk cId="181442782" sldId="256"/>
            <ac:cxnSpMk id="78" creationId="{A52C96B3-37F6-A6D3-F4F4-D252C7663D2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DB32-22A9-F048-66B7-725EA411A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63C7F-E031-3C95-41B5-3C5CB274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5E9BD-B1D6-4C7C-9621-C6FA1544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AE17-759E-4912-989B-138601EFE03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BDD8D-7407-8026-52FE-63A4C35C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B81A7-1063-469C-08A5-335C8244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EECD-C767-4C96-B01D-C98BE4CE4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6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F0B5-799B-618A-7BF7-E67C5163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2E0D1-8865-3D5E-7071-6F62E5A26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41DD-0277-1588-A32A-675B3F48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AE17-759E-4912-989B-138601EFE03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C225A-3E25-FBC6-12D2-7FAF78A1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68CB6-300D-2C52-513A-EAF775C6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EECD-C767-4C96-B01D-C98BE4CE4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5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9BD69-9094-E278-02FA-70726404C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86558-AAFA-C60A-A036-E4B96D7C3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3B68-4EC8-E175-0288-281F763F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AE17-759E-4912-989B-138601EFE03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31E72-239D-12ED-99BD-CA1092C9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2BC0B-5B04-FE85-20F5-A7B2DFB1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EECD-C767-4C96-B01D-C98BE4CE4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73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3539-AA72-31C2-2BF1-744A737A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D38F-8187-38FB-E7C3-D4A76F1F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8B518-001D-DB38-94F9-69305718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AE17-759E-4912-989B-138601EFE03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EBB14-01BE-F4BD-36A6-09526287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8DFC6-C966-E918-BD12-35E37188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EECD-C767-4C96-B01D-C98BE4CE4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49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7D04-947D-84C9-06A3-077A464B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1D3A8-A28D-C97A-F1D2-24F10A4F0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02E9F-2798-EA05-02C3-53A069C5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AE17-759E-4912-989B-138601EFE03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5A78D-7514-324D-50D7-7B06F5D9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81666-80EC-F62D-14CF-EC0C1919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EECD-C767-4C96-B01D-C98BE4CE4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7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9BA2-28EA-9EF2-57B7-28817848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C0BC8-8E4D-89CA-6A2B-9706B9CF1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9E526-DD95-2FE8-5FEC-805A2E6B8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DFF7A-958B-4D2D-A9D0-5E26C125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AE17-759E-4912-989B-138601EFE03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2690B-EA0C-D6F9-8437-BB3F1B8B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956CF-C70C-073B-2889-6819FDA9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EECD-C767-4C96-B01D-C98BE4CE4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25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9769-C4ED-B56B-DF6C-7E78FA7D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2BE61-EF06-88B9-0F61-FBE0C9F57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AD493-95EB-A9CB-4CC8-7AB07086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5C701-62E7-6AA7-BC29-07782AD2C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13623-798D-17DD-DC1F-B40A8F915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616F5-E47F-01EF-809A-9290EAAB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AE17-759E-4912-989B-138601EFE03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C0F06-DEFA-E3F6-3AFC-235A5E2B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A8A03-050E-BAB4-4294-90CAB1DC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EECD-C767-4C96-B01D-C98BE4CE4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6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B095-E0FA-0547-C806-F3630DE7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812F6-1607-5AEB-5443-B0520CB7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AE17-759E-4912-989B-138601EFE03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57DA6-2099-05BC-65A6-AEFD7A7E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C6487-9577-5732-5F93-1CE6BE77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EECD-C767-4C96-B01D-C98BE4CE4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32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017F3-4EEC-524A-6894-48B36A1B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AE17-759E-4912-989B-138601EFE03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3AB43-4D75-563D-B256-F0DDB6FD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429EC-D134-E3D8-A037-0910A11F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EECD-C767-4C96-B01D-C98BE4CE4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05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2DD5-B19A-E1D8-CBB5-4EA60F74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5244-68E0-EAFB-B510-3F1CE224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8DDBB-6067-F916-47D7-5AE0935D8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36B3E-0D53-972E-510B-684E7543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AE17-759E-4912-989B-138601EFE03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FD7FD-B5E3-EDCD-C9C7-F016F7F5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9590E-34A5-A08B-86FB-B90C3626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EECD-C767-4C96-B01D-C98BE4CE4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97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24B0-3434-B2F2-C882-DC742A91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FD2-391C-1C4D-011C-40731A107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C7916-8902-C164-FD96-F79552BCB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EBBA4-2CA9-2129-6EFA-48460533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AE17-759E-4912-989B-138601EFE03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4CD78-34B6-1E04-AF12-4F77ACCE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F72EC-F24B-205A-A480-B2E8515E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EECD-C767-4C96-B01D-C98BE4CE4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15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3EE1E-A61C-9FD6-7E0B-406CD872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5FDE0-D591-0A09-70BD-A85150F8B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38989-4591-E30E-AE81-D5FC36E9E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5AE17-759E-4912-989B-138601EFE03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81E1-6EEB-F602-9F01-B8927F1CE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BE14E-93DE-9DCE-7B2B-E0A60FFF5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EEECD-C767-4C96-B01D-C98BE4CE4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12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CD860CB-B4BC-8A80-D6E5-1EED7CCCB70B}"/>
              </a:ext>
            </a:extLst>
          </p:cNvPr>
          <p:cNvSpPr/>
          <p:nvPr/>
        </p:nvSpPr>
        <p:spPr>
          <a:xfrm>
            <a:off x="3526421" y="3057233"/>
            <a:ext cx="486339" cy="6744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VM 2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AAF730-E9ED-11EB-D294-1D9D9FE54068}"/>
              </a:ext>
            </a:extLst>
          </p:cNvPr>
          <p:cNvSpPr/>
          <p:nvPr/>
        </p:nvSpPr>
        <p:spPr>
          <a:xfrm>
            <a:off x="3526421" y="4062607"/>
            <a:ext cx="486339" cy="6744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VM 3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E4F842-3AB2-2843-CC52-67509B2C8F1E}"/>
              </a:ext>
            </a:extLst>
          </p:cNvPr>
          <p:cNvSpPr txBox="1"/>
          <p:nvPr/>
        </p:nvSpPr>
        <p:spPr>
          <a:xfrm>
            <a:off x="2247506" y="5430450"/>
            <a:ext cx="1228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Web Tier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FE566-9B62-634D-E938-B61A3ED321B4}"/>
              </a:ext>
            </a:extLst>
          </p:cNvPr>
          <p:cNvSpPr/>
          <p:nvPr/>
        </p:nvSpPr>
        <p:spPr>
          <a:xfrm>
            <a:off x="2034708" y="1472687"/>
            <a:ext cx="2221982" cy="3709842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50ECFC-09DB-F6B0-475C-194DC3BF2F77}"/>
              </a:ext>
            </a:extLst>
          </p:cNvPr>
          <p:cNvSpPr txBox="1"/>
          <p:nvPr/>
        </p:nvSpPr>
        <p:spPr>
          <a:xfrm>
            <a:off x="5399711" y="5416081"/>
            <a:ext cx="1228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App Tier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C30126-75A6-2275-89C3-EFC47B204881}"/>
              </a:ext>
            </a:extLst>
          </p:cNvPr>
          <p:cNvSpPr txBox="1"/>
          <p:nvPr/>
        </p:nvSpPr>
        <p:spPr>
          <a:xfrm>
            <a:off x="8343873" y="5430450"/>
            <a:ext cx="1228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Data Tier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9CA19E-CFD1-0D40-F968-7D38271368E3}"/>
              </a:ext>
            </a:extLst>
          </p:cNvPr>
          <p:cNvSpPr/>
          <p:nvPr/>
        </p:nvSpPr>
        <p:spPr>
          <a:xfrm>
            <a:off x="3526421" y="2031962"/>
            <a:ext cx="486339" cy="6744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VM 1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69B4F9-1E7C-0D7D-3D3D-49FE22A031A1}"/>
              </a:ext>
            </a:extLst>
          </p:cNvPr>
          <p:cNvSpPr/>
          <p:nvPr/>
        </p:nvSpPr>
        <p:spPr>
          <a:xfrm>
            <a:off x="448515" y="3087487"/>
            <a:ext cx="1342263" cy="75195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Load Balancer with PIP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A33BE8-DE02-6182-9209-0F5128B0CE9A}"/>
              </a:ext>
            </a:extLst>
          </p:cNvPr>
          <p:cNvCxnSpPr>
            <a:cxnSpLocks/>
            <a:stCxn id="29" idx="3"/>
            <a:endCxn id="26" idx="1"/>
          </p:cNvCxnSpPr>
          <p:nvPr/>
        </p:nvCxnSpPr>
        <p:spPr>
          <a:xfrm flipV="1">
            <a:off x="1790778" y="2369165"/>
            <a:ext cx="1735643" cy="109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D2409C-C780-A2B3-A520-5A642E23AA6D}"/>
              </a:ext>
            </a:extLst>
          </p:cNvPr>
          <p:cNvCxnSpPr>
            <a:cxnSpLocks/>
            <a:stCxn id="29" idx="3"/>
            <a:endCxn id="12" idx="1"/>
          </p:cNvCxnSpPr>
          <p:nvPr/>
        </p:nvCxnSpPr>
        <p:spPr>
          <a:xfrm flipV="1">
            <a:off x="1790778" y="3394436"/>
            <a:ext cx="1735643" cy="6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21D214-0E87-5A2F-0E40-488D5825ADA3}"/>
              </a:ext>
            </a:extLst>
          </p:cNvPr>
          <p:cNvCxnSpPr>
            <a:cxnSpLocks/>
            <a:stCxn id="29" idx="3"/>
            <a:endCxn id="14" idx="1"/>
          </p:cNvCxnSpPr>
          <p:nvPr/>
        </p:nvCxnSpPr>
        <p:spPr>
          <a:xfrm>
            <a:off x="1790778" y="3463466"/>
            <a:ext cx="1735643" cy="93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703E041-49F2-7B02-04ED-DDBA0E82EC25}"/>
              </a:ext>
            </a:extLst>
          </p:cNvPr>
          <p:cNvSpPr/>
          <p:nvPr/>
        </p:nvSpPr>
        <p:spPr>
          <a:xfrm>
            <a:off x="2405387" y="1675471"/>
            <a:ext cx="613490" cy="56333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NSG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79D219-385C-F207-401F-34F56A1D3390}"/>
              </a:ext>
            </a:extLst>
          </p:cNvPr>
          <p:cNvSpPr/>
          <p:nvPr/>
        </p:nvSpPr>
        <p:spPr>
          <a:xfrm>
            <a:off x="6521742" y="3057233"/>
            <a:ext cx="486339" cy="6744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VM 2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2AE8C5-E25A-6AE3-54BB-F83BC496426C}"/>
              </a:ext>
            </a:extLst>
          </p:cNvPr>
          <p:cNvSpPr/>
          <p:nvPr/>
        </p:nvSpPr>
        <p:spPr>
          <a:xfrm>
            <a:off x="6521742" y="4062607"/>
            <a:ext cx="486339" cy="6744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VM 3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D6271B-8DE5-21EC-3C8C-D6B470E8183E}"/>
              </a:ext>
            </a:extLst>
          </p:cNvPr>
          <p:cNvSpPr/>
          <p:nvPr/>
        </p:nvSpPr>
        <p:spPr>
          <a:xfrm>
            <a:off x="5030029" y="1472687"/>
            <a:ext cx="2221982" cy="3709842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F671CF-019F-40C2-26CD-684B48BC29EB}"/>
              </a:ext>
            </a:extLst>
          </p:cNvPr>
          <p:cNvSpPr/>
          <p:nvPr/>
        </p:nvSpPr>
        <p:spPr>
          <a:xfrm>
            <a:off x="6521742" y="2031962"/>
            <a:ext cx="486339" cy="6744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VM 1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D3485-86AC-CDC6-941C-28EC7BFB5715}"/>
              </a:ext>
            </a:extLst>
          </p:cNvPr>
          <p:cNvSpPr/>
          <p:nvPr/>
        </p:nvSpPr>
        <p:spPr>
          <a:xfrm>
            <a:off x="5150650" y="3022670"/>
            <a:ext cx="900647" cy="7089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Private Load Balancer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BD9206-A1CD-8373-1BEA-5F5BE804020F}"/>
              </a:ext>
            </a:extLst>
          </p:cNvPr>
          <p:cNvSpPr/>
          <p:nvPr/>
        </p:nvSpPr>
        <p:spPr>
          <a:xfrm>
            <a:off x="5400708" y="1675471"/>
            <a:ext cx="613490" cy="56333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NSG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AB49095-745D-22D3-C00B-DBACBA9A2784}"/>
              </a:ext>
            </a:extLst>
          </p:cNvPr>
          <p:cNvSpPr/>
          <p:nvPr/>
        </p:nvSpPr>
        <p:spPr>
          <a:xfrm>
            <a:off x="9427023" y="3039951"/>
            <a:ext cx="730269" cy="6744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VM 1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758DA4-2955-1BD6-88D9-E1A5FF070FBB}"/>
              </a:ext>
            </a:extLst>
          </p:cNvPr>
          <p:cNvSpPr/>
          <p:nvPr/>
        </p:nvSpPr>
        <p:spPr>
          <a:xfrm>
            <a:off x="8072901" y="1472687"/>
            <a:ext cx="2221982" cy="3709842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CA5C24-C4BF-965B-929A-E0D005A3D7BF}"/>
              </a:ext>
            </a:extLst>
          </p:cNvPr>
          <p:cNvSpPr/>
          <p:nvPr/>
        </p:nvSpPr>
        <p:spPr>
          <a:xfrm>
            <a:off x="8193522" y="3022670"/>
            <a:ext cx="900647" cy="6744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Private Load Balancer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F0A75A-6AEF-4CBF-532B-7CBA80924431}"/>
              </a:ext>
            </a:extLst>
          </p:cNvPr>
          <p:cNvSpPr/>
          <p:nvPr/>
        </p:nvSpPr>
        <p:spPr>
          <a:xfrm>
            <a:off x="8443580" y="1675471"/>
            <a:ext cx="613490" cy="56333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NSG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E21FE33-AD48-83EB-95C9-57CAF533523A}"/>
              </a:ext>
            </a:extLst>
          </p:cNvPr>
          <p:cNvCxnSpPr>
            <a:cxnSpLocks/>
            <a:stCxn id="20" idx="3"/>
            <a:endCxn id="42" idx="1"/>
          </p:cNvCxnSpPr>
          <p:nvPr/>
        </p:nvCxnSpPr>
        <p:spPr>
          <a:xfrm>
            <a:off x="4256690" y="3327608"/>
            <a:ext cx="893960" cy="4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0D47D6C-2F9F-2DEC-ED34-35C1D61E3DE9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051297" y="2369165"/>
            <a:ext cx="470445" cy="100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3A2D76D-8472-0226-6822-3AA5BAEEB9C1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>
            <a:off x="6051297" y="3377155"/>
            <a:ext cx="470445" cy="17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D9F7892-DEBA-F0D8-9845-0E5FAA9485CC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>
            <a:off x="6051297" y="3377155"/>
            <a:ext cx="470445" cy="102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89424FF-A783-0666-7409-4CA1CA49C983}"/>
              </a:ext>
            </a:extLst>
          </p:cNvPr>
          <p:cNvCxnSpPr>
            <a:cxnSpLocks/>
            <a:stCxn id="40" idx="3"/>
            <a:endCxn id="48" idx="1"/>
          </p:cNvCxnSpPr>
          <p:nvPr/>
        </p:nvCxnSpPr>
        <p:spPr>
          <a:xfrm>
            <a:off x="7252011" y="3327608"/>
            <a:ext cx="941511" cy="3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0EEEE26-3F30-249C-7F1A-C76644468E84}"/>
              </a:ext>
            </a:extLst>
          </p:cNvPr>
          <p:cNvCxnSpPr>
            <a:cxnSpLocks/>
            <a:stCxn id="48" idx="3"/>
            <a:endCxn id="44" idx="1"/>
          </p:cNvCxnSpPr>
          <p:nvPr/>
        </p:nvCxnSpPr>
        <p:spPr>
          <a:xfrm>
            <a:off x="9094169" y="3359873"/>
            <a:ext cx="332854" cy="17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4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Cheethirala, Vamsi</dc:creator>
  <cp:lastModifiedBy>Cheethirala, Vamsi</cp:lastModifiedBy>
  <cp:revision>1</cp:revision>
  <dcterms:created xsi:type="dcterms:W3CDTF">2023-05-29T08:01:35Z</dcterms:created>
  <dcterms:modified xsi:type="dcterms:W3CDTF">2023-05-29T18:00:14Z</dcterms:modified>
</cp:coreProperties>
</file>