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7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BF6998D-3A91-4CBE-A066-3ACAAA9957C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Lady we met with was Melinda S. Hoffman. Talk about how she explained the problems they were having with subcontractors.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Talk abot limitations of hololens and large size files of fbx.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slide could probably be broken into multiple and and simplified. There’s too many words on it.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1908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68828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35024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44B466DB-524E-466F-984E-6713C925501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B49B3871-1A65-495E-BDAD-94D5F59FC9C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71400" y="990720"/>
            <a:ext cx="7801200" cy="1729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Visual Construction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71400" y="3174840"/>
            <a:ext cx="780120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A Hololens Project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HoloDevelop: Capabilities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11760" y="11455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It allows the user to take a model of a building and output it as a 3-D model in Augmented reality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You can take the model and resize it, move it, and rotate it, take measurements of said model or real world objects.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Project also has an option to be voice controlled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HoloDevelop: Spatial Mapping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Hololens uses Microsoft Kinect Infrared Tech to scan its surroundings.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Data is stored in multiple 3D objects, which can be viewed as virtual meshes.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This information is used for many tasks: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Object Placement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Distance Calculation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Room Memory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Real World Object Interaction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We plan to use this information to align holograms with reality.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Spatial Mapping: Baldy 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Shape 133" descr=""/>
          <p:cNvPicPr/>
          <p:nvPr/>
        </p:nvPicPr>
        <p:blipFill>
          <a:blip r:embed="rId1"/>
          <a:stretch/>
        </p:blipFill>
        <p:spPr>
          <a:xfrm>
            <a:off x="0" y="1263600"/>
            <a:ext cx="9143640" cy="261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HoloDevelop: Hologram Interactivity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Gestures: pinch, bloom, tap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Measuring: Tap a starting point and end point,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                                           </a:t>
            </a: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this will return a distance of both points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11760" y="2102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HoloDevelop Video/Demo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866600" y="831600"/>
            <a:ext cx="5410440" cy="4057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Competitor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Vocativ: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Released a similar product, currently has raised $15 million dollars for the in-progress project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Partnered with Mortenson-leader in world of construction, Autodesk, and DAQRI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Challenges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The pipeline has existing struggles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The Hololens is not designed to render files that are not part of a given application. We are currently still trying to work around this obstacle using Unity Scripting and HoloSharing as an anonymous FTP Server.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Spatial Mapping  is inconsistent.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When we collect the spatial mapping data from the Hololens, this information is not in a form that can readily be used to align.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Other Challenges: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Future Plans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Website: http://www.acsu.buffalo.edu/~aparagga/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Monetization: GoFundMe, Possible Patent Pending (Per future conversations with UB)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Future Developments: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FBX Breakdown, Pipeline Improvement, Alignment of Hologram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Location tracking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Possible expansion to other industries (Interior Design, Automotive Design)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11760" y="198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Technical Summary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11760" y="863640"/>
            <a:ext cx="8520120" cy="4139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We used the following Open Source Projects: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Virtual Router, HoloTool Kit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We used the following SDKs/APIs: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FBX SDK (Autodesk), HoloLens SDK, Unity Editor SDK, Unity Engine SDK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We used the following development Environments: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Unity, Visual Studio, Batch Scripting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We used the following languages: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Visual C#, Visual C++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Any Questions?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Specs for hololens: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https://www.microsoft.com/microsoft-hololens/en-us/development-edition?&amp;SEMID=1&amp;WT.srch=1&amp;ocid=HL_Q2FY17_SEM_Google_OCID-4-Messaging_[OCID-5-Communication]_[Geo]_hololens&amp;wt.mc_id=HL_Q2FY17_SEM_Google_OCID-4-Messaging_[OCID-5-Communication]_[Geo]_hololens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Members: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973880" y="1191600"/>
            <a:ext cx="519624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Sadek Almuganahi(unity)</a:t>
            </a:r>
            <a:r>
              <a:rPr b="0" lang="en-US" sz="18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  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Jonathan Trembley(fbx modelling)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Robert Slick(db and fbx modelling)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Vincent Cheng(file transfer, Winforms fe)                 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Bryon DeYoung(hololens)                        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Bin Li(web)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                             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50160" y="3234600"/>
            <a:ext cx="7843320" cy="572400"/>
          </a:xfrm>
          <a:prstGeom prst="rect">
            <a:avLst/>
          </a:prstGeom>
          <a:solidFill>
            <a:srgbClr val="ffffff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LPCiminelli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311760" y="1608480"/>
            <a:ext cx="8520120" cy="3246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Largest General Contracting Company in Buffalo Area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Already uses VR to bid jobs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Asked for a solution to a problem: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How to change the Contractor to Contractor Relationship on existing job sites.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Shape 74" descr=""/>
          <p:cNvPicPr/>
          <p:nvPr/>
        </p:nvPicPr>
        <p:blipFill>
          <a:blip r:embed="rId1"/>
          <a:stretch/>
        </p:blipFill>
        <p:spPr>
          <a:xfrm>
            <a:off x="4753080" y="304200"/>
            <a:ext cx="3800160" cy="119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The Solution: Our Vision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Use AR, specifically Microsoft’s HoloLens, to display the models of buildings against the existing, unfinished building.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Depending on the size of the model, we need to break it down in some logical manner and have the hololens render only so much model around the user.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Have a Presentation Mode, where a user could display the model to customers for bidding purposes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HoloLens: What is it? How it Works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Hololens is an augmented reality device developed and manufactured by Microsoft.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It is a headset computer running the Window Holographic platform under the Windows 10.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Containing holographic lenses and a depth camera as well as speakers above the ears and on-board processing.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Produce holographic and interact with the real world holograms                                         by gesture and voice command.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Shape 87" descr=""/>
          <p:cNvPicPr/>
          <p:nvPr/>
        </p:nvPicPr>
        <p:blipFill>
          <a:blip r:embed="rId1"/>
          <a:srcRect l="13336" t="0" r="13336" b="0"/>
          <a:stretch/>
        </p:blipFill>
        <p:spPr>
          <a:xfrm>
            <a:off x="6157080" y="3628080"/>
            <a:ext cx="2856960" cy="159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11760" y="3358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Models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11760" y="10857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LPCiminelli initially gave us Navisworks .nwd files. Unity cannot render these.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Navisworks, however, can naturally export .fbx files, which Unity does support.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FBX Analyzer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Uses FBX SDK (From Autodesk)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Parses through FBX and breaks the nodes down in a logical manner.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Shape 94" descr=""/>
          <p:cNvPicPr/>
          <p:nvPr/>
        </p:nvPicPr>
        <p:blipFill>
          <a:blip r:embed="rId1"/>
          <a:stretch/>
        </p:blipFill>
        <p:spPr>
          <a:xfrm>
            <a:off x="311760" y="3845160"/>
            <a:ext cx="3570120" cy="1090080"/>
          </a:xfrm>
          <a:prstGeom prst="rect">
            <a:avLst/>
          </a:prstGeom>
          <a:ln>
            <a:noFill/>
          </a:ln>
        </p:spPr>
      </p:pic>
      <p:pic>
        <p:nvPicPr>
          <p:cNvPr id="102" name="Shape 95" descr=""/>
          <p:cNvPicPr/>
          <p:nvPr/>
        </p:nvPicPr>
        <p:blipFill>
          <a:blip r:embed="rId2"/>
          <a:stretch/>
        </p:blipFill>
        <p:spPr>
          <a:xfrm>
            <a:off x="5321520" y="3819960"/>
            <a:ext cx="3667680" cy="114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The Pipeline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The pipeline is what we call the conversions necessary to take a FBX autodesk file and have the model generate as an intractable hologram.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Unity settings such as physics and mesh colliders need to be added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Conversion to a Unity Asset Bundle for transfer and acceptance on Hololens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The reason a ‘server’ application is necessary.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The Pipeline: Continued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Shape 108" descr=""/>
          <p:cNvPicPr/>
          <p:nvPr/>
        </p:nvPicPr>
        <p:blipFill>
          <a:blip r:embed="rId1"/>
          <a:stretch/>
        </p:blipFill>
        <p:spPr>
          <a:xfrm>
            <a:off x="197640" y="1205280"/>
            <a:ext cx="8748720" cy="331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HoloSharing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Our Server Application.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Is able to take over the Wireless Adapter of the desktop and create an exclusive WLAN between the Workstation running HoloSharing and the Hololens.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Handles all the settings and conversions necessary for hologram interaction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Will eventually handle FBX breakdown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Will eventually handle as a control panel for device as well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LibreOffice/5.3.0.3$Windows_X86_64 LibreOffice_project/7074905676c47b82bbcfbea1aeefc84afe1c50e1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2018-05-29T02:22:18Z</dcterms:modified>
  <cp:revision>2</cp:revision>
  <dc:subject/>
  <dc:title/>
</cp:coreProperties>
</file>