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obs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351625" y="2778616"/>
            <a:ext cx="8222100" cy="10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Mary Correa Ortega &amp; Alvin Dai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&amp; Victor Cherres </a:t>
            </a:r>
          </a:p>
        </p:txBody>
      </p:sp>
      <p:sp>
        <p:nvSpPr>
          <p:cNvPr id="86" name="Shape 86"/>
          <p:cNvSpPr txBox="1"/>
          <p:nvPr/>
        </p:nvSpPr>
        <p:spPr>
          <a:xfrm rot="-1430063">
            <a:off x="278887" y="377007"/>
            <a:ext cx="6975597" cy="512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BLACK WOLVES</a:t>
            </a:r>
          </a:p>
        </p:txBody>
      </p:sp>
      <p:pic>
        <p:nvPicPr>
          <p:cNvPr descr="Image result for group of black wolves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99" y="475537"/>
            <a:ext cx="1849175" cy="26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841625" y="1284125"/>
            <a:ext cx="12771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lated image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75" y="475537"/>
            <a:ext cx="2024550" cy="264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olf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250" y="3117200"/>
            <a:ext cx="2917825" cy="19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</a:t>
            </a:r>
            <a:r>
              <a:rPr lang="en">
                <a:latin typeface="Lobster"/>
                <a:ea typeface="Lobster"/>
                <a:cs typeface="Lobster"/>
                <a:sym typeface="Lobster"/>
              </a:rPr>
              <a:t>Journey to Paradise </a:t>
            </a:r>
          </a:p>
        </p:txBody>
      </p:sp>
      <p:pic>
        <p:nvPicPr>
          <p:cNvPr descr="up-hous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6324"/>
            <a:ext cx="2977150" cy="2977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5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074" y="1065425"/>
            <a:ext cx="3590650" cy="240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-hous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825" y="777499"/>
            <a:ext cx="2977150" cy="29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" y="0"/>
            <a:ext cx="910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94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2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