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15" r:id="rId1"/>
  </p:sldMasterIdLst>
  <p:notesMasterIdLst>
    <p:notesMasterId r:id="rId27"/>
  </p:notesMasterIdLst>
  <p:handoutMasterIdLst>
    <p:handoutMasterId r:id="rId28"/>
  </p:handoutMasterIdLst>
  <p:sldIdLst>
    <p:sldId id="265" r:id="rId2"/>
    <p:sldId id="266" r:id="rId3"/>
    <p:sldId id="267" r:id="rId4"/>
    <p:sldId id="298" r:id="rId5"/>
    <p:sldId id="269" r:id="rId6"/>
    <p:sldId id="286" r:id="rId7"/>
    <p:sldId id="289" r:id="rId8"/>
    <p:sldId id="290" r:id="rId9"/>
    <p:sldId id="270" r:id="rId10"/>
    <p:sldId id="299" r:id="rId11"/>
    <p:sldId id="271" r:id="rId12"/>
    <p:sldId id="272" r:id="rId13"/>
    <p:sldId id="287" r:id="rId14"/>
    <p:sldId id="288" r:id="rId15"/>
    <p:sldId id="273" r:id="rId16"/>
    <p:sldId id="274" r:id="rId17"/>
    <p:sldId id="291" r:id="rId18"/>
    <p:sldId id="292" r:id="rId19"/>
    <p:sldId id="293" r:id="rId20"/>
    <p:sldId id="294" r:id="rId21"/>
    <p:sldId id="296" r:id="rId22"/>
    <p:sldId id="297" r:id="rId23"/>
    <p:sldId id="295" r:id="rId24"/>
    <p:sldId id="300" r:id="rId25"/>
    <p:sldId id="285" r:id="rId26"/>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Lato" panose="020F0502020204030203" pitchFamily="34"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0565B5"/>
    <a:srgbClr val="31065B"/>
    <a:srgbClr val="2F3E8B"/>
    <a:srgbClr val="2F548B"/>
    <a:srgbClr val="4F5ECD"/>
    <a:srgbClr val="2237FA"/>
    <a:srgbClr val="7F099E"/>
    <a:srgbClr val="171C30"/>
    <a:srgbClr val="1BA0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4" autoAdjust="0"/>
    <p:restoredTop sz="96763" autoAdjust="0"/>
  </p:normalViewPr>
  <p:slideViewPr>
    <p:cSldViewPr snapToGrid="0" showGuides="1">
      <p:cViewPr varScale="1">
        <p:scale>
          <a:sx n="68" d="100"/>
          <a:sy n="68" d="100"/>
        </p:scale>
        <p:origin x="546"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813"/>
    </p:cViewPr>
  </p:sorterViewPr>
  <p:notesViewPr>
    <p:cSldViewPr snapToGrid="0" showGuides="1">
      <p:cViewPr varScale="1">
        <p:scale>
          <a:sx n="96" d="100"/>
          <a:sy n="96" d="100"/>
        </p:scale>
        <p:origin x="402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esktop\Python%20Project_ML\Test%20Model%20performen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dirty="0">
                <a:solidFill>
                  <a:schemeClr val="tx1"/>
                </a:solidFill>
              </a:rPr>
              <a:t>Churn proportion</a:t>
            </a:r>
            <a:r>
              <a:rPr lang="en-US" sz="3200" baseline="0" dirty="0">
                <a:solidFill>
                  <a:schemeClr val="tx1"/>
                </a:solidFill>
              </a:rPr>
              <a:t> </a:t>
            </a:r>
            <a:endParaRPr lang="en-US" sz="320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spPr>
            <a:solidFill>
              <a:schemeClr val="accent2"/>
            </a:solidFill>
          </c:spPr>
          <c:dPt>
            <c:idx val="0"/>
            <c:bubble3D val="0"/>
            <c:spPr>
              <a:solidFill>
                <a:srgbClr val="FF0000"/>
              </a:solidFill>
              <a:ln w="19050">
                <a:solidFill>
                  <a:schemeClr val="lt1"/>
                </a:solidFill>
              </a:ln>
              <a:effectLst/>
            </c:spPr>
            <c:extLst>
              <c:ext xmlns:c16="http://schemas.microsoft.com/office/drawing/2014/chart" uri="{C3380CC4-5D6E-409C-BE32-E72D297353CC}">
                <c16:uniqueId val="{00000001-6A16-4539-A773-0F2B026E18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16-4539-A773-0F2B026E18F5}"/>
              </c:ext>
            </c:extLst>
          </c:dPt>
          <c:dLbls>
            <c:dLbl>
              <c:idx val="0"/>
              <c:layout>
                <c:manualLayout>
                  <c:x val="-6.8241469816273034E-2"/>
                  <c:y val="0.1338065358026411"/>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C5DECAD8-384D-4C5B-A624-FE934E7C2F35}" type="PERCENTAGE">
                      <a:rPr lang="en-US" sz="2000" b="1">
                        <a:solidFill>
                          <a:schemeClr val="tx1"/>
                        </a:solidFill>
                      </a:rPr>
                      <a:pPr>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8.8801399825021873E-2"/>
                      <c:h val="6.5032908420630434E-2"/>
                    </c:manualLayout>
                  </c15:layout>
                  <c15:dlblFieldTable/>
                  <c15:showDataLabelsRange val="0"/>
                </c:ext>
                <c:ext xmlns:c16="http://schemas.microsoft.com/office/drawing/2014/chart" uri="{C3380CC4-5D6E-409C-BE32-E72D297353CC}">
                  <c16:uniqueId val="{00000001-6A16-4539-A773-0F2B026E18F5}"/>
                </c:ext>
              </c:extLst>
            </c:dLbl>
            <c:dLbl>
              <c:idx val="1"/>
              <c:layout>
                <c:manualLayout>
                  <c:x val="0.16043668754004167"/>
                  <c:y val="-0.12210685023233096"/>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fld id="{99A23E7B-4731-4D0C-BC41-6C101E8D44CE}" type="PERCENTAGE">
                      <a:rPr lang="en-US" sz="2000" b="1">
                        <a:solidFill>
                          <a:schemeClr val="tx1"/>
                        </a:solidFill>
                      </a:rPr>
                      <a:pPr>
                        <a:defRPr/>
                      </a:pPr>
                      <a:t>[PERCENTAGE]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1295719924773182"/>
                      <c:h val="8.7463442846826958E-2"/>
                    </c:manualLayout>
                  </c15:layout>
                  <c15:dlblFieldTable/>
                  <c15:showDataLabelsRange val="0"/>
                </c:ext>
                <c:ext xmlns:c16="http://schemas.microsoft.com/office/drawing/2014/chart" uri="{C3380CC4-5D6E-409C-BE32-E72D297353CC}">
                  <c16:uniqueId val="{00000003-6A16-4539-A773-0F2B026E18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Sheet2!$A$7:$B$7</c:f>
              <c:strCache>
                <c:ptCount val="2"/>
                <c:pt idx="0">
                  <c:v>churn percentag</c:v>
                </c:pt>
                <c:pt idx="1">
                  <c:v>not churn percentag</c:v>
                </c:pt>
              </c:strCache>
            </c:strRef>
          </c:cat>
          <c:val>
            <c:numRef>
              <c:f>Sheet2!$A$8:$B$8</c:f>
              <c:numCache>
                <c:formatCode>General</c:formatCode>
                <c:ptCount val="2"/>
                <c:pt idx="0">
                  <c:v>16.84</c:v>
                </c:pt>
                <c:pt idx="1">
                  <c:v>83.16</c:v>
                </c:pt>
              </c:numCache>
            </c:numRef>
          </c:val>
          <c:extLst>
            <c:ext xmlns:c16="http://schemas.microsoft.com/office/drawing/2014/chart" uri="{C3380CC4-5D6E-409C-BE32-E72D297353CC}">
              <c16:uniqueId val="{00000004-6A16-4539-A773-0F2B026E18F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Entry>
      <c:layout>
        <c:manualLayout>
          <c:xMode val="edge"/>
          <c:yMode val="edge"/>
          <c:x val="0.3098107618437459"/>
          <c:y val="0.87732400707736802"/>
          <c:w val="0.35238197587506287"/>
          <c:h val="0.1084869947217671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24311-5729-4EE2-A2FF-AF94D886F13A}" type="doc">
      <dgm:prSet loTypeId="urn:microsoft.com/office/officeart/2009/3/layout/StepUpProcess" loCatId="process" qsTypeId="urn:microsoft.com/office/officeart/2005/8/quickstyle/3d3" qsCatId="3D" csTypeId="urn:microsoft.com/office/officeart/2005/8/colors/accent0_1" csCatId="mainScheme" phldr="1"/>
      <dgm:spPr/>
      <dgm:t>
        <a:bodyPr/>
        <a:lstStyle/>
        <a:p>
          <a:endParaRPr lang="en-US"/>
        </a:p>
      </dgm:t>
    </dgm:pt>
    <dgm:pt modelId="{829BA910-996F-48AF-9190-08954C3C571F}">
      <dgm:prSet phldrT="[Text]" custT="1"/>
      <dgm:spPr/>
      <dgm:t>
        <a:bodyPr/>
        <a:lstStyle/>
        <a:p>
          <a:pPr algn="l"/>
          <a:r>
            <a:rPr lang="en-US" sz="1600" b="1" dirty="0">
              <a:latin typeface="Arial" panose="020B0604020202020204" pitchFamily="34" charset="0"/>
              <a:cs typeface="Arial" panose="020B0604020202020204" pitchFamily="34" charset="0"/>
            </a:rPr>
            <a:t>Import libraries</a:t>
          </a:r>
          <a:r>
            <a:rPr lang="en-US" sz="1600" dirty="0">
              <a:latin typeface="Arial" panose="020B0604020202020204" pitchFamily="34" charset="0"/>
              <a:cs typeface="Arial" panose="020B0604020202020204" pitchFamily="34" charset="0"/>
            </a:rPr>
            <a:t>:</a:t>
          </a:r>
        </a:p>
      </dgm:t>
    </dgm:pt>
    <dgm:pt modelId="{8AF56DF0-8882-44FA-95BF-0984F5CEFE93}" type="parTrans" cxnId="{41759D39-1FA3-4543-9B6B-01200D36B34F}">
      <dgm:prSet/>
      <dgm:spPr/>
      <dgm:t>
        <a:bodyPr/>
        <a:lstStyle/>
        <a:p>
          <a:endParaRPr lang="en-US"/>
        </a:p>
      </dgm:t>
    </dgm:pt>
    <dgm:pt modelId="{734F9A68-C90F-4C6B-BD51-E449187C570E}" type="sibTrans" cxnId="{41759D39-1FA3-4543-9B6B-01200D36B34F}">
      <dgm:prSet/>
      <dgm:spPr/>
      <dgm:t>
        <a:bodyPr/>
        <a:lstStyle/>
        <a:p>
          <a:endParaRPr lang="en-US"/>
        </a:p>
      </dgm:t>
    </dgm:pt>
    <dgm:pt modelId="{897A74D0-438F-459D-A1B2-436638DC08F2}">
      <dgm:prSet custT="1"/>
      <dgm:spPr/>
      <dgm:t>
        <a:bodyPr/>
        <a:lstStyle/>
        <a:p>
          <a:r>
            <a:rPr lang="en-US" sz="1600" b="1" i="0" dirty="0">
              <a:latin typeface="Arial" panose="020B0604020202020204" pitchFamily="34" charset="0"/>
              <a:cs typeface="Arial" panose="020B0604020202020204" pitchFamily="34" charset="0"/>
            </a:rPr>
            <a:t>Inspecting data</a:t>
          </a:r>
          <a:r>
            <a:rPr lang="en-US" sz="1600" b="0" i="0" dirty="0">
              <a:latin typeface="Arial" panose="020B0604020202020204" pitchFamily="34" charset="0"/>
              <a:cs typeface="Arial" panose="020B0604020202020204" pitchFamily="34" charset="0"/>
            </a:rPr>
            <a:t>:</a:t>
          </a:r>
        </a:p>
      </dgm:t>
    </dgm:pt>
    <dgm:pt modelId="{5BCC4C7A-411F-4667-832B-000FEF13A740}" type="parTrans" cxnId="{122B2D30-6CAD-450F-BF15-E2FCA73162C1}">
      <dgm:prSet/>
      <dgm:spPr/>
      <dgm:t>
        <a:bodyPr/>
        <a:lstStyle/>
        <a:p>
          <a:endParaRPr lang="en-US"/>
        </a:p>
      </dgm:t>
    </dgm:pt>
    <dgm:pt modelId="{FB575B8E-E86B-4112-B278-8A6B970E9E34}" type="sibTrans" cxnId="{122B2D30-6CAD-450F-BF15-E2FCA73162C1}">
      <dgm:prSet/>
      <dgm:spPr/>
      <dgm:t>
        <a:bodyPr/>
        <a:lstStyle/>
        <a:p>
          <a:endParaRPr lang="en-US"/>
        </a:p>
      </dgm:t>
    </dgm:pt>
    <dgm:pt modelId="{44C262BD-C3F6-487B-B242-AC30C6A7224A}">
      <dgm:prSet custT="1"/>
      <dgm:spPr/>
      <dgm:t>
        <a:bodyPr/>
        <a:lstStyle/>
        <a:p>
          <a:pPr algn="l"/>
          <a:r>
            <a:rPr lang="en-US" sz="1600">
              <a:latin typeface="Arial" panose="020B0604020202020204" pitchFamily="34" charset="0"/>
              <a:cs typeface="Arial" panose="020B0604020202020204" pitchFamily="34" charset="0"/>
            </a:rPr>
            <a:t>Numpy</a:t>
          </a:r>
          <a:endParaRPr lang="en-US" sz="1600" dirty="0">
            <a:latin typeface="Arial" panose="020B0604020202020204" pitchFamily="34" charset="0"/>
            <a:cs typeface="Arial" panose="020B0604020202020204" pitchFamily="34" charset="0"/>
          </a:endParaRPr>
        </a:p>
      </dgm:t>
    </dgm:pt>
    <dgm:pt modelId="{97E772B9-E8BA-4E18-A6C9-B8E891E2C051}" type="parTrans" cxnId="{80955AF3-18DD-4A9D-856F-05672D48D5A0}">
      <dgm:prSet/>
      <dgm:spPr/>
      <dgm:t>
        <a:bodyPr/>
        <a:lstStyle/>
        <a:p>
          <a:endParaRPr lang="en-US"/>
        </a:p>
      </dgm:t>
    </dgm:pt>
    <dgm:pt modelId="{CD6D4781-B76A-42F2-A7F5-BBC986F9661D}" type="sibTrans" cxnId="{80955AF3-18DD-4A9D-856F-05672D48D5A0}">
      <dgm:prSet/>
      <dgm:spPr/>
      <dgm:t>
        <a:bodyPr/>
        <a:lstStyle/>
        <a:p>
          <a:endParaRPr lang="en-US"/>
        </a:p>
      </dgm:t>
    </dgm:pt>
    <dgm:pt modelId="{8FAD53B9-C083-4285-9DF1-5416B338C1A0}">
      <dgm:prSet custT="1"/>
      <dgm:spPr/>
      <dgm:t>
        <a:bodyPr/>
        <a:lstStyle/>
        <a:p>
          <a:pPr algn="l"/>
          <a:r>
            <a:rPr lang="en-US" sz="1600">
              <a:latin typeface="Arial" panose="020B0604020202020204" pitchFamily="34" charset="0"/>
              <a:cs typeface="Arial" panose="020B0604020202020204" pitchFamily="34" charset="0"/>
            </a:rPr>
            <a:t>Pandas</a:t>
          </a:r>
          <a:endParaRPr lang="en-US" sz="1600" dirty="0">
            <a:latin typeface="Arial" panose="020B0604020202020204" pitchFamily="34" charset="0"/>
            <a:cs typeface="Arial" panose="020B0604020202020204" pitchFamily="34" charset="0"/>
          </a:endParaRPr>
        </a:p>
      </dgm:t>
    </dgm:pt>
    <dgm:pt modelId="{6F0089DA-E17D-4F2C-A141-8BC34A2BD285}" type="parTrans" cxnId="{313D04EC-2B3D-4A0B-BE72-3D9C61F338D8}">
      <dgm:prSet/>
      <dgm:spPr/>
      <dgm:t>
        <a:bodyPr/>
        <a:lstStyle/>
        <a:p>
          <a:endParaRPr lang="en-US"/>
        </a:p>
      </dgm:t>
    </dgm:pt>
    <dgm:pt modelId="{AB58FEB1-2460-44C3-8F89-91292E036662}" type="sibTrans" cxnId="{313D04EC-2B3D-4A0B-BE72-3D9C61F338D8}">
      <dgm:prSet/>
      <dgm:spPr/>
      <dgm:t>
        <a:bodyPr/>
        <a:lstStyle/>
        <a:p>
          <a:endParaRPr lang="en-US"/>
        </a:p>
      </dgm:t>
    </dgm:pt>
    <dgm:pt modelId="{C52D494D-DF23-4C9B-9E7A-288A2FD91F14}">
      <dgm:prSet custT="1"/>
      <dgm:spPr/>
      <dgm:t>
        <a:bodyPr/>
        <a:lstStyle/>
        <a:p>
          <a:pPr algn="l"/>
          <a:r>
            <a:rPr lang="en-US" sz="1600" dirty="0">
              <a:latin typeface="Arial" panose="020B0604020202020204" pitchFamily="34" charset="0"/>
              <a:cs typeface="Arial" panose="020B0604020202020204" pitchFamily="34" charset="0"/>
            </a:rPr>
            <a:t>Matplotlib</a:t>
          </a:r>
        </a:p>
      </dgm:t>
    </dgm:pt>
    <dgm:pt modelId="{3A05D568-5683-494C-A92B-50965CB3E88C}" type="parTrans" cxnId="{E9E19EB3-32E8-484F-A443-AFA2C89F46BB}">
      <dgm:prSet/>
      <dgm:spPr/>
      <dgm:t>
        <a:bodyPr/>
        <a:lstStyle/>
        <a:p>
          <a:endParaRPr lang="en-US"/>
        </a:p>
      </dgm:t>
    </dgm:pt>
    <dgm:pt modelId="{C617393F-E9D1-4BD6-B2FC-32E21CBFDD97}" type="sibTrans" cxnId="{E9E19EB3-32E8-484F-A443-AFA2C89F46BB}">
      <dgm:prSet/>
      <dgm:spPr/>
      <dgm:t>
        <a:bodyPr/>
        <a:lstStyle/>
        <a:p>
          <a:endParaRPr lang="en-US"/>
        </a:p>
      </dgm:t>
    </dgm:pt>
    <dgm:pt modelId="{E091235A-9D3A-4350-98FD-248DF2C7E736}">
      <dgm:prSet custT="1"/>
      <dgm:spPr/>
      <dgm:t>
        <a:bodyPr/>
        <a:lstStyle/>
        <a:p>
          <a:pPr algn="l"/>
          <a:r>
            <a:rPr lang="en-US" sz="1600">
              <a:latin typeface="Arial" panose="020B0604020202020204" pitchFamily="34" charset="0"/>
              <a:cs typeface="Arial" panose="020B0604020202020204" pitchFamily="34" charset="0"/>
            </a:rPr>
            <a:t>Seaborn….</a:t>
          </a:r>
          <a:endParaRPr lang="en-US" sz="1600" dirty="0">
            <a:latin typeface="Arial" panose="020B0604020202020204" pitchFamily="34" charset="0"/>
            <a:cs typeface="Arial" panose="020B0604020202020204" pitchFamily="34" charset="0"/>
          </a:endParaRPr>
        </a:p>
      </dgm:t>
    </dgm:pt>
    <dgm:pt modelId="{6A3785EB-B6BC-415A-9399-D65AE3F4DE0D}" type="parTrans" cxnId="{A3B6E519-455F-4BD7-B043-37ED1EEA81E5}">
      <dgm:prSet/>
      <dgm:spPr/>
      <dgm:t>
        <a:bodyPr/>
        <a:lstStyle/>
        <a:p>
          <a:endParaRPr lang="en-US"/>
        </a:p>
      </dgm:t>
    </dgm:pt>
    <dgm:pt modelId="{15AA9312-1AEF-414F-940A-CE3DBE8AF608}" type="sibTrans" cxnId="{A3B6E519-455F-4BD7-B043-37ED1EEA81E5}">
      <dgm:prSet/>
      <dgm:spPr/>
      <dgm:t>
        <a:bodyPr/>
        <a:lstStyle/>
        <a:p>
          <a:endParaRPr lang="en-US"/>
        </a:p>
      </dgm:t>
    </dgm:pt>
    <dgm:pt modelId="{B2044D57-42E1-48E7-8C84-36C5452B60F2}">
      <dgm:prSet custT="1"/>
      <dgm:spPr/>
      <dgm:t>
        <a:bodyPr/>
        <a:lstStyle/>
        <a:p>
          <a:r>
            <a:rPr lang="en-US" sz="1600" b="1" dirty="0">
              <a:latin typeface="Arial" panose="020B0604020202020204" pitchFamily="34" charset="0"/>
              <a:cs typeface="Arial" panose="020B0604020202020204" pitchFamily="34" charset="0"/>
            </a:rPr>
            <a:t>Cleaning data</a:t>
          </a:r>
        </a:p>
      </dgm:t>
    </dgm:pt>
    <dgm:pt modelId="{13F4AECA-25EC-4B82-A8B0-CBEC866A15D4}" type="parTrans" cxnId="{77074C90-0696-40AF-A0C4-10B2F79D5354}">
      <dgm:prSet/>
      <dgm:spPr/>
      <dgm:t>
        <a:bodyPr/>
        <a:lstStyle/>
        <a:p>
          <a:endParaRPr lang="en-US"/>
        </a:p>
      </dgm:t>
    </dgm:pt>
    <dgm:pt modelId="{97257689-D104-4E02-825F-F900F968E4E1}" type="sibTrans" cxnId="{77074C90-0696-40AF-A0C4-10B2F79D5354}">
      <dgm:prSet/>
      <dgm:spPr/>
      <dgm:t>
        <a:bodyPr/>
        <a:lstStyle/>
        <a:p>
          <a:endParaRPr lang="en-US"/>
        </a:p>
      </dgm:t>
    </dgm:pt>
    <dgm:pt modelId="{87BE71CD-B286-4B1A-AFB9-99EDFEBA0EEE}">
      <dgm:prSet custT="1"/>
      <dgm:spPr/>
      <dgm:t>
        <a:bodyPr/>
        <a:lstStyle/>
        <a:p>
          <a:r>
            <a:rPr lang="en-US" sz="1600">
              <a:latin typeface="Arial" panose="020B0604020202020204" pitchFamily="34" charset="0"/>
              <a:cs typeface="Arial" panose="020B0604020202020204" pitchFamily="34" charset="0"/>
            </a:rPr>
            <a:t>Shape:( 5630,21)</a:t>
          </a:r>
          <a:endParaRPr lang="en-US" sz="1600" dirty="0">
            <a:latin typeface="Arial" panose="020B0604020202020204" pitchFamily="34" charset="0"/>
            <a:cs typeface="Arial" panose="020B0604020202020204" pitchFamily="34" charset="0"/>
          </a:endParaRPr>
        </a:p>
      </dgm:t>
    </dgm:pt>
    <dgm:pt modelId="{22C6A55E-0704-46C2-9DB6-A6EE6AE3D776}" type="parTrans" cxnId="{3F9741C3-7969-4094-A6D9-0FD910DC377A}">
      <dgm:prSet/>
      <dgm:spPr/>
      <dgm:t>
        <a:bodyPr/>
        <a:lstStyle/>
        <a:p>
          <a:endParaRPr lang="en-US"/>
        </a:p>
      </dgm:t>
    </dgm:pt>
    <dgm:pt modelId="{A6F828B1-E252-4C06-BD13-19A7D718F474}" type="sibTrans" cxnId="{3F9741C3-7969-4094-A6D9-0FD910DC377A}">
      <dgm:prSet/>
      <dgm:spPr/>
      <dgm:t>
        <a:bodyPr/>
        <a:lstStyle/>
        <a:p>
          <a:endParaRPr lang="en-US"/>
        </a:p>
      </dgm:t>
    </dgm:pt>
    <dgm:pt modelId="{5BAA2B66-0B8C-4C15-B8A9-584FA10F90E3}">
      <dgm:prSet custT="1"/>
      <dgm:spPr/>
      <dgm:t>
        <a:bodyPr/>
        <a:lstStyle/>
        <a:p>
          <a:r>
            <a:rPr lang="en-US" sz="1600">
              <a:latin typeface="Arial" panose="020B0604020202020204" pitchFamily="34" charset="0"/>
              <a:cs typeface="Arial" panose="020B0604020202020204" pitchFamily="34" charset="0"/>
            </a:rPr>
            <a:t>There are 6 columns which missing value 4-5%</a:t>
          </a:r>
          <a:endParaRPr lang="en-US" sz="1600" dirty="0">
            <a:latin typeface="Arial" panose="020B0604020202020204" pitchFamily="34" charset="0"/>
            <a:cs typeface="Arial" panose="020B0604020202020204" pitchFamily="34" charset="0"/>
          </a:endParaRPr>
        </a:p>
      </dgm:t>
    </dgm:pt>
    <dgm:pt modelId="{9A3E68F9-63DE-44AE-8024-4DB3EDD1E22F}" type="parTrans" cxnId="{68914432-23A0-4AAC-BC57-D3CADB82FF26}">
      <dgm:prSet/>
      <dgm:spPr/>
      <dgm:t>
        <a:bodyPr/>
        <a:lstStyle/>
        <a:p>
          <a:endParaRPr lang="en-US"/>
        </a:p>
      </dgm:t>
    </dgm:pt>
    <dgm:pt modelId="{E40CFF01-F738-4CB4-9233-F2ED8755D3B1}" type="sibTrans" cxnId="{68914432-23A0-4AAC-BC57-D3CADB82FF26}">
      <dgm:prSet/>
      <dgm:spPr/>
      <dgm:t>
        <a:bodyPr/>
        <a:lstStyle/>
        <a:p>
          <a:endParaRPr lang="en-US"/>
        </a:p>
      </dgm:t>
    </dgm:pt>
    <dgm:pt modelId="{7BB328B8-E671-4D5A-B76E-2B29F8C7A3B5}">
      <dgm:prSet custT="1"/>
      <dgm:spPr/>
      <dgm:t>
        <a:bodyPr/>
        <a:lstStyle/>
        <a:p>
          <a:r>
            <a:rPr lang="en-US" sz="1600">
              <a:latin typeface="Arial" panose="020B0604020202020204" pitchFamily="34" charset="0"/>
              <a:cs typeface="Arial" panose="020B0604020202020204" pitchFamily="34" charset="0"/>
            </a:rPr>
            <a:t>No duplicate values</a:t>
          </a:r>
          <a:endParaRPr lang="en-US" sz="1600" dirty="0">
            <a:latin typeface="Arial" panose="020B0604020202020204" pitchFamily="34" charset="0"/>
            <a:cs typeface="Arial" panose="020B0604020202020204" pitchFamily="34" charset="0"/>
          </a:endParaRPr>
        </a:p>
      </dgm:t>
    </dgm:pt>
    <dgm:pt modelId="{93451BD4-DC01-47E5-956D-2219283DBD8D}" type="parTrans" cxnId="{E726E9C5-110D-4966-AD04-0D191EA7510F}">
      <dgm:prSet/>
      <dgm:spPr/>
      <dgm:t>
        <a:bodyPr/>
        <a:lstStyle/>
        <a:p>
          <a:endParaRPr lang="en-US"/>
        </a:p>
      </dgm:t>
    </dgm:pt>
    <dgm:pt modelId="{047BB54F-63DF-4518-8408-866CE698EECF}" type="sibTrans" cxnId="{E726E9C5-110D-4966-AD04-0D191EA7510F}">
      <dgm:prSet/>
      <dgm:spPr/>
      <dgm:t>
        <a:bodyPr/>
        <a:lstStyle/>
        <a:p>
          <a:endParaRPr lang="en-US"/>
        </a:p>
      </dgm:t>
    </dgm:pt>
    <dgm:pt modelId="{2E711873-9762-4026-8D58-AD2E9F0834DB}">
      <dgm:prSet custT="1"/>
      <dgm:spPr/>
      <dgm:t>
        <a:bodyPr/>
        <a:lstStyle/>
        <a:p>
          <a:r>
            <a:rPr lang="en-US" sz="1600" dirty="0">
              <a:latin typeface="Arial" panose="020B0604020202020204" pitchFamily="34" charset="0"/>
              <a:cs typeface="Arial" panose="020B0604020202020204" pitchFamily="34" charset="0"/>
            </a:rPr>
            <a:t>Drop not important feature: ‘Customer ID’</a:t>
          </a:r>
        </a:p>
      </dgm:t>
    </dgm:pt>
    <dgm:pt modelId="{B9E0A686-4729-43CF-BACC-CCFD5FA8B359}" type="parTrans" cxnId="{613B7140-F16E-4483-872A-AA745937A7B2}">
      <dgm:prSet/>
      <dgm:spPr/>
      <dgm:t>
        <a:bodyPr/>
        <a:lstStyle/>
        <a:p>
          <a:endParaRPr lang="en-US"/>
        </a:p>
      </dgm:t>
    </dgm:pt>
    <dgm:pt modelId="{F7D1B337-CCB3-4664-A32D-4EC4E5EF64ED}" type="sibTrans" cxnId="{613B7140-F16E-4483-872A-AA745937A7B2}">
      <dgm:prSet/>
      <dgm:spPr/>
      <dgm:t>
        <a:bodyPr/>
        <a:lstStyle/>
        <a:p>
          <a:endParaRPr lang="en-US"/>
        </a:p>
      </dgm:t>
    </dgm:pt>
    <dgm:pt modelId="{8C335752-7CE0-416B-894A-6BFA7FC0058F}">
      <dgm:prSet custT="1"/>
      <dgm:spPr/>
      <dgm:t>
        <a:bodyPr/>
        <a:lstStyle/>
        <a:p>
          <a:r>
            <a:rPr lang="en-US" sz="1600">
              <a:latin typeface="Arial" panose="020B0604020202020204" pitchFamily="34" charset="0"/>
              <a:cs typeface="Arial" panose="020B0604020202020204" pitchFamily="34" charset="0"/>
            </a:rPr>
            <a:t>Fill missing value with median</a:t>
          </a:r>
          <a:endParaRPr lang="en-US" sz="1600" dirty="0">
            <a:latin typeface="Arial" panose="020B0604020202020204" pitchFamily="34" charset="0"/>
            <a:cs typeface="Arial" panose="020B0604020202020204" pitchFamily="34" charset="0"/>
          </a:endParaRPr>
        </a:p>
      </dgm:t>
    </dgm:pt>
    <dgm:pt modelId="{40FD1619-C5D8-4500-8E94-599B55805784}" type="parTrans" cxnId="{052E0DF1-C53E-4A10-A7FA-9602EF2B91F8}">
      <dgm:prSet/>
      <dgm:spPr/>
      <dgm:t>
        <a:bodyPr/>
        <a:lstStyle/>
        <a:p>
          <a:endParaRPr lang="en-US"/>
        </a:p>
      </dgm:t>
    </dgm:pt>
    <dgm:pt modelId="{E94E52C9-945B-453C-99D3-3C8F0C9C630D}" type="sibTrans" cxnId="{052E0DF1-C53E-4A10-A7FA-9602EF2B91F8}">
      <dgm:prSet/>
      <dgm:spPr/>
      <dgm:t>
        <a:bodyPr/>
        <a:lstStyle/>
        <a:p>
          <a:endParaRPr lang="en-US"/>
        </a:p>
      </dgm:t>
    </dgm:pt>
    <dgm:pt modelId="{83224DD7-25E8-4712-9795-8ADCEE16128F}">
      <dgm:prSet custT="1"/>
      <dgm:spPr/>
      <dgm:t>
        <a:bodyPr/>
        <a:lstStyle/>
        <a:p>
          <a:endParaRPr lang="en-US" sz="1600" dirty="0">
            <a:solidFill>
              <a:schemeClr val="bg1"/>
            </a:solidFill>
            <a:latin typeface="Arial" panose="020B0604020202020204" pitchFamily="34" charset="0"/>
            <a:cs typeface="Arial" panose="020B0604020202020204" pitchFamily="34" charset="0"/>
          </a:endParaRPr>
        </a:p>
      </dgm:t>
    </dgm:pt>
    <dgm:pt modelId="{A8C7151E-E100-4661-832C-BDFC3B2B21C9}" type="parTrans" cxnId="{16EDC81A-312A-4369-969F-C18FD4222E02}">
      <dgm:prSet/>
      <dgm:spPr/>
      <dgm:t>
        <a:bodyPr/>
        <a:lstStyle/>
        <a:p>
          <a:endParaRPr lang="en-US"/>
        </a:p>
      </dgm:t>
    </dgm:pt>
    <dgm:pt modelId="{D160A8B7-A80E-42E7-BD32-4BB0D9B5720F}" type="sibTrans" cxnId="{16EDC81A-312A-4369-969F-C18FD4222E02}">
      <dgm:prSet/>
      <dgm:spPr/>
      <dgm:t>
        <a:bodyPr/>
        <a:lstStyle/>
        <a:p>
          <a:endParaRPr lang="en-US"/>
        </a:p>
      </dgm:t>
    </dgm:pt>
    <dgm:pt modelId="{5281F240-A4D8-46EF-ACBB-BC3BE0FC049B}">
      <dgm:prSet custT="1"/>
      <dgm:spPr/>
      <dgm:t>
        <a:bodyPr/>
        <a:lstStyle/>
        <a:p>
          <a:r>
            <a:rPr lang="en-US" sz="1600" dirty="0">
              <a:latin typeface="Arial" panose="020B0604020202020204" pitchFamily="34" charset="0"/>
              <a:cs typeface="Arial" panose="020B0604020202020204" pitchFamily="34" charset="0"/>
            </a:rPr>
            <a:t>Outlier Treatment</a:t>
          </a:r>
        </a:p>
      </dgm:t>
    </dgm:pt>
    <dgm:pt modelId="{2FFF1E22-EFCF-4B77-9FEF-8E7D40618424}" type="parTrans" cxnId="{D73922AF-9EEB-4412-8730-5737EF0C52ED}">
      <dgm:prSet/>
      <dgm:spPr/>
      <dgm:t>
        <a:bodyPr/>
        <a:lstStyle/>
        <a:p>
          <a:endParaRPr lang="en-US"/>
        </a:p>
      </dgm:t>
    </dgm:pt>
    <dgm:pt modelId="{6B32310B-C628-4E8A-8194-D553FED34031}" type="sibTrans" cxnId="{D73922AF-9EEB-4412-8730-5737EF0C52ED}">
      <dgm:prSet/>
      <dgm:spPr/>
      <dgm:t>
        <a:bodyPr/>
        <a:lstStyle/>
        <a:p>
          <a:endParaRPr lang="en-US"/>
        </a:p>
      </dgm:t>
    </dgm:pt>
    <dgm:pt modelId="{F47CC097-0834-459B-AD8B-F3407367515B}" type="pres">
      <dgm:prSet presAssocID="{66824311-5729-4EE2-A2FF-AF94D886F13A}" presName="rootnode" presStyleCnt="0">
        <dgm:presLayoutVars>
          <dgm:chMax/>
          <dgm:chPref/>
          <dgm:dir/>
          <dgm:animLvl val="lvl"/>
        </dgm:presLayoutVars>
      </dgm:prSet>
      <dgm:spPr/>
    </dgm:pt>
    <dgm:pt modelId="{1C88823F-3A73-41D0-9731-47DB5C9FD06E}" type="pres">
      <dgm:prSet presAssocID="{829BA910-996F-48AF-9190-08954C3C571F}" presName="composite" presStyleCnt="0"/>
      <dgm:spPr/>
    </dgm:pt>
    <dgm:pt modelId="{216DEE9B-F888-40C9-83CD-8BA81F2C8D53}" type="pres">
      <dgm:prSet presAssocID="{829BA910-996F-48AF-9190-08954C3C571F}" presName="LShape" presStyleLbl="alignNode1" presStyleIdx="0" presStyleCnt="5"/>
      <dgm:spPr/>
    </dgm:pt>
    <dgm:pt modelId="{8E1309C3-0EA4-4AAE-9C11-56448F62658C}" type="pres">
      <dgm:prSet presAssocID="{829BA910-996F-48AF-9190-08954C3C571F}" presName="ParentText" presStyleLbl="revTx" presStyleIdx="0" presStyleCnt="3">
        <dgm:presLayoutVars>
          <dgm:chMax val="0"/>
          <dgm:chPref val="0"/>
          <dgm:bulletEnabled val="1"/>
        </dgm:presLayoutVars>
      </dgm:prSet>
      <dgm:spPr/>
    </dgm:pt>
    <dgm:pt modelId="{E923EA75-9269-4405-9382-4F7F4848E630}" type="pres">
      <dgm:prSet presAssocID="{829BA910-996F-48AF-9190-08954C3C571F}" presName="Triangle" presStyleLbl="alignNode1" presStyleIdx="1" presStyleCnt="5"/>
      <dgm:spPr/>
    </dgm:pt>
    <dgm:pt modelId="{99382702-51E2-4101-BF41-058AFF04F155}" type="pres">
      <dgm:prSet presAssocID="{734F9A68-C90F-4C6B-BD51-E449187C570E}" presName="sibTrans" presStyleCnt="0"/>
      <dgm:spPr/>
    </dgm:pt>
    <dgm:pt modelId="{6BCAEDDC-5C51-499E-B607-BDA906D31350}" type="pres">
      <dgm:prSet presAssocID="{734F9A68-C90F-4C6B-BD51-E449187C570E}" presName="space" presStyleCnt="0"/>
      <dgm:spPr/>
    </dgm:pt>
    <dgm:pt modelId="{B82F3672-9A60-4175-A8C5-AD93C202863C}" type="pres">
      <dgm:prSet presAssocID="{897A74D0-438F-459D-A1B2-436638DC08F2}" presName="composite" presStyleCnt="0"/>
      <dgm:spPr/>
    </dgm:pt>
    <dgm:pt modelId="{B8389CE4-C398-4F52-8D0C-AA1687825494}" type="pres">
      <dgm:prSet presAssocID="{897A74D0-438F-459D-A1B2-436638DC08F2}" presName="LShape" presStyleLbl="alignNode1" presStyleIdx="2" presStyleCnt="5"/>
      <dgm:spPr/>
    </dgm:pt>
    <dgm:pt modelId="{955EE010-7409-403E-BC5A-6A8F377B7DEB}" type="pres">
      <dgm:prSet presAssocID="{897A74D0-438F-459D-A1B2-436638DC08F2}" presName="ParentText" presStyleLbl="revTx" presStyleIdx="1" presStyleCnt="3" custScaleX="111269" custScaleY="103217" custLinFactNeighborX="5873" custLinFactNeighborY="-804">
        <dgm:presLayoutVars>
          <dgm:chMax val="0"/>
          <dgm:chPref val="0"/>
          <dgm:bulletEnabled val="1"/>
        </dgm:presLayoutVars>
      </dgm:prSet>
      <dgm:spPr/>
    </dgm:pt>
    <dgm:pt modelId="{A1A8EEDA-94F9-4714-8F91-4EA4035F2DF7}" type="pres">
      <dgm:prSet presAssocID="{897A74D0-438F-459D-A1B2-436638DC08F2}" presName="Triangle" presStyleLbl="alignNode1" presStyleIdx="3" presStyleCnt="5"/>
      <dgm:spPr/>
    </dgm:pt>
    <dgm:pt modelId="{ADDAFC51-3A08-460A-AE27-BF944225527B}" type="pres">
      <dgm:prSet presAssocID="{FB575B8E-E86B-4112-B278-8A6B970E9E34}" presName="sibTrans" presStyleCnt="0"/>
      <dgm:spPr/>
    </dgm:pt>
    <dgm:pt modelId="{7640E1BF-450C-4D28-BC2A-500F2C6D88B0}" type="pres">
      <dgm:prSet presAssocID="{FB575B8E-E86B-4112-B278-8A6B970E9E34}" presName="space" presStyleCnt="0"/>
      <dgm:spPr/>
    </dgm:pt>
    <dgm:pt modelId="{7F804C75-89E5-4D12-927D-2537ED3F7C3A}" type="pres">
      <dgm:prSet presAssocID="{B2044D57-42E1-48E7-8C84-36C5452B60F2}" presName="composite" presStyleCnt="0"/>
      <dgm:spPr/>
    </dgm:pt>
    <dgm:pt modelId="{26AF8FFE-2FA3-4520-8A93-83D14EFEDDD0}" type="pres">
      <dgm:prSet presAssocID="{B2044D57-42E1-48E7-8C84-36C5452B60F2}" presName="LShape" presStyleLbl="alignNode1" presStyleIdx="4" presStyleCnt="5" custLinFactNeighborX="-1818" custLinFactNeighborY="-4234"/>
      <dgm:spPr/>
    </dgm:pt>
    <dgm:pt modelId="{14FA74F1-0708-4462-A597-11532782EC48}" type="pres">
      <dgm:prSet presAssocID="{B2044D57-42E1-48E7-8C84-36C5452B60F2}" presName="ParentText" presStyleLbl="revTx" presStyleIdx="2" presStyleCnt="3" custScaleX="105618" custLinFactNeighborX="10183" custLinFactNeighborY="-1148">
        <dgm:presLayoutVars>
          <dgm:chMax val="0"/>
          <dgm:chPref val="0"/>
          <dgm:bulletEnabled val="1"/>
        </dgm:presLayoutVars>
      </dgm:prSet>
      <dgm:spPr/>
    </dgm:pt>
  </dgm:ptLst>
  <dgm:cxnLst>
    <dgm:cxn modelId="{2FC0F90E-C199-4D14-978B-A0A26E6C02CE}" type="presOf" srcId="{87BE71CD-B286-4B1A-AFB9-99EDFEBA0EEE}" destId="{955EE010-7409-403E-BC5A-6A8F377B7DEB}" srcOrd="0" destOrd="1" presId="urn:microsoft.com/office/officeart/2009/3/layout/StepUpProcess"/>
    <dgm:cxn modelId="{A3B6E519-455F-4BD7-B043-37ED1EEA81E5}" srcId="{829BA910-996F-48AF-9190-08954C3C571F}" destId="{E091235A-9D3A-4350-98FD-248DF2C7E736}" srcOrd="3" destOrd="0" parTransId="{6A3785EB-B6BC-415A-9399-D65AE3F4DE0D}" sibTransId="{15AA9312-1AEF-414F-940A-CE3DBE8AF608}"/>
    <dgm:cxn modelId="{16EDC81A-312A-4369-969F-C18FD4222E02}" srcId="{B2044D57-42E1-48E7-8C84-36C5452B60F2}" destId="{83224DD7-25E8-4712-9795-8ADCEE16128F}" srcOrd="3" destOrd="0" parTransId="{A8C7151E-E100-4661-832C-BDFC3B2B21C9}" sibTransId="{D160A8B7-A80E-42E7-BD32-4BB0D9B5720F}"/>
    <dgm:cxn modelId="{8166CA25-C1C6-4CE7-A611-8AAD48D838F5}" type="presOf" srcId="{44C262BD-C3F6-487B-B242-AC30C6A7224A}" destId="{8E1309C3-0EA4-4AAE-9C11-56448F62658C}" srcOrd="0" destOrd="1" presId="urn:microsoft.com/office/officeart/2009/3/layout/StepUpProcess"/>
    <dgm:cxn modelId="{122B2D30-6CAD-450F-BF15-E2FCA73162C1}" srcId="{66824311-5729-4EE2-A2FF-AF94D886F13A}" destId="{897A74D0-438F-459D-A1B2-436638DC08F2}" srcOrd="1" destOrd="0" parTransId="{5BCC4C7A-411F-4667-832B-000FEF13A740}" sibTransId="{FB575B8E-E86B-4112-B278-8A6B970E9E34}"/>
    <dgm:cxn modelId="{610B0C31-21A1-438E-9A25-0E0ACB646F9F}" type="presOf" srcId="{897A74D0-438F-459D-A1B2-436638DC08F2}" destId="{955EE010-7409-403E-BC5A-6A8F377B7DEB}" srcOrd="0" destOrd="0" presId="urn:microsoft.com/office/officeart/2009/3/layout/StepUpProcess"/>
    <dgm:cxn modelId="{68914432-23A0-4AAC-BC57-D3CADB82FF26}" srcId="{897A74D0-438F-459D-A1B2-436638DC08F2}" destId="{5BAA2B66-0B8C-4C15-B8A9-584FA10F90E3}" srcOrd="1" destOrd="0" parTransId="{9A3E68F9-63DE-44AE-8024-4DB3EDD1E22F}" sibTransId="{E40CFF01-F738-4CB4-9233-F2ED8755D3B1}"/>
    <dgm:cxn modelId="{6D75F833-1CB7-46B0-B013-3CEAFA277893}" type="presOf" srcId="{C52D494D-DF23-4C9B-9E7A-288A2FD91F14}" destId="{8E1309C3-0EA4-4AAE-9C11-56448F62658C}" srcOrd="0" destOrd="3" presId="urn:microsoft.com/office/officeart/2009/3/layout/StepUpProcess"/>
    <dgm:cxn modelId="{41759D39-1FA3-4543-9B6B-01200D36B34F}" srcId="{66824311-5729-4EE2-A2FF-AF94D886F13A}" destId="{829BA910-996F-48AF-9190-08954C3C571F}" srcOrd="0" destOrd="0" parTransId="{8AF56DF0-8882-44FA-95BF-0984F5CEFE93}" sibTransId="{734F9A68-C90F-4C6B-BD51-E449187C570E}"/>
    <dgm:cxn modelId="{613B7140-F16E-4483-872A-AA745937A7B2}" srcId="{B2044D57-42E1-48E7-8C84-36C5452B60F2}" destId="{2E711873-9762-4026-8D58-AD2E9F0834DB}" srcOrd="0" destOrd="0" parTransId="{B9E0A686-4729-43CF-BACC-CCFD5FA8B359}" sibTransId="{F7D1B337-CCB3-4664-A32D-4EC4E5EF64ED}"/>
    <dgm:cxn modelId="{22E0125B-9E23-44A2-A527-CD49A3E35E88}" type="presOf" srcId="{7BB328B8-E671-4D5A-B76E-2B29F8C7A3B5}" destId="{955EE010-7409-403E-BC5A-6A8F377B7DEB}" srcOrd="0" destOrd="3" presId="urn:microsoft.com/office/officeart/2009/3/layout/StepUpProcess"/>
    <dgm:cxn modelId="{ACD37D4A-9D50-47BB-9838-6E35B064AB69}" type="presOf" srcId="{66824311-5729-4EE2-A2FF-AF94D886F13A}" destId="{F47CC097-0834-459B-AD8B-F3407367515B}" srcOrd="0" destOrd="0" presId="urn:microsoft.com/office/officeart/2009/3/layout/StepUpProcess"/>
    <dgm:cxn modelId="{7D661457-BA6F-4A1E-A16C-E91E74B47CE0}" type="presOf" srcId="{829BA910-996F-48AF-9190-08954C3C571F}" destId="{8E1309C3-0EA4-4AAE-9C11-56448F62658C}" srcOrd="0" destOrd="0" presId="urn:microsoft.com/office/officeart/2009/3/layout/StepUpProcess"/>
    <dgm:cxn modelId="{77074C90-0696-40AF-A0C4-10B2F79D5354}" srcId="{66824311-5729-4EE2-A2FF-AF94D886F13A}" destId="{B2044D57-42E1-48E7-8C84-36C5452B60F2}" srcOrd="2" destOrd="0" parTransId="{13F4AECA-25EC-4B82-A8B0-CBEC866A15D4}" sibTransId="{97257689-D104-4E02-825F-F900F968E4E1}"/>
    <dgm:cxn modelId="{4FE7D891-9F06-4D5B-83D2-F61D1EDD5B2A}" type="presOf" srcId="{5BAA2B66-0B8C-4C15-B8A9-584FA10F90E3}" destId="{955EE010-7409-403E-BC5A-6A8F377B7DEB}" srcOrd="0" destOrd="2" presId="urn:microsoft.com/office/officeart/2009/3/layout/StepUpProcess"/>
    <dgm:cxn modelId="{E93EAAA7-C9DF-4C18-8CF4-65C319533F6C}" type="presOf" srcId="{5281F240-A4D8-46EF-ACBB-BC3BE0FC049B}" destId="{14FA74F1-0708-4462-A597-11532782EC48}" srcOrd="0" destOrd="3" presId="urn:microsoft.com/office/officeart/2009/3/layout/StepUpProcess"/>
    <dgm:cxn modelId="{D73922AF-9EEB-4412-8730-5737EF0C52ED}" srcId="{B2044D57-42E1-48E7-8C84-36C5452B60F2}" destId="{5281F240-A4D8-46EF-ACBB-BC3BE0FC049B}" srcOrd="2" destOrd="0" parTransId="{2FFF1E22-EFCF-4B77-9FEF-8E7D40618424}" sibTransId="{6B32310B-C628-4E8A-8194-D553FED34031}"/>
    <dgm:cxn modelId="{E9E19EB3-32E8-484F-A443-AFA2C89F46BB}" srcId="{829BA910-996F-48AF-9190-08954C3C571F}" destId="{C52D494D-DF23-4C9B-9E7A-288A2FD91F14}" srcOrd="2" destOrd="0" parTransId="{3A05D568-5683-494C-A92B-50965CB3E88C}" sibTransId="{C617393F-E9D1-4BD6-B2FC-32E21CBFDD97}"/>
    <dgm:cxn modelId="{7DBD51C1-12B0-478B-A0EA-56089785EE6E}" type="presOf" srcId="{B2044D57-42E1-48E7-8C84-36C5452B60F2}" destId="{14FA74F1-0708-4462-A597-11532782EC48}" srcOrd="0" destOrd="0" presId="urn:microsoft.com/office/officeart/2009/3/layout/StepUpProcess"/>
    <dgm:cxn modelId="{3F9741C3-7969-4094-A6D9-0FD910DC377A}" srcId="{897A74D0-438F-459D-A1B2-436638DC08F2}" destId="{87BE71CD-B286-4B1A-AFB9-99EDFEBA0EEE}" srcOrd="0" destOrd="0" parTransId="{22C6A55E-0704-46C2-9DB6-A6EE6AE3D776}" sibTransId="{A6F828B1-E252-4C06-BD13-19A7D718F474}"/>
    <dgm:cxn modelId="{E726E9C5-110D-4966-AD04-0D191EA7510F}" srcId="{897A74D0-438F-459D-A1B2-436638DC08F2}" destId="{7BB328B8-E671-4D5A-B76E-2B29F8C7A3B5}" srcOrd="2" destOrd="0" parTransId="{93451BD4-DC01-47E5-956D-2219283DBD8D}" sibTransId="{047BB54F-63DF-4518-8408-866CE698EECF}"/>
    <dgm:cxn modelId="{998149D4-9284-47C7-8672-C55F2A1AE59D}" type="presOf" srcId="{83224DD7-25E8-4712-9795-8ADCEE16128F}" destId="{14FA74F1-0708-4462-A597-11532782EC48}" srcOrd="0" destOrd="4" presId="urn:microsoft.com/office/officeart/2009/3/layout/StepUpProcess"/>
    <dgm:cxn modelId="{9AEFE9D6-DDD5-4591-8BB6-E5EC7E3624F1}" type="presOf" srcId="{E091235A-9D3A-4350-98FD-248DF2C7E736}" destId="{8E1309C3-0EA4-4AAE-9C11-56448F62658C}" srcOrd="0" destOrd="4" presId="urn:microsoft.com/office/officeart/2009/3/layout/StepUpProcess"/>
    <dgm:cxn modelId="{9599DEE2-6A5C-4BE9-A7E6-CCC8457E3C1D}" type="presOf" srcId="{8FAD53B9-C083-4285-9DF1-5416B338C1A0}" destId="{8E1309C3-0EA4-4AAE-9C11-56448F62658C}" srcOrd="0" destOrd="2" presId="urn:microsoft.com/office/officeart/2009/3/layout/StepUpProcess"/>
    <dgm:cxn modelId="{3DA06AEB-F78E-4A5C-BE8E-5106AC4B836E}" type="presOf" srcId="{8C335752-7CE0-416B-894A-6BFA7FC0058F}" destId="{14FA74F1-0708-4462-A597-11532782EC48}" srcOrd="0" destOrd="2" presId="urn:microsoft.com/office/officeart/2009/3/layout/StepUpProcess"/>
    <dgm:cxn modelId="{313D04EC-2B3D-4A0B-BE72-3D9C61F338D8}" srcId="{829BA910-996F-48AF-9190-08954C3C571F}" destId="{8FAD53B9-C083-4285-9DF1-5416B338C1A0}" srcOrd="1" destOrd="0" parTransId="{6F0089DA-E17D-4F2C-A141-8BC34A2BD285}" sibTransId="{AB58FEB1-2460-44C3-8F89-91292E036662}"/>
    <dgm:cxn modelId="{052E0DF1-C53E-4A10-A7FA-9602EF2B91F8}" srcId="{B2044D57-42E1-48E7-8C84-36C5452B60F2}" destId="{8C335752-7CE0-416B-894A-6BFA7FC0058F}" srcOrd="1" destOrd="0" parTransId="{40FD1619-C5D8-4500-8E94-599B55805784}" sibTransId="{E94E52C9-945B-453C-99D3-3C8F0C9C630D}"/>
    <dgm:cxn modelId="{80955AF3-18DD-4A9D-856F-05672D48D5A0}" srcId="{829BA910-996F-48AF-9190-08954C3C571F}" destId="{44C262BD-C3F6-487B-B242-AC30C6A7224A}" srcOrd="0" destOrd="0" parTransId="{97E772B9-E8BA-4E18-A6C9-B8E891E2C051}" sibTransId="{CD6D4781-B76A-42F2-A7F5-BBC986F9661D}"/>
    <dgm:cxn modelId="{E03A4FF7-9975-4438-B6A2-A6CC721F5C45}" type="presOf" srcId="{2E711873-9762-4026-8D58-AD2E9F0834DB}" destId="{14FA74F1-0708-4462-A597-11532782EC48}" srcOrd="0" destOrd="1" presId="urn:microsoft.com/office/officeart/2009/3/layout/StepUpProcess"/>
    <dgm:cxn modelId="{B3291078-1D0A-42BB-85D8-4E86DA752A2F}" type="presParOf" srcId="{F47CC097-0834-459B-AD8B-F3407367515B}" destId="{1C88823F-3A73-41D0-9731-47DB5C9FD06E}" srcOrd="0" destOrd="0" presId="urn:microsoft.com/office/officeart/2009/3/layout/StepUpProcess"/>
    <dgm:cxn modelId="{02B226A9-5FEA-4192-83FF-852DBB7AC4F1}" type="presParOf" srcId="{1C88823F-3A73-41D0-9731-47DB5C9FD06E}" destId="{216DEE9B-F888-40C9-83CD-8BA81F2C8D53}" srcOrd="0" destOrd="0" presId="urn:microsoft.com/office/officeart/2009/3/layout/StepUpProcess"/>
    <dgm:cxn modelId="{32E86783-DE39-4084-B743-EE7B9ACB6C86}" type="presParOf" srcId="{1C88823F-3A73-41D0-9731-47DB5C9FD06E}" destId="{8E1309C3-0EA4-4AAE-9C11-56448F62658C}" srcOrd="1" destOrd="0" presId="urn:microsoft.com/office/officeart/2009/3/layout/StepUpProcess"/>
    <dgm:cxn modelId="{5AF9EB17-473E-4193-B734-FD01FAC4F3A2}" type="presParOf" srcId="{1C88823F-3A73-41D0-9731-47DB5C9FD06E}" destId="{E923EA75-9269-4405-9382-4F7F4848E630}" srcOrd="2" destOrd="0" presId="urn:microsoft.com/office/officeart/2009/3/layout/StepUpProcess"/>
    <dgm:cxn modelId="{155DE17F-E15D-4605-85CC-0B6109FC8988}" type="presParOf" srcId="{F47CC097-0834-459B-AD8B-F3407367515B}" destId="{99382702-51E2-4101-BF41-058AFF04F155}" srcOrd="1" destOrd="0" presId="urn:microsoft.com/office/officeart/2009/3/layout/StepUpProcess"/>
    <dgm:cxn modelId="{BE22C8FB-A1E4-4750-9FE5-069D0F2F89E1}" type="presParOf" srcId="{99382702-51E2-4101-BF41-058AFF04F155}" destId="{6BCAEDDC-5C51-499E-B607-BDA906D31350}" srcOrd="0" destOrd="0" presId="urn:microsoft.com/office/officeart/2009/3/layout/StepUpProcess"/>
    <dgm:cxn modelId="{228B6149-B085-4D9B-891C-80F03AA838BD}" type="presParOf" srcId="{F47CC097-0834-459B-AD8B-F3407367515B}" destId="{B82F3672-9A60-4175-A8C5-AD93C202863C}" srcOrd="2" destOrd="0" presId="urn:microsoft.com/office/officeart/2009/3/layout/StepUpProcess"/>
    <dgm:cxn modelId="{0B5B93D8-F836-4226-AC37-D57650529DC5}" type="presParOf" srcId="{B82F3672-9A60-4175-A8C5-AD93C202863C}" destId="{B8389CE4-C398-4F52-8D0C-AA1687825494}" srcOrd="0" destOrd="0" presId="urn:microsoft.com/office/officeart/2009/3/layout/StepUpProcess"/>
    <dgm:cxn modelId="{2A0B124B-0DEC-4423-9FA6-1F77850F30B1}" type="presParOf" srcId="{B82F3672-9A60-4175-A8C5-AD93C202863C}" destId="{955EE010-7409-403E-BC5A-6A8F377B7DEB}" srcOrd="1" destOrd="0" presId="urn:microsoft.com/office/officeart/2009/3/layout/StepUpProcess"/>
    <dgm:cxn modelId="{F4319393-AAD7-4CBC-B3C9-3E88112DF1D6}" type="presParOf" srcId="{B82F3672-9A60-4175-A8C5-AD93C202863C}" destId="{A1A8EEDA-94F9-4714-8F91-4EA4035F2DF7}" srcOrd="2" destOrd="0" presId="urn:microsoft.com/office/officeart/2009/3/layout/StepUpProcess"/>
    <dgm:cxn modelId="{6997EDC4-0E5F-47A7-81F9-9FCF3BDB461E}" type="presParOf" srcId="{F47CC097-0834-459B-AD8B-F3407367515B}" destId="{ADDAFC51-3A08-460A-AE27-BF944225527B}" srcOrd="3" destOrd="0" presId="urn:microsoft.com/office/officeart/2009/3/layout/StepUpProcess"/>
    <dgm:cxn modelId="{58B34215-F7FA-4B87-94B7-BCD80D57BE7F}" type="presParOf" srcId="{ADDAFC51-3A08-460A-AE27-BF944225527B}" destId="{7640E1BF-450C-4D28-BC2A-500F2C6D88B0}" srcOrd="0" destOrd="0" presId="urn:microsoft.com/office/officeart/2009/3/layout/StepUpProcess"/>
    <dgm:cxn modelId="{C4D030BE-F967-43CF-A9EA-BDA4C698EAE8}" type="presParOf" srcId="{F47CC097-0834-459B-AD8B-F3407367515B}" destId="{7F804C75-89E5-4D12-927D-2537ED3F7C3A}" srcOrd="4" destOrd="0" presId="urn:microsoft.com/office/officeart/2009/3/layout/StepUpProcess"/>
    <dgm:cxn modelId="{B7AB627C-AFB7-4641-92A2-9436190DAAF4}" type="presParOf" srcId="{7F804C75-89E5-4D12-927D-2537ED3F7C3A}" destId="{26AF8FFE-2FA3-4520-8A93-83D14EFEDDD0}" srcOrd="0" destOrd="0" presId="urn:microsoft.com/office/officeart/2009/3/layout/StepUpProcess"/>
    <dgm:cxn modelId="{E7033219-5043-4B55-969D-CCDCF4A488A5}" type="presParOf" srcId="{7F804C75-89E5-4D12-927D-2537ED3F7C3A}" destId="{14FA74F1-0708-4462-A597-11532782EC48}"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4500AB-3AFD-48F2-B0BB-280F01442B91}" type="doc">
      <dgm:prSet loTypeId="urn:microsoft.com/office/officeart/2005/8/layout/pyramid1" loCatId="pyramid" qsTypeId="urn:microsoft.com/office/officeart/2005/8/quickstyle/simple1" qsCatId="simple" csTypeId="urn:microsoft.com/office/officeart/2005/8/colors/colorful1" csCatId="colorful" phldr="1"/>
      <dgm:spPr/>
    </dgm:pt>
    <dgm:pt modelId="{030232FA-850B-4582-81AD-885C729776CC}">
      <dgm:prSet phldrT="[Text]" custT="1"/>
      <dgm:spPr/>
      <dgm:t>
        <a:bodyPr/>
        <a:lstStyle/>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Random Forest</a:t>
          </a:r>
        </a:p>
      </dgm:t>
    </dgm:pt>
    <dgm:pt modelId="{3C3EC474-C55A-4FB4-9722-ECEC0D30FE54}" type="parTrans" cxnId="{9DB5440A-B425-448A-B91C-0CE288867D57}">
      <dgm:prSet/>
      <dgm:spPr/>
      <dgm:t>
        <a:bodyPr/>
        <a:lstStyle/>
        <a:p>
          <a:endParaRPr lang="en-US"/>
        </a:p>
      </dgm:t>
    </dgm:pt>
    <dgm:pt modelId="{BF39EA02-FDCD-4B5A-93D9-C2B879EF9B6E}" type="sibTrans" cxnId="{9DB5440A-B425-448A-B91C-0CE288867D57}">
      <dgm:prSet/>
      <dgm:spPr/>
      <dgm:t>
        <a:bodyPr/>
        <a:lstStyle/>
        <a:p>
          <a:endParaRPr lang="en-US"/>
        </a:p>
      </dgm:t>
    </dgm:pt>
    <dgm:pt modelId="{AFA98E15-01BE-4F8B-B1DB-1EABE7867E07}">
      <dgm:prSet phldrT="[Text]" custT="1"/>
      <dgm:spPr/>
      <dgm:t>
        <a:bodyPr/>
        <a:lstStyle/>
        <a:p>
          <a:r>
            <a:rPr lang="en-US" sz="1800" dirty="0">
              <a:latin typeface="Arial" panose="020B0604020202020204" pitchFamily="34" charset="0"/>
              <a:cs typeface="Arial" panose="020B0604020202020204" pitchFamily="34" charset="0"/>
            </a:rPr>
            <a:t>Decision Trees</a:t>
          </a:r>
        </a:p>
      </dgm:t>
    </dgm:pt>
    <dgm:pt modelId="{716AA07B-B78D-4C78-BECB-04020409820B}" type="parTrans" cxnId="{5A586241-BC09-45B1-9B36-A8445B919C8F}">
      <dgm:prSet/>
      <dgm:spPr/>
      <dgm:t>
        <a:bodyPr/>
        <a:lstStyle/>
        <a:p>
          <a:endParaRPr lang="en-US"/>
        </a:p>
      </dgm:t>
    </dgm:pt>
    <dgm:pt modelId="{6D6D94DC-18A7-4B5B-87ED-6C026D55F72F}" type="sibTrans" cxnId="{5A586241-BC09-45B1-9B36-A8445B919C8F}">
      <dgm:prSet/>
      <dgm:spPr/>
      <dgm:t>
        <a:bodyPr/>
        <a:lstStyle/>
        <a:p>
          <a:endParaRPr lang="en-US"/>
        </a:p>
      </dgm:t>
    </dgm:pt>
    <dgm:pt modelId="{4172AF28-1A36-449E-82EA-20C261AAB5CA}">
      <dgm:prSet phldrT="[Text]" custT="1"/>
      <dgm:spPr/>
      <dgm:t>
        <a:bodyPr/>
        <a:lstStyle/>
        <a:p>
          <a:r>
            <a:rPr lang="en-US" sz="1800" dirty="0">
              <a:latin typeface="Arial" panose="020B0604020202020204" pitchFamily="34" charset="0"/>
              <a:cs typeface="Arial" panose="020B0604020202020204" pitchFamily="34" charset="0"/>
            </a:rPr>
            <a:t>Random Forest</a:t>
          </a:r>
        </a:p>
        <a:p>
          <a:r>
            <a:rPr lang="en-US" sz="1800" dirty="0">
              <a:latin typeface="Arial" panose="020B0604020202020204" pitchFamily="34" charset="0"/>
              <a:cs typeface="Arial" panose="020B0604020202020204" pitchFamily="34" charset="0"/>
            </a:rPr>
            <a:t>Logistics Regression</a:t>
          </a:r>
        </a:p>
      </dgm:t>
    </dgm:pt>
    <dgm:pt modelId="{3B6A2E90-43C5-419C-9E5B-9E87ADAF6A69}" type="parTrans" cxnId="{DBAB034A-8CF7-46B8-A19E-3A3877BCF8EA}">
      <dgm:prSet/>
      <dgm:spPr/>
      <dgm:t>
        <a:bodyPr/>
        <a:lstStyle/>
        <a:p>
          <a:endParaRPr lang="en-US"/>
        </a:p>
      </dgm:t>
    </dgm:pt>
    <dgm:pt modelId="{86EB70C0-7E09-4104-BF3C-F39E3D11FB35}" type="sibTrans" cxnId="{DBAB034A-8CF7-46B8-A19E-3A3877BCF8EA}">
      <dgm:prSet/>
      <dgm:spPr/>
      <dgm:t>
        <a:bodyPr/>
        <a:lstStyle/>
        <a:p>
          <a:endParaRPr lang="en-US"/>
        </a:p>
      </dgm:t>
    </dgm:pt>
    <dgm:pt modelId="{ECCA5D59-2CD1-4EB0-9110-23A367373D55}">
      <dgm:prSet custT="1"/>
      <dgm:spPr/>
      <dgm:t>
        <a:bodyPr/>
        <a:lstStyle/>
        <a:p>
          <a:r>
            <a:rPr lang="en-US" sz="1600" dirty="0">
              <a:latin typeface="Arial" panose="020B0604020202020204" pitchFamily="34" charset="0"/>
              <a:cs typeface="Arial" panose="020B0604020202020204" pitchFamily="34" charset="0"/>
            </a:rPr>
            <a:t>Mean accuracy</a:t>
          </a:r>
          <a:r>
            <a:rPr lang="en-US" sz="1600" b="1" dirty="0">
              <a:solidFill>
                <a:schemeClr val="tx1"/>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0.979397</a:t>
          </a:r>
          <a:endParaRPr lang="en-US" sz="1600" b="1" dirty="0">
            <a:solidFill>
              <a:schemeClr val="tx1"/>
            </a:solidFill>
            <a:latin typeface="Arial" panose="020B0604020202020204" pitchFamily="34" charset="0"/>
            <a:cs typeface="Arial" panose="020B0604020202020204" pitchFamily="34" charset="0"/>
          </a:endParaRPr>
        </a:p>
      </dgm:t>
    </dgm:pt>
    <dgm:pt modelId="{54036616-DC2D-48C6-87EF-B16371F034AE}" type="parTrans" cxnId="{EF71D09C-E934-4DA5-B07C-4935F8291ED5}">
      <dgm:prSet/>
      <dgm:spPr/>
      <dgm:t>
        <a:bodyPr/>
        <a:lstStyle/>
        <a:p>
          <a:endParaRPr lang="en-US"/>
        </a:p>
      </dgm:t>
    </dgm:pt>
    <dgm:pt modelId="{45627B7E-80A6-4D18-B965-BC8AD237749F}" type="sibTrans" cxnId="{EF71D09C-E934-4DA5-B07C-4935F8291ED5}">
      <dgm:prSet/>
      <dgm:spPr/>
      <dgm:t>
        <a:bodyPr/>
        <a:lstStyle/>
        <a:p>
          <a:endParaRPr lang="en-US"/>
        </a:p>
      </dgm:t>
    </dgm:pt>
    <dgm:pt modelId="{655198CF-625F-48CB-AC71-E8DB8FA80B46}">
      <dgm:prSet custT="1"/>
      <dgm:spPr/>
      <dgm:t>
        <a:bodyPr/>
        <a:lstStyle/>
        <a:p>
          <a:r>
            <a:rPr lang="en-US" sz="1600" dirty="0">
              <a:latin typeface="Arial" panose="020B0604020202020204" pitchFamily="34" charset="0"/>
              <a:cs typeface="Arial" panose="020B0604020202020204" pitchFamily="34" charset="0"/>
            </a:rPr>
            <a:t>Standard deviation accuracy:0.021906</a:t>
          </a:r>
        </a:p>
      </dgm:t>
    </dgm:pt>
    <dgm:pt modelId="{F83BD259-2C74-4789-8C39-A4F7D2D17188}" type="parTrans" cxnId="{097122FF-626E-485A-8258-139C2A9E1E83}">
      <dgm:prSet/>
      <dgm:spPr/>
      <dgm:t>
        <a:bodyPr/>
        <a:lstStyle/>
        <a:p>
          <a:endParaRPr lang="en-US"/>
        </a:p>
      </dgm:t>
    </dgm:pt>
    <dgm:pt modelId="{B978D716-D0FE-4E4F-BA24-4E68EDC4419C}" type="sibTrans" cxnId="{097122FF-626E-485A-8258-139C2A9E1E83}">
      <dgm:prSet/>
      <dgm:spPr/>
      <dgm:t>
        <a:bodyPr/>
        <a:lstStyle/>
        <a:p>
          <a:endParaRPr lang="en-US"/>
        </a:p>
      </dgm:t>
    </dgm:pt>
    <dgm:pt modelId="{AF302FB7-D79E-4C3C-B432-B7EBFCD67C8A}">
      <dgm:prSet/>
      <dgm:spPr/>
      <dgm:t>
        <a:bodyPr/>
        <a:lstStyle/>
        <a:p>
          <a:endParaRPr lang="en-US" sz="2200" dirty="0"/>
        </a:p>
      </dgm:t>
    </dgm:pt>
    <dgm:pt modelId="{D4295A13-065C-4FAC-849E-10A999147155}" type="parTrans" cxnId="{3CEEB9E8-61E3-4752-8007-6E43C361B401}">
      <dgm:prSet/>
      <dgm:spPr/>
      <dgm:t>
        <a:bodyPr/>
        <a:lstStyle/>
        <a:p>
          <a:endParaRPr lang="en-US"/>
        </a:p>
      </dgm:t>
    </dgm:pt>
    <dgm:pt modelId="{5EDD5C8C-01B0-4757-803A-70D1F6F63E2E}" type="sibTrans" cxnId="{3CEEB9E8-61E3-4752-8007-6E43C361B401}">
      <dgm:prSet/>
      <dgm:spPr/>
      <dgm:t>
        <a:bodyPr/>
        <a:lstStyle/>
        <a:p>
          <a:endParaRPr lang="en-US"/>
        </a:p>
      </dgm:t>
    </dgm:pt>
    <dgm:pt modelId="{D4DEAFEC-5721-445D-9B9C-F280D5C87524}">
      <dgm:prSet custT="1"/>
      <dgm:spPr/>
      <dgm:t>
        <a:bodyPr/>
        <a:lstStyle/>
        <a:p>
          <a:r>
            <a:rPr lang="en-US" sz="1600" dirty="0">
              <a:latin typeface="Arial" panose="020B0604020202020204" pitchFamily="34" charset="0"/>
              <a:cs typeface="Arial" panose="020B0604020202020204" pitchFamily="34" charset="0"/>
            </a:rPr>
            <a:t>Mean accuracy</a:t>
          </a:r>
          <a:r>
            <a:rPr lang="en-US" sz="1600" b="1" dirty="0">
              <a:latin typeface="Arial" panose="020B0604020202020204" pitchFamily="34" charset="0"/>
              <a:cs typeface="Arial" panose="020B0604020202020204" pitchFamily="34" charset="0"/>
            </a:rPr>
            <a:t>: 0.935411</a:t>
          </a:r>
        </a:p>
      </dgm:t>
    </dgm:pt>
    <dgm:pt modelId="{E174E3C4-4408-44EB-A4B3-719DEC645E1D}" type="parTrans" cxnId="{36C2A5EE-4AA3-4E02-A41A-ED5C5C06A5BC}">
      <dgm:prSet/>
      <dgm:spPr/>
      <dgm:t>
        <a:bodyPr/>
        <a:lstStyle/>
        <a:p>
          <a:endParaRPr lang="en-US"/>
        </a:p>
      </dgm:t>
    </dgm:pt>
    <dgm:pt modelId="{3059F4D7-6976-49E2-8273-7C8E13F223D7}" type="sibTrans" cxnId="{36C2A5EE-4AA3-4E02-A41A-ED5C5C06A5BC}">
      <dgm:prSet/>
      <dgm:spPr/>
      <dgm:t>
        <a:bodyPr/>
        <a:lstStyle/>
        <a:p>
          <a:endParaRPr lang="en-US"/>
        </a:p>
      </dgm:t>
    </dgm:pt>
    <dgm:pt modelId="{86403136-045D-4B7C-A4A9-A39826C2385B}">
      <dgm:prSet custT="1"/>
      <dgm:spPr/>
      <dgm:t>
        <a:bodyPr/>
        <a:lstStyle/>
        <a:p>
          <a:r>
            <a:rPr lang="en-US" sz="1600" dirty="0">
              <a:latin typeface="Arial" panose="020B0604020202020204" pitchFamily="34" charset="0"/>
              <a:cs typeface="Arial" panose="020B0604020202020204" pitchFamily="34" charset="0"/>
            </a:rPr>
            <a:t>Standard deviation accuracy:0.070653</a:t>
          </a:r>
        </a:p>
      </dgm:t>
    </dgm:pt>
    <dgm:pt modelId="{A0C2DCB0-8D74-4A6E-B196-914466F0B74F}" type="parTrans" cxnId="{59FBDAD2-F0CF-4448-835F-D971C8EC696E}">
      <dgm:prSet/>
      <dgm:spPr/>
      <dgm:t>
        <a:bodyPr/>
        <a:lstStyle/>
        <a:p>
          <a:endParaRPr lang="en-US"/>
        </a:p>
      </dgm:t>
    </dgm:pt>
    <dgm:pt modelId="{0420D925-0EAA-4BF9-8DBD-3C4781FA854C}" type="sibTrans" cxnId="{59FBDAD2-F0CF-4448-835F-D971C8EC696E}">
      <dgm:prSet/>
      <dgm:spPr/>
      <dgm:t>
        <a:bodyPr/>
        <a:lstStyle/>
        <a:p>
          <a:endParaRPr lang="en-US"/>
        </a:p>
      </dgm:t>
    </dgm:pt>
    <dgm:pt modelId="{9BF7EAAC-1BC9-41DA-867D-BC2A23892200}">
      <dgm:prSet custT="1"/>
      <dgm:spPr/>
      <dgm:t>
        <a:bodyPr/>
        <a:lstStyle/>
        <a:p>
          <a:r>
            <a:rPr lang="en-US" sz="1600" dirty="0">
              <a:latin typeface="Arial" panose="020B0604020202020204" pitchFamily="34" charset="0"/>
              <a:cs typeface="Arial" panose="020B0604020202020204" pitchFamily="34" charset="0"/>
            </a:rPr>
            <a:t>Mean accuracy: </a:t>
          </a:r>
          <a:r>
            <a:rPr lang="en-US" sz="1600" b="1" dirty="0">
              <a:solidFill>
                <a:schemeClr val="tx1"/>
              </a:solidFill>
              <a:latin typeface="Arial" panose="020B0604020202020204" pitchFamily="34" charset="0"/>
              <a:cs typeface="Arial" panose="020B0604020202020204" pitchFamily="34" charset="0"/>
            </a:rPr>
            <a:t>0.809079</a:t>
          </a:r>
          <a:endParaRPr lang="en-US" sz="1600" b="1" dirty="0">
            <a:latin typeface="Arial" panose="020B0604020202020204" pitchFamily="34" charset="0"/>
            <a:cs typeface="Arial" panose="020B0604020202020204" pitchFamily="34" charset="0"/>
          </a:endParaRPr>
        </a:p>
      </dgm:t>
    </dgm:pt>
    <dgm:pt modelId="{9EDE8A9C-FCC0-4DBC-AD68-578FA067FAA9}" type="parTrans" cxnId="{75707CCF-90B5-40D7-A9A9-A95C122A3517}">
      <dgm:prSet/>
      <dgm:spPr/>
      <dgm:t>
        <a:bodyPr/>
        <a:lstStyle/>
        <a:p>
          <a:endParaRPr lang="en-US"/>
        </a:p>
      </dgm:t>
    </dgm:pt>
    <dgm:pt modelId="{3C9FF120-6720-4B6C-8958-B9A5FEDF2C78}" type="sibTrans" cxnId="{75707CCF-90B5-40D7-A9A9-A95C122A3517}">
      <dgm:prSet/>
      <dgm:spPr/>
      <dgm:t>
        <a:bodyPr/>
        <a:lstStyle/>
        <a:p>
          <a:endParaRPr lang="en-US"/>
        </a:p>
      </dgm:t>
    </dgm:pt>
    <dgm:pt modelId="{8435FD99-AC01-4B8B-B52A-CB545A95CD60}">
      <dgm:prSet custT="1"/>
      <dgm:spPr/>
      <dgm:t>
        <a:bodyPr/>
        <a:lstStyle/>
        <a:p>
          <a:r>
            <a:rPr lang="en-US" sz="1600" dirty="0">
              <a:latin typeface="Arial" panose="020B0604020202020204" pitchFamily="34" charset="0"/>
              <a:cs typeface="Arial" panose="020B0604020202020204" pitchFamily="34" charset="0"/>
            </a:rPr>
            <a:t>Standard deviation accuracy:0.059993</a:t>
          </a:r>
        </a:p>
      </dgm:t>
    </dgm:pt>
    <dgm:pt modelId="{F5075F25-EB9F-4D09-9967-07C168591315}" type="parTrans" cxnId="{3F3FD7CA-B0E4-4876-94D7-7FB0E0340BA6}">
      <dgm:prSet/>
      <dgm:spPr/>
      <dgm:t>
        <a:bodyPr/>
        <a:lstStyle/>
        <a:p>
          <a:endParaRPr lang="en-US"/>
        </a:p>
      </dgm:t>
    </dgm:pt>
    <dgm:pt modelId="{41C4CCF6-5D80-4042-B0E1-FB80AD1972F0}" type="sibTrans" cxnId="{3F3FD7CA-B0E4-4876-94D7-7FB0E0340BA6}">
      <dgm:prSet/>
      <dgm:spPr/>
      <dgm:t>
        <a:bodyPr/>
        <a:lstStyle/>
        <a:p>
          <a:endParaRPr lang="en-US"/>
        </a:p>
      </dgm:t>
    </dgm:pt>
    <dgm:pt modelId="{4BBD6719-0C3D-4681-AC2C-5FCE9ADF909C}" type="pres">
      <dgm:prSet presAssocID="{BD4500AB-3AFD-48F2-B0BB-280F01442B91}" presName="Name0" presStyleCnt="0">
        <dgm:presLayoutVars>
          <dgm:dir/>
          <dgm:animLvl val="lvl"/>
          <dgm:resizeHandles val="exact"/>
        </dgm:presLayoutVars>
      </dgm:prSet>
      <dgm:spPr/>
    </dgm:pt>
    <dgm:pt modelId="{563A9BCF-286C-425B-9E48-1404993FA495}" type="pres">
      <dgm:prSet presAssocID="{030232FA-850B-4582-81AD-885C729776CC}" presName="Name8" presStyleCnt="0"/>
      <dgm:spPr/>
    </dgm:pt>
    <dgm:pt modelId="{BBBF6CDD-DD8A-4E74-AC43-C5BB94C472F6}" type="pres">
      <dgm:prSet presAssocID="{030232FA-850B-4582-81AD-885C729776CC}" presName="acctBkgd" presStyleLbl="alignAcc1" presStyleIdx="0" presStyleCnt="3"/>
      <dgm:spPr/>
    </dgm:pt>
    <dgm:pt modelId="{05DA4E4C-4C44-4584-966D-3AF5307C85B9}" type="pres">
      <dgm:prSet presAssocID="{030232FA-850B-4582-81AD-885C729776CC}" presName="acctTx" presStyleLbl="alignAcc1" presStyleIdx="0" presStyleCnt="3">
        <dgm:presLayoutVars>
          <dgm:bulletEnabled val="1"/>
        </dgm:presLayoutVars>
      </dgm:prSet>
      <dgm:spPr/>
    </dgm:pt>
    <dgm:pt modelId="{7BA7D97D-9952-460E-86D5-CA168C211FF3}" type="pres">
      <dgm:prSet presAssocID="{030232FA-850B-4582-81AD-885C729776CC}" presName="level" presStyleLbl="node1" presStyleIdx="0" presStyleCnt="3" custLinFactNeighborX="1222" custLinFactNeighborY="1140">
        <dgm:presLayoutVars>
          <dgm:chMax val="1"/>
          <dgm:bulletEnabled val="1"/>
        </dgm:presLayoutVars>
      </dgm:prSet>
      <dgm:spPr/>
    </dgm:pt>
    <dgm:pt modelId="{2CB0D3E2-DA33-412E-B36F-6E6E8BC25082}" type="pres">
      <dgm:prSet presAssocID="{030232FA-850B-4582-81AD-885C729776CC}" presName="levelTx" presStyleLbl="revTx" presStyleIdx="0" presStyleCnt="0">
        <dgm:presLayoutVars>
          <dgm:chMax val="1"/>
          <dgm:bulletEnabled val="1"/>
        </dgm:presLayoutVars>
      </dgm:prSet>
      <dgm:spPr/>
    </dgm:pt>
    <dgm:pt modelId="{7ADADF2F-E15D-4881-B26A-4227504571E6}" type="pres">
      <dgm:prSet presAssocID="{AFA98E15-01BE-4F8B-B1DB-1EABE7867E07}" presName="Name8" presStyleCnt="0"/>
      <dgm:spPr/>
    </dgm:pt>
    <dgm:pt modelId="{8D691D56-A957-4AF0-AAD4-B8A739A7A11B}" type="pres">
      <dgm:prSet presAssocID="{AFA98E15-01BE-4F8B-B1DB-1EABE7867E07}" presName="acctBkgd" presStyleLbl="alignAcc1" presStyleIdx="1" presStyleCnt="3"/>
      <dgm:spPr/>
    </dgm:pt>
    <dgm:pt modelId="{B2F1834F-AA8F-476B-91AA-5E7995A8154D}" type="pres">
      <dgm:prSet presAssocID="{AFA98E15-01BE-4F8B-B1DB-1EABE7867E07}" presName="acctTx" presStyleLbl="alignAcc1" presStyleIdx="1" presStyleCnt="3">
        <dgm:presLayoutVars>
          <dgm:bulletEnabled val="1"/>
        </dgm:presLayoutVars>
      </dgm:prSet>
      <dgm:spPr/>
    </dgm:pt>
    <dgm:pt modelId="{D42F11B0-3F95-4DCE-AE64-AB6C7B3E6D1D}" type="pres">
      <dgm:prSet presAssocID="{AFA98E15-01BE-4F8B-B1DB-1EABE7867E07}" presName="level" presStyleLbl="node1" presStyleIdx="1" presStyleCnt="3">
        <dgm:presLayoutVars>
          <dgm:chMax val="1"/>
          <dgm:bulletEnabled val="1"/>
        </dgm:presLayoutVars>
      </dgm:prSet>
      <dgm:spPr/>
    </dgm:pt>
    <dgm:pt modelId="{7285CF6C-945A-4073-AED1-F27371BE0046}" type="pres">
      <dgm:prSet presAssocID="{AFA98E15-01BE-4F8B-B1DB-1EABE7867E07}" presName="levelTx" presStyleLbl="revTx" presStyleIdx="0" presStyleCnt="0">
        <dgm:presLayoutVars>
          <dgm:chMax val="1"/>
          <dgm:bulletEnabled val="1"/>
        </dgm:presLayoutVars>
      </dgm:prSet>
      <dgm:spPr/>
    </dgm:pt>
    <dgm:pt modelId="{8C247B77-C34E-421D-98EE-306BB34FFDC8}" type="pres">
      <dgm:prSet presAssocID="{4172AF28-1A36-449E-82EA-20C261AAB5CA}" presName="Name8" presStyleCnt="0"/>
      <dgm:spPr/>
    </dgm:pt>
    <dgm:pt modelId="{6B7B2F29-6C67-47F0-BA6B-E626E26B1E62}" type="pres">
      <dgm:prSet presAssocID="{4172AF28-1A36-449E-82EA-20C261AAB5CA}" presName="acctBkgd" presStyleLbl="alignAcc1" presStyleIdx="2" presStyleCnt="3" custLinFactNeighborX="-383"/>
      <dgm:spPr/>
    </dgm:pt>
    <dgm:pt modelId="{D3EFB713-F58D-491F-90B1-E9EC7CDB6171}" type="pres">
      <dgm:prSet presAssocID="{4172AF28-1A36-449E-82EA-20C261AAB5CA}" presName="acctTx" presStyleLbl="alignAcc1" presStyleIdx="2" presStyleCnt="3">
        <dgm:presLayoutVars>
          <dgm:bulletEnabled val="1"/>
        </dgm:presLayoutVars>
      </dgm:prSet>
      <dgm:spPr/>
    </dgm:pt>
    <dgm:pt modelId="{1C0F2A96-B271-4437-BFFB-4BC7425E53D8}" type="pres">
      <dgm:prSet presAssocID="{4172AF28-1A36-449E-82EA-20C261AAB5CA}" presName="level" presStyleLbl="node1" presStyleIdx="2" presStyleCnt="3">
        <dgm:presLayoutVars>
          <dgm:chMax val="1"/>
          <dgm:bulletEnabled val="1"/>
        </dgm:presLayoutVars>
      </dgm:prSet>
      <dgm:spPr/>
    </dgm:pt>
    <dgm:pt modelId="{69635FB5-AF04-42A7-93A4-E6271470EB4F}" type="pres">
      <dgm:prSet presAssocID="{4172AF28-1A36-449E-82EA-20C261AAB5CA}" presName="levelTx" presStyleLbl="revTx" presStyleIdx="0" presStyleCnt="0">
        <dgm:presLayoutVars>
          <dgm:chMax val="1"/>
          <dgm:bulletEnabled val="1"/>
        </dgm:presLayoutVars>
      </dgm:prSet>
      <dgm:spPr/>
    </dgm:pt>
  </dgm:ptLst>
  <dgm:cxnLst>
    <dgm:cxn modelId="{3535FC01-30BA-472B-A35C-E77CC81DF40B}" type="presOf" srcId="{D4DEAFEC-5721-445D-9B9C-F280D5C87524}" destId="{B2F1834F-AA8F-476B-91AA-5E7995A8154D}" srcOrd="1" destOrd="1" presId="urn:microsoft.com/office/officeart/2005/8/layout/pyramid1"/>
    <dgm:cxn modelId="{9DB5440A-B425-448A-B91C-0CE288867D57}" srcId="{BD4500AB-3AFD-48F2-B0BB-280F01442B91}" destId="{030232FA-850B-4582-81AD-885C729776CC}" srcOrd="0" destOrd="0" parTransId="{3C3EC474-C55A-4FB4-9722-ECEC0D30FE54}" sibTransId="{BF39EA02-FDCD-4B5A-93D9-C2B879EF9B6E}"/>
    <dgm:cxn modelId="{35B23F1C-37BC-4605-A762-BE036E51BEF7}" type="presOf" srcId="{AF302FB7-D79E-4C3C-B432-B7EBFCD67C8A}" destId="{B2F1834F-AA8F-476B-91AA-5E7995A8154D}" srcOrd="1" destOrd="0" presId="urn:microsoft.com/office/officeart/2005/8/layout/pyramid1"/>
    <dgm:cxn modelId="{74FE7B39-A5BB-463D-B346-A9B44F526B14}" type="presOf" srcId="{655198CF-625F-48CB-AC71-E8DB8FA80B46}" destId="{05DA4E4C-4C44-4584-966D-3AF5307C85B9}" srcOrd="1" destOrd="1" presId="urn:microsoft.com/office/officeart/2005/8/layout/pyramid1"/>
    <dgm:cxn modelId="{C3BDE83D-606B-4EA5-A1AE-C3345D4F02BE}" type="presOf" srcId="{BD4500AB-3AFD-48F2-B0BB-280F01442B91}" destId="{4BBD6719-0C3D-4681-AC2C-5FCE9ADF909C}" srcOrd="0" destOrd="0" presId="urn:microsoft.com/office/officeart/2005/8/layout/pyramid1"/>
    <dgm:cxn modelId="{C11AF540-D06D-414F-ADDD-39933D3103BA}" type="presOf" srcId="{030232FA-850B-4582-81AD-885C729776CC}" destId="{7BA7D97D-9952-460E-86D5-CA168C211FF3}" srcOrd="0" destOrd="0" presId="urn:microsoft.com/office/officeart/2005/8/layout/pyramid1"/>
    <dgm:cxn modelId="{5A586241-BC09-45B1-9B36-A8445B919C8F}" srcId="{BD4500AB-3AFD-48F2-B0BB-280F01442B91}" destId="{AFA98E15-01BE-4F8B-B1DB-1EABE7867E07}" srcOrd="1" destOrd="0" parTransId="{716AA07B-B78D-4C78-BECB-04020409820B}" sibTransId="{6D6D94DC-18A7-4B5B-87ED-6C026D55F72F}"/>
    <dgm:cxn modelId="{902A8041-D8AE-49DB-A769-D47F85877678}" type="presOf" srcId="{8435FD99-AC01-4B8B-B52A-CB545A95CD60}" destId="{D3EFB713-F58D-491F-90B1-E9EC7CDB6171}" srcOrd="1" destOrd="1" presId="urn:microsoft.com/office/officeart/2005/8/layout/pyramid1"/>
    <dgm:cxn modelId="{DBAB034A-8CF7-46B8-A19E-3A3877BCF8EA}" srcId="{BD4500AB-3AFD-48F2-B0BB-280F01442B91}" destId="{4172AF28-1A36-449E-82EA-20C261AAB5CA}" srcOrd="2" destOrd="0" parTransId="{3B6A2E90-43C5-419C-9E5B-9E87ADAF6A69}" sibTransId="{86EB70C0-7E09-4104-BF3C-F39E3D11FB35}"/>
    <dgm:cxn modelId="{83C4186C-E0AF-4905-AB79-BBD308EE2505}" type="presOf" srcId="{9BF7EAAC-1BC9-41DA-867D-BC2A23892200}" destId="{6B7B2F29-6C67-47F0-BA6B-E626E26B1E62}" srcOrd="0" destOrd="0" presId="urn:microsoft.com/office/officeart/2005/8/layout/pyramid1"/>
    <dgm:cxn modelId="{7498C774-CC6E-456A-BE74-8794C7002C8D}" type="presOf" srcId="{4172AF28-1A36-449E-82EA-20C261AAB5CA}" destId="{69635FB5-AF04-42A7-93A4-E6271470EB4F}" srcOrd="1" destOrd="0" presId="urn:microsoft.com/office/officeart/2005/8/layout/pyramid1"/>
    <dgm:cxn modelId="{E8AF417D-717E-4445-B3E7-EE08297C24C7}" type="presOf" srcId="{86403136-045D-4B7C-A4A9-A39826C2385B}" destId="{B2F1834F-AA8F-476B-91AA-5E7995A8154D}" srcOrd="1" destOrd="2" presId="urn:microsoft.com/office/officeart/2005/8/layout/pyramid1"/>
    <dgm:cxn modelId="{DACDD37D-256D-48F7-AD1A-D805154D022B}" type="presOf" srcId="{030232FA-850B-4582-81AD-885C729776CC}" destId="{2CB0D3E2-DA33-412E-B36F-6E6E8BC25082}" srcOrd="1" destOrd="0" presId="urn:microsoft.com/office/officeart/2005/8/layout/pyramid1"/>
    <dgm:cxn modelId="{9E2E767E-37B2-4962-8E14-E955E86ED289}" type="presOf" srcId="{AFA98E15-01BE-4F8B-B1DB-1EABE7867E07}" destId="{7285CF6C-945A-4073-AED1-F27371BE0046}" srcOrd="1" destOrd="0" presId="urn:microsoft.com/office/officeart/2005/8/layout/pyramid1"/>
    <dgm:cxn modelId="{A0AB5295-BDB0-43BD-AA61-9AB1194FC51C}" type="presOf" srcId="{D4DEAFEC-5721-445D-9B9C-F280D5C87524}" destId="{8D691D56-A957-4AF0-AAD4-B8A739A7A11B}" srcOrd="0" destOrd="1" presId="urn:microsoft.com/office/officeart/2005/8/layout/pyramid1"/>
    <dgm:cxn modelId="{55C8C79C-B691-4CA7-BE2C-63C261F4B8D6}" type="presOf" srcId="{AFA98E15-01BE-4F8B-B1DB-1EABE7867E07}" destId="{D42F11B0-3F95-4DCE-AE64-AB6C7B3E6D1D}" srcOrd="0" destOrd="0" presId="urn:microsoft.com/office/officeart/2005/8/layout/pyramid1"/>
    <dgm:cxn modelId="{EF71D09C-E934-4DA5-B07C-4935F8291ED5}" srcId="{030232FA-850B-4582-81AD-885C729776CC}" destId="{ECCA5D59-2CD1-4EB0-9110-23A367373D55}" srcOrd="0" destOrd="0" parTransId="{54036616-DC2D-48C6-87EF-B16371F034AE}" sibTransId="{45627B7E-80A6-4D18-B965-BC8AD237749F}"/>
    <dgm:cxn modelId="{18D3C8AA-C96B-41DB-B935-ACF71B04EE4A}" type="presOf" srcId="{86403136-045D-4B7C-A4A9-A39826C2385B}" destId="{8D691D56-A957-4AF0-AAD4-B8A739A7A11B}" srcOrd="0" destOrd="2" presId="urn:microsoft.com/office/officeart/2005/8/layout/pyramid1"/>
    <dgm:cxn modelId="{5C90DEB2-6F94-42D0-B410-143231A6C81B}" type="presOf" srcId="{4172AF28-1A36-449E-82EA-20C261AAB5CA}" destId="{1C0F2A96-B271-4437-BFFB-4BC7425E53D8}" srcOrd="0" destOrd="0" presId="urn:microsoft.com/office/officeart/2005/8/layout/pyramid1"/>
    <dgm:cxn modelId="{35D88BC1-D06C-4B6A-962C-092D1D36726E}" type="presOf" srcId="{ECCA5D59-2CD1-4EB0-9110-23A367373D55}" destId="{BBBF6CDD-DD8A-4E74-AC43-C5BB94C472F6}" srcOrd="0" destOrd="0" presId="urn:microsoft.com/office/officeart/2005/8/layout/pyramid1"/>
    <dgm:cxn modelId="{F45507C5-E982-498D-BF16-69E568297DE6}" type="presOf" srcId="{8435FD99-AC01-4B8B-B52A-CB545A95CD60}" destId="{6B7B2F29-6C67-47F0-BA6B-E626E26B1E62}" srcOrd="0" destOrd="1" presId="urn:microsoft.com/office/officeart/2005/8/layout/pyramid1"/>
    <dgm:cxn modelId="{D0E3B0CA-F6B1-441B-A4A8-E6A51B5D5A04}" type="presOf" srcId="{9BF7EAAC-1BC9-41DA-867D-BC2A23892200}" destId="{D3EFB713-F58D-491F-90B1-E9EC7CDB6171}" srcOrd="1" destOrd="0" presId="urn:microsoft.com/office/officeart/2005/8/layout/pyramid1"/>
    <dgm:cxn modelId="{3F3FD7CA-B0E4-4876-94D7-7FB0E0340BA6}" srcId="{4172AF28-1A36-449E-82EA-20C261AAB5CA}" destId="{8435FD99-AC01-4B8B-B52A-CB545A95CD60}" srcOrd="1" destOrd="0" parTransId="{F5075F25-EB9F-4D09-9967-07C168591315}" sibTransId="{41C4CCF6-5D80-4042-B0E1-FB80AD1972F0}"/>
    <dgm:cxn modelId="{75707CCF-90B5-40D7-A9A9-A95C122A3517}" srcId="{4172AF28-1A36-449E-82EA-20C261AAB5CA}" destId="{9BF7EAAC-1BC9-41DA-867D-BC2A23892200}" srcOrd="0" destOrd="0" parTransId="{9EDE8A9C-FCC0-4DBC-AD68-578FA067FAA9}" sibTransId="{3C9FF120-6720-4B6C-8958-B9A5FEDF2C78}"/>
    <dgm:cxn modelId="{5D2950D2-D5BF-4A76-B4EB-D41A0BBFCC9C}" type="presOf" srcId="{AF302FB7-D79E-4C3C-B432-B7EBFCD67C8A}" destId="{8D691D56-A957-4AF0-AAD4-B8A739A7A11B}" srcOrd="0" destOrd="0" presId="urn:microsoft.com/office/officeart/2005/8/layout/pyramid1"/>
    <dgm:cxn modelId="{59FBDAD2-F0CF-4448-835F-D971C8EC696E}" srcId="{AFA98E15-01BE-4F8B-B1DB-1EABE7867E07}" destId="{86403136-045D-4B7C-A4A9-A39826C2385B}" srcOrd="2" destOrd="0" parTransId="{A0C2DCB0-8D74-4A6E-B196-914466F0B74F}" sibTransId="{0420D925-0EAA-4BF9-8DBD-3C4781FA854C}"/>
    <dgm:cxn modelId="{B6C4ECE2-27E8-4A9C-8839-E98D4C2B6849}" type="presOf" srcId="{ECCA5D59-2CD1-4EB0-9110-23A367373D55}" destId="{05DA4E4C-4C44-4584-966D-3AF5307C85B9}" srcOrd="1" destOrd="0" presId="urn:microsoft.com/office/officeart/2005/8/layout/pyramid1"/>
    <dgm:cxn modelId="{0439A9E4-09FD-44AF-9DEB-070D7D590CF9}" type="presOf" srcId="{655198CF-625F-48CB-AC71-E8DB8FA80B46}" destId="{BBBF6CDD-DD8A-4E74-AC43-C5BB94C472F6}" srcOrd="0" destOrd="1" presId="urn:microsoft.com/office/officeart/2005/8/layout/pyramid1"/>
    <dgm:cxn modelId="{3CEEB9E8-61E3-4752-8007-6E43C361B401}" srcId="{AFA98E15-01BE-4F8B-B1DB-1EABE7867E07}" destId="{AF302FB7-D79E-4C3C-B432-B7EBFCD67C8A}" srcOrd="0" destOrd="0" parTransId="{D4295A13-065C-4FAC-849E-10A999147155}" sibTransId="{5EDD5C8C-01B0-4757-803A-70D1F6F63E2E}"/>
    <dgm:cxn modelId="{36C2A5EE-4AA3-4E02-A41A-ED5C5C06A5BC}" srcId="{AFA98E15-01BE-4F8B-B1DB-1EABE7867E07}" destId="{D4DEAFEC-5721-445D-9B9C-F280D5C87524}" srcOrd="1" destOrd="0" parTransId="{E174E3C4-4408-44EB-A4B3-719DEC645E1D}" sibTransId="{3059F4D7-6976-49E2-8273-7C8E13F223D7}"/>
    <dgm:cxn modelId="{097122FF-626E-485A-8258-139C2A9E1E83}" srcId="{030232FA-850B-4582-81AD-885C729776CC}" destId="{655198CF-625F-48CB-AC71-E8DB8FA80B46}" srcOrd="1" destOrd="0" parTransId="{F83BD259-2C74-4789-8C39-A4F7D2D17188}" sibTransId="{B978D716-D0FE-4E4F-BA24-4E68EDC4419C}"/>
    <dgm:cxn modelId="{7A9906A1-6DA9-424F-B1FE-59FE5F1CFBE0}" type="presParOf" srcId="{4BBD6719-0C3D-4681-AC2C-5FCE9ADF909C}" destId="{563A9BCF-286C-425B-9E48-1404993FA495}" srcOrd="0" destOrd="0" presId="urn:microsoft.com/office/officeart/2005/8/layout/pyramid1"/>
    <dgm:cxn modelId="{FFA1908F-B6CE-4DA4-9C92-3214AE2A5A35}" type="presParOf" srcId="{563A9BCF-286C-425B-9E48-1404993FA495}" destId="{BBBF6CDD-DD8A-4E74-AC43-C5BB94C472F6}" srcOrd="0" destOrd="0" presId="urn:microsoft.com/office/officeart/2005/8/layout/pyramid1"/>
    <dgm:cxn modelId="{11F997EB-84E3-4ACB-A47B-91E1E801C9BC}" type="presParOf" srcId="{563A9BCF-286C-425B-9E48-1404993FA495}" destId="{05DA4E4C-4C44-4584-966D-3AF5307C85B9}" srcOrd="1" destOrd="0" presId="urn:microsoft.com/office/officeart/2005/8/layout/pyramid1"/>
    <dgm:cxn modelId="{B87E84E6-6827-4B49-A1EA-44841AD0F390}" type="presParOf" srcId="{563A9BCF-286C-425B-9E48-1404993FA495}" destId="{7BA7D97D-9952-460E-86D5-CA168C211FF3}" srcOrd="2" destOrd="0" presId="urn:microsoft.com/office/officeart/2005/8/layout/pyramid1"/>
    <dgm:cxn modelId="{EA76313B-76D4-4265-98D1-883A041D1B54}" type="presParOf" srcId="{563A9BCF-286C-425B-9E48-1404993FA495}" destId="{2CB0D3E2-DA33-412E-B36F-6E6E8BC25082}" srcOrd="3" destOrd="0" presId="urn:microsoft.com/office/officeart/2005/8/layout/pyramid1"/>
    <dgm:cxn modelId="{B0625F01-5111-49D5-B5F0-03B7155A6B84}" type="presParOf" srcId="{4BBD6719-0C3D-4681-AC2C-5FCE9ADF909C}" destId="{7ADADF2F-E15D-4881-B26A-4227504571E6}" srcOrd="1" destOrd="0" presId="urn:microsoft.com/office/officeart/2005/8/layout/pyramid1"/>
    <dgm:cxn modelId="{2EE2EAD8-5050-4A92-B67D-45672512D94F}" type="presParOf" srcId="{7ADADF2F-E15D-4881-B26A-4227504571E6}" destId="{8D691D56-A957-4AF0-AAD4-B8A739A7A11B}" srcOrd="0" destOrd="0" presId="urn:microsoft.com/office/officeart/2005/8/layout/pyramid1"/>
    <dgm:cxn modelId="{B046ABFA-B9C3-42EE-9378-11F73696CAE3}" type="presParOf" srcId="{7ADADF2F-E15D-4881-B26A-4227504571E6}" destId="{B2F1834F-AA8F-476B-91AA-5E7995A8154D}" srcOrd="1" destOrd="0" presId="urn:microsoft.com/office/officeart/2005/8/layout/pyramid1"/>
    <dgm:cxn modelId="{F864E9F0-5BAB-482A-B14E-424D4160AFBD}" type="presParOf" srcId="{7ADADF2F-E15D-4881-B26A-4227504571E6}" destId="{D42F11B0-3F95-4DCE-AE64-AB6C7B3E6D1D}" srcOrd="2" destOrd="0" presId="urn:microsoft.com/office/officeart/2005/8/layout/pyramid1"/>
    <dgm:cxn modelId="{0D20B9B1-2140-46F5-9011-D56D3072FD5F}" type="presParOf" srcId="{7ADADF2F-E15D-4881-B26A-4227504571E6}" destId="{7285CF6C-945A-4073-AED1-F27371BE0046}" srcOrd="3" destOrd="0" presId="urn:microsoft.com/office/officeart/2005/8/layout/pyramid1"/>
    <dgm:cxn modelId="{92839AC3-D19F-486A-A3BF-71B2EF9EE956}" type="presParOf" srcId="{4BBD6719-0C3D-4681-AC2C-5FCE9ADF909C}" destId="{8C247B77-C34E-421D-98EE-306BB34FFDC8}" srcOrd="2" destOrd="0" presId="urn:microsoft.com/office/officeart/2005/8/layout/pyramid1"/>
    <dgm:cxn modelId="{890DB2DB-E835-44CD-BD3A-0536552D403D}" type="presParOf" srcId="{8C247B77-C34E-421D-98EE-306BB34FFDC8}" destId="{6B7B2F29-6C67-47F0-BA6B-E626E26B1E62}" srcOrd="0" destOrd="0" presId="urn:microsoft.com/office/officeart/2005/8/layout/pyramid1"/>
    <dgm:cxn modelId="{63E8FC8A-42BC-4E34-95BA-420C29F1C6AB}" type="presParOf" srcId="{8C247B77-C34E-421D-98EE-306BB34FFDC8}" destId="{D3EFB713-F58D-491F-90B1-E9EC7CDB6171}" srcOrd="1" destOrd="0" presId="urn:microsoft.com/office/officeart/2005/8/layout/pyramid1"/>
    <dgm:cxn modelId="{D6A81F01-2E5E-4F81-9CB0-108DE5CB9061}" type="presParOf" srcId="{8C247B77-C34E-421D-98EE-306BB34FFDC8}" destId="{1C0F2A96-B271-4437-BFFB-4BC7425E53D8}" srcOrd="2" destOrd="0" presId="urn:microsoft.com/office/officeart/2005/8/layout/pyramid1"/>
    <dgm:cxn modelId="{A5BDB6C4-8127-48D8-84A0-1D50184AA0AC}" type="presParOf" srcId="{8C247B77-C34E-421D-98EE-306BB34FFDC8}" destId="{69635FB5-AF04-42A7-93A4-E6271470EB4F}" srcOrd="3"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194C10-4E35-491D-9886-DFC6BAE8C5C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CCFED393-8FAE-4A83-8D07-0B4850989031}">
      <dgm:prSet phldrT="[Text]" custT="1"/>
      <dgm:spPr/>
      <dgm:t>
        <a:bodyPr/>
        <a:lstStyle/>
        <a:p>
          <a:r>
            <a:rPr lang="en-US" sz="2000" dirty="0">
              <a:solidFill>
                <a:schemeClr val="tx1"/>
              </a:solidFill>
            </a:rPr>
            <a:t>Decision Tree</a:t>
          </a:r>
        </a:p>
      </dgm:t>
    </dgm:pt>
    <dgm:pt modelId="{FA33D461-F09B-4FFA-822B-9D17EF171DD7}" type="parTrans" cxnId="{B8D9E95A-DFB6-42D8-A399-41C28D7F27DA}">
      <dgm:prSet/>
      <dgm:spPr/>
      <dgm:t>
        <a:bodyPr/>
        <a:lstStyle/>
        <a:p>
          <a:endParaRPr lang="en-US"/>
        </a:p>
      </dgm:t>
    </dgm:pt>
    <dgm:pt modelId="{02B5E0FC-9735-4BA5-9D54-3DDBC652790E}" type="sibTrans" cxnId="{B8D9E95A-DFB6-42D8-A399-41C28D7F27DA}">
      <dgm:prSet/>
      <dgm:spPr/>
      <dgm:t>
        <a:bodyPr/>
        <a:lstStyle/>
        <a:p>
          <a:endParaRPr lang="en-US"/>
        </a:p>
      </dgm:t>
    </dgm:pt>
    <dgm:pt modelId="{CAACD767-55C7-4DB7-B946-98E9ABB57991}">
      <dgm:prSet phldrT="[Text]" custT="1"/>
      <dgm:spPr/>
      <dgm:t>
        <a:bodyPr/>
        <a:lstStyle/>
        <a:p>
          <a:r>
            <a:rPr lang="en-US" sz="2000" dirty="0">
              <a:solidFill>
                <a:schemeClr val="tx1"/>
              </a:solidFill>
            </a:rPr>
            <a:t>Logistics Regression</a:t>
          </a:r>
        </a:p>
      </dgm:t>
    </dgm:pt>
    <dgm:pt modelId="{F1355159-E5F2-4070-8D6C-5B8DBB43121E}" type="parTrans" cxnId="{DFE7E37D-997E-4724-AA4E-9F652BC787A3}">
      <dgm:prSet/>
      <dgm:spPr/>
      <dgm:t>
        <a:bodyPr/>
        <a:lstStyle/>
        <a:p>
          <a:endParaRPr lang="en-US"/>
        </a:p>
      </dgm:t>
    </dgm:pt>
    <dgm:pt modelId="{11E18BD3-9A8F-40C8-BB20-A8117E44BD9C}" type="sibTrans" cxnId="{DFE7E37D-997E-4724-AA4E-9F652BC787A3}">
      <dgm:prSet/>
      <dgm:spPr/>
      <dgm:t>
        <a:bodyPr/>
        <a:lstStyle/>
        <a:p>
          <a:endParaRPr lang="en-US"/>
        </a:p>
      </dgm:t>
    </dgm:pt>
    <dgm:pt modelId="{067A818A-3615-4911-BCAD-CD6A1DA08088}">
      <dgm:prSet phldrT="[Text]" custT="1"/>
      <dgm:spPr/>
      <dgm:t>
        <a:bodyPr/>
        <a:lstStyle/>
        <a:p>
          <a:r>
            <a:rPr lang="en-US" sz="2000" dirty="0">
              <a:solidFill>
                <a:schemeClr val="tx1"/>
              </a:solidFill>
            </a:rPr>
            <a:t>Random Forest</a:t>
          </a:r>
        </a:p>
      </dgm:t>
    </dgm:pt>
    <dgm:pt modelId="{84F6B6FB-0F15-4525-B77A-1E529DD33B51}" type="parTrans" cxnId="{1EAD85F5-7598-4022-9678-05515A53ABDD}">
      <dgm:prSet/>
      <dgm:spPr/>
      <dgm:t>
        <a:bodyPr/>
        <a:lstStyle/>
        <a:p>
          <a:endParaRPr lang="en-US"/>
        </a:p>
      </dgm:t>
    </dgm:pt>
    <dgm:pt modelId="{7FA65B4B-1BA8-4A21-A8BD-862A87DD6E96}" type="sibTrans" cxnId="{1EAD85F5-7598-4022-9678-05515A53ABDD}">
      <dgm:prSet/>
      <dgm:spPr/>
      <dgm:t>
        <a:bodyPr/>
        <a:lstStyle/>
        <a:p>
          <a:endParaRPr lang="en-US"/>
        </a:p>
      </dgm:t>
    </dgm:pt>
    <dgm:pt modelId="{67804904-723D-4C51-BEE6-741C2194FFDC}">
      <dgm:prSet phldrT="[Text]"/>
      <dgm:spPr/>
      <dgm:t>
        <a:bodyPr/>
        <a:lstStyle/>
        <a:p>
          <a:r>
            <a:rPr lang="en-US" dirty="0"/>
            <a:t>Random forest</a:t>
          </a:r>
        </a:p>
      </dgm:t>
    </dgm:pt>
    <dgm:pt modelId="{78D7EA8C-BDCC-49B6-B8F4-9346075AB4BE}" type="sibTrans" cxnId="{F0FB9904-A994-412E-A852-3779C0FC43C0}">
      <dgm:prSet/>
      <dgm:spPr/>
      <dgm:t>
        <a:bodyPr/>
        <a:lstStyle/>
        <a:p>
          <a:endParaRPr lang="en-US"/>
        </a:p>
      </dgm:t>
    </dgm:pt>
    <dgm:pt modelId="{E48D2BA4-475C-46A5-9F81-2606E40A5C36}" type="parTrans" cxnId="{F0FB9904-A994-412E-A852-3779C0FC43C0}">
      <dgm:prSet/>
      <dgm:spPr/>
      <dgm:t>
        <a:bodyPr/>
        <a:lstStyle/>
        <a:p>
          <a:endParaRPr lang="en-US"/>
        </a:p>
      </dgm:t>
    </dgm:pt>
    <dgm:pt modelId="{8412493C-4F33-4CB2-8B01-CD1A5864809B}" type="pres">
      <dgm:prSet presAssocID="{CD194C10-4E35-491D-9886-DFC6BAE8C5C1}" presName="Name0" presStyleCnt="0">
        <dgm:presLayoutVars>
          <dgm:chMax val="4"/>
          <dgm:resizeHandles val="exact"/>
        </dgm:presLayoutVars>
      </dgm:prSet>
      <dgm:spPr/>
    </dgm:pt>
    <dgm:pt modelId="{940EDB48-1D16-43DE-B748-B055A9C56BEB}" type="pres">
      <dgm:prSet presAssocID="{CD194C10-4E35-491D-9886-DFC6BAE8C5C1}" presName="ellipse" presStyleLbl="trBgShp" presStyleIdx="0" presStyleCnt="1"/>
      <dgm:spPr/>
    </dgm:pt>
    <dgm:pt modelId="{6652C26F-252F-41AE-8E8A-21BBFC29EE4A}" type="pres">
      <dgm:prSet presAssocID="{CD194C10-4E35-491D-9886-DFC6BAE8C5C1}" presName="arrow1" presStyleLbl="fgShp" presStyleIdx="0" presStyleCnt="1"/>
      <dgm:spPr/>
    </dgm:pt>
    <dgm:pt modelId="{8B83AE9F-950A-44E1-9631-52B6EFEF8C36}" type="pres">
      <dgm:prSet presAssocID="{CD194C10-4E35-491D-9886-DFC6BAE8C5C1}" presName="rectangle" presStyleLbl="revTx" presStyleIdx="0" presStyleCnt="1">
        <dgm:presLayoutVars>
          <dgm:bulletEnabled val="1"/>
        </dgm:presLayoutVars>
      </dgm:prSet>
      <dgm:spPr/>
    </dgm:pt>
    <dgm:pt modelId="{A4E9DF35-9F51-43E6-8C55-188481A8B24F}" type="pres">
      <dgm:prSet presAssocID="{CAACD767-55C7-4DB7-B946-98E9ABB57991}" presName="item1" presStyleLbl="node1" presStyleIdx="0" presStyleCnt="3">
        <dgm:presLayoutVars>
          <dgm:bulletEnabled val="1"/>
        </dgm:presLayoutVars>
      </dgm:prSet>
      <dgm:spPr/>
    </dgm:pt>
    <dgm:pt modelId="{9C30844D-283F-4AD7-A4E3-A011436B412B}" type="pres">
      <dgm:prSet presAssocID="{067A818A-3615-4911-BCAD-CD6A1DA08088}" presName="item2" presStyleLbl="node1" presStyleIdx="1" presStyleCnt="3" custScaleX="122222">
        <dgm:presLayoutVars>
          <dgm:bulletEnabled val="1"/>
        </dgm:presLayoutVars>
      </dgm:prSet>
      <dgm:spPr/>
    </dgm:pt>
    <dgm:pt modelId="{F4416B3B-C71D-4DC6-B164-25C83F2E4E42}" type="pres">
      <dgm:prSet presAssocID="{67804904-723D-4C51-BEE6-741C2194FFDC}" presName="item3" presStyleLbl="node1" presStyleIdx="2" presStyleCnt="3" custScaleX="132222" custLinFactNeighborX="25000" custLinFactNeighborY="-2958">
        <dgm:presLayoutVars>
          <dgm:bulletEnabled val="1"/>
        </dgm:presLayoutVars>
      </dgm:prSet>
      <dgm:spPr/>
    </dgm:pt>
    <dgm:pt modelId="{5B043DF6-44EA-4F0E-A5C6-5617A89FD15F}" type="pres">
      <dgm:prSet presAssocID="{CD194C10-4E35-491D-9886-DFC6BAE8C5C1}" presName="funnel" presStyleLbl="trAlignAcc1" presStyleIdx="0" presStyleCnt="1" custLinFactNeighborY="-893"/>
      <dgm:spPr/>
    </dgm:pt>
  </dgm:ptLst>
  <dgm:cxnLst>
    <dgm:cxn modelId="{F0FB9904-A994-412E-A852-3779C0FC43C0}" srcId="{CD194C10-4E35-491D-9886-DFC6BAE8C5C1}" destId="{67804904-723D-4C51-BEE6-741C2194FFDC}" srcOrd="3" destOrd="0" parTransId="{E48D2BA4-475C-46A5-9F81-2606E40A5C36}" sibTransId="{78D7EA8C-BDCC-49B6-B8F4-9346075AB4BE}"/>
    <dgm:cxn modelId="{8CDDA75D-7F8C-4BBD-90D2-6C4FC8CC430A}" type="presOf" srcId="{67804904-723D-4C51-BEE6-741C2194FFDC}" destId="{8B83AE9F-950A-44E1-9631-52B6EFEF8C36}" srcOrd="0" destOrd="0" presId="urn:microsoft.com/office/officeart/2005/8/layout/funnel1"/>
    <dgm:cxn modelId="{89BB1549-6F9F-4F34-B0D4-2ACC53CB6F77}" type="presOf" srcId="{CCFED393-8FAE-4A83-8D07-0B4850989031}" destId="{F4416B3B-C71D-4DC6-B164-25C83F2E4E42}" srcOrd="0" destOrd="0" presId="urn:microsoft.com/office/officeart/2005/8/layout/funnel1"/>
    <dgm:cxn modelId="{F9E57E4A-D28F-4527-8F8F-925E3422E16A}" type="presOf" srcId="{CAACD767-55C7-4DB7-B946-98E9ABB57991}" destId="{9C30844D-283F-4AD7-A4E3-A011436B412B}" srcOrd="0" destOrd="0" presId="urn:microsoft.com/office/officeart/2005/8/layout/funnel1"/>
    <dgm:cxn modelId="{B8D9E95A-DFB6-42D8-A399-41C28D7F27DA}" srcId="{CD194C10-4E35-491D-9886-DFC6BAE8C5C1}" destId="{CCFED393-8FAE-4A83-8D07-0B4850989031}" srcOrd="0" destOrd="0" parTransId="{FA33D461-F09B-4FFA-822B-9D17EF171DD7}" sibTransId="{02B5E0FC-9735-4BA5-9D54-3DDBC652790E}"/>
    <dgm:cxn modelId="{DFE7E37D-997E-4724-AA4E-9F652BC787A3}" srcId="{CD194C10-4E35-491D-9886-DFC6BAE8C5C1}" destId="{CAACD767-55C7-4DB7-B946-98E9ABB57991}" srcOrd="1" destOrd="0" parTransId="{F1355159-E5F2-4070-8D6C-5B8DBB43121E}" sibTransId="{11E18BD3-9A8F-40C8-BB20-A8117E44BD9C}"/>
    <dgm:cxn modelId="{E4DE7080-16C7-4EFC-ACDD-B1D54DA8309F}" type="presOf" srcId="{067A818A-3615-4911-BCAD-CD6A1DA08088}" destId="{A4E9DF35-9F51-43E6-8C55-188481A8B24F}" srcOrd="0" destOrd="0" presId="urn:microsoft.com/office/officeart/2005/8/layout/funnel1"/>
    <dgm:cxn modelId="{11572581-51D2-48E8-91BE-CC8D6A81B0D0}" type="presOf" srcId="{CD194C10-4E35-491D-9886-DFC6BAE8C5C1}" destId="{8412493C-4F33-4CB2-8B01-CD1A5864809B}" srcOrd="0" destOrd="0" presId="urn:microsoft.com/office/officeart/2005/8/layout/funnel1"/>
    <dgm:cxn modelId="{1EAD85F5-7598-4022-9678-05515A53ABDD}" srcId="{CD194C10-4E35-491D-9886-DFC6BAE8C5C1}" destId="{067A818A-3615-4911-BCAD-CD6A1DA08088}" srcOrd="2" destOrd="0" parTransId="{84F6B6FB-0F15-4525-B77A-1E529DD33B51}" sibTransId="{7FA65B4B-1BA8-4A21-A8BD-862A87DD6E96}"/>
    <dgm:cxn modelId="{782FB3A7-4390-4926-8FEB-998D42077D79}" type="presParOf" srcId="{8412493C-4F33-4CB2-8B01-CD1A5864809B}" destId="{940EDB48-1D16-43DE-B748-B055A9C56BEB}" srcOrd="0" destOrd="0" presId="urn:microsoft.com/office/officeart/2005/8/layout/funnel1"/>
    <dgm:cxn modelId="{B7281135-DFA9-42C6-A020-8455284A169B}" type="presParOf" srcId="{8412493C-4F33-4CB2-8B01-CD1A5864809B}" destId="{6652C26F-252F-41AE-8E8A-21BBFC29EE4A}" srcOrd="1" destOrd="0" presId="urn:microsoft.com/office/officeart/2005/8/layout/funnel1"/>
    <dgm:cxn modelId="{8F382055-2B4B-4ACF-8BDD-131EC7AC226F}" type="presParOf" srcId="{8412493C-4F33-4CB2-8B01-CD1A5864809B}" destId="{8B83AE9F-950A-44E1-9631-52B6EFEF8C36}" srcOrd="2" destOrd="0" presId="urn:microsoft.com/office/officeart/2005/8/layout/funnel1"/>
    <dgm:cxn modelId="{D0F1D4E6-E0D2-4A5F-8884-459C48E13A44}" type="presParOf" srcId="{8412493C-4F33-4CB2-8B01-CD1A5864809B}" destId="{A4E9DF35-9F51-43E6-8C55-188481A8B24F}" srcOrd="3" destOrd="0" presId="urn:microsoft.com/office/officeart/2005/8/layout/funnel1"/>
    <dgm:cxn modelId="{A7AA740C-4449-48DF-B8E1-159829851286}" type="presParOf" srcId="{8412493C-4F33-4CB2-8B01-CD1A5864809B}" destId="{9C30844D-283F-4AD7-A4E3-A011436B412B}" srcOrd="4" destOrd="0" presId="urn:microsoft.com/office/officeart/2005/8/layout/funnel1"/>
    <dgm:cxn modelId="{1CC53ED5-AE6B-4DC0-A335-120E6D76DBB9}" type="presParOf" srcId="{8412493C-4F33-4CB2-8B01-CD1A5864809B}" destId="{F4416B3B-C71D-4DC6-B164-25C83F2E4E42}" srcOrd="5" destOrd="0" presId="urn:microsoft.com/office/officeart/2005/8/layout/funnel1"/>
    <dgm:cxn modelId="{0A29207F-A6AF-4382-B91D-BC0EAECDE955}" type="presParOf" srcId="{8412493C-4F33-4CB2-8B01-CD1A5864809B}" destId="{5B043DF6-44EA-4F0E-A5C6-5617A89FD15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DEE9B-F888-40C9-83CD-8BA81F2C8D53}">
      <dsp:nvSpPr>
        <dsp:cNvPr id="0" name=""/>
        <dsp:cNvSpPr/>
      </dsp:nvSpPr>
      <dsp:spPr>
        <a:xfrm rot="5400000">
          <a:off x="864869" y="1116600"/>
          <a:ext cx="1859983" cy="3094970"/>
        </a:xfrm>
        <a:prstGeom prst="corner">
          <a:avLst>
            <a:gd name="adj1" fmla="val 16120"/>
            <a:gd name="adj2" fmla="val 1611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E1309C3-0EA4-4AAE-9C11-56448F62658C}">
      <dsp:nvSpPr>
        <dsp:cNvPr id="0" name=""/>
        <dsp:cNvSpPr/>
      </dsp:nvSpPr>
      <dsp:spPr>
        <a:xfrm>
          <a:off x="554392" y="2041330"/>
          <a:ext cx="2794156" cy="244924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Arial" panose="020B0604020202020204" pitchFamily="34" charset="0"/>
              <a:cs typeface="Arial" panose="020B0604020202020204" pitchFamily="34" charset="0"/>
            </a:rPr>
            <a:t>Import libraries</a:t>
          </a:r>
          <a:r>
            <a:rPr lang="en-US" sz="1600" kern="1200" dirty="0">
              <a:latin typeface="Arial" panose="020B0604020202020204" pitchFamily="34" charset="0"/>
              <a:cs typeface="Arial" panose="020B0604020202020204" pitchFamily="34" charset="0"/>
            </a:rPr>
            <a:t>:</a:t>
          </a: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Numpy</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Pandas</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Matplotlib</a:t>
          </a: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Seaborn….</a:t>
          </a:r>
          <a:endParaRPr lang="en-US" sz="1600" kern="1200" dirty="0">
            <a:latin typeface="Arial" panose="020B0604020202020204" pitchFamily="34" charset="0"/>
            <a:cs typeface="Arial" panose="020B0604020202020204" pitchFamily="34" charset="0"/>
          </a:endParaRPr>
        </a:p>
      </dsp:txBody>
      <dsp:txXfrm>
        <a:off x="554392" y="2041330"/>
        <a:ext cx="2794156" cy="2449241"/>
      </dsp:txXfrm>
    </dsp:sp>
    <dsp:sp modelId="{E923EA75-9269-4405-9382-4F7F4848E630}">
      <dsp:nvSpPr>
        <dsp:cNvPr id="0" name=""/>
        <dsp:cNvSpPr/>
      </dsp:nvSpPr>
      <dsp:spPr>
        <a:xfrm>
          <a:off x="2821349" y="888745"/>
          <a:ext cx="527199" cy="527199"/>
        </a:xfrm>
        <a:prstGeom prst="triangle">
          <a:avLst>
            <a:gd name="adj" fmla="val 10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8389CE4-C398-4F52-8D0C-AA1687825494}">
      <dsp:nvSpPr>
        <dsp:cNvPr id="0" name=""/>
        <dsp:cNvSpPr/>
      </dsp:nvSpPr>
      <dsp:spPr>
        <a:xfrm rot="5400000">
          <a:off x="4285462" y="230775"/>
          <a:ext cx="1859983" cy="3094970"/>
        </a:xfrm>
        <a:prstGeom prst="corner">
          <a:avLst>
            <a:gd name="adj1" fmla="val 16120"/>
            <a:gd name="adj2" fmla="val 1611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55EE010-7409-403E-BC5A-6A8F377B7DEB}">
      <dsp:nvSpPr>
        <dsp:cNvPr id="0" name=""/>
        <dsp:cNvSpPr/>
      </dsp:nvSpPr>
      <dsp:spPr>
        <a:xfrm>
          <a:off x="3981649" y="1096416"/>
          <a:ext cx="3109029" cy="252803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Arial" panose="020B0604020202020204" pitchFamily="34" charset="0"/>
              <a:cs typeface="Arial" panose="020B0604020202020204" pitchFamily="34" charset="0"/>
            </a:rPr>
            <a:t>Inspecting data</a:t>
          </a:r>
          <a:r>
            <a:rPr lang="en-US" sz="1600" b="0" i="0" kern="1200" dirty="0">
              <a:latin typeface="Arial" panose="020B0604020202020204" pitchFamily="34" charset="0"/>
              <a:cs typeface="Arial" panose="020B0604020202020204" pitchFamily="34" charset="0"/>
            </a:rPr>
            <a:t>:</a:t>
          </a: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Shape:( 5630,21)</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There are 6 columns which missing value 4-5%</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No duplicate values</a:t>
          </a:r>
          <a:endParaRPr lang="en-US" sz="1600" kern="1200" dirty="0">
            <a:latin typeface="Arial" panose="020B0604020202020204" pitchFamily="34" charset="0"/>
            <a:cs typeface="Arial" panose="020B0604020202020204" pitchFamily="34" charset="0"/>
          </a:endParaRPr>
        </a:p>
      </dsp:txBody>
      <dsp:txXfrm>
        <a:off x="3981649" y="1096416"/>
        <a:ext cx="3109029" cy="2528034"/>
      </dsp:txXfrm>
    </dsp:sp>
    <dsp:sp modelId="{A1A8EEDA-94F9-4714-8F91-4EA4035F2DF7}">
      <dsp:nvSpPr>
        <dsp:cNvPr id="0" name=""/>
        <dsp:cNvSpPr/>
      </dsp:nvSpPr>
      <dsp:spPr>
        <a:xfrm>
          <a:off x="6241942" y="2920"/>
          <a:ext cx="527199" cy="527199"/>
        </a:xfrm>
        <a:prstGeom prst="triangle">
          <a:avLst>
            <a:gd name="adj" fmla="val 10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6AF8FFE-2FA3-4520-8A93-83D14EFEDDD0}">
      <dsp:nvSpPr>
        <dsp:cNvPr id="0" name=""/>
        <dsp:cNvSpPr/>
      </dsp:nvSpPr>
      <dsp:spPr>
        <a:xfrm rot="5400000">
          <a:off x="7649789" y="-694405"/>
          <a:ext cx="1859983" cy="3094970"/>
        </a:xfrm>
        <a:prstGeom prst="corner">
          <a:avLst>
            <a:gd name="adj1" fmla="val 16120"/>
            <a:gd name="adj2" fmla="val 1611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4FA74F1-0708-4462-A597-11532782EC48}">
      <dsp:nvSpPr>
        <dsp:cNvPr id="0" name=""/>
        <dsp:cNvSpPr/>
      </dsp:nvSpPr>
      <dsp:spPr>
        <a:xfrm>
          <a:off x="7564466" y="280958"/>
          <a:ext cx="2951132" cy="2449241"/>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Arial" panose="020B0604020202020204" pitchFamily="34" charset="0"/>
              <a:cs typeface="Arial" panose="020B0604020202020204" pitchFamily="34" charset="0"/>
            </a:rPr>
            <a:t>Cleaning data</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Drop not important feature: ‘Customer ID’</a:t>
          </a:r>
        </a:p>
        <a:p>
          <a:pPr marL="171450" lvl="1" indent="-171450" algn="l" defTabSz="711200">
            <a:lnSpc>
              <a:spcPct val="90000"/>
            </a:lnSpc>
            <a:spcBef>
              <a:spcPct val="0"/>
            </a:spcBef>
            <a:spcAft>
              <a:spcPct val="15000"/>
            </a:spcAft>
            <a:buChar char="•"/>
          </a:pPr>
          <a:r>
            <a:rPr lang="en-US" sz="1600" kern="1200">
              <a:latin typeface="Arial" panose="020B0604020202020204" pitchFamily="34" charset="0"/>
              <a:cs typeface="Arial" panose="020B0604020202020204" pitchFamily="34" charset="0"/>
            </a:rPr>
            <a:t>Fill missing value with median</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Outlier Treatment</a:t>
          </a:r>
        </a:p>
        <a:p>
          <a:pPr marL="171450" lvl="1" indent="-171450" algn="l" defTabSz="711200">
            <a:lnSpc>
              <a:spcPct val="90000"/>
            </a:lnSpc>
            <a:spcBef>
              <a:spcPct val="0"/>
            </a:spcBef>
            <a:spcAft>
              <a:spcPct val="15000"/>
            </a:spcAft>
            <a:buChar char="•"/>
          </a:pPr>
          <a:endParaRPr lang="en-US" sz="1600" kern="1200" dirty="0">
            <a:solidFill>
              <a:schemeClr val="bg1"/>
            </a:solidFill>
            <a:latin typeface="Arial" panose="020B0604020202020204" pitchFamily="34" charset="0"/>
            <a:cs typeface="Arial" panose="020B0604020202020204" pitchFamily="34" charset="0"/>
          </a:endParaRPr>
        </a:p>
      </dsp:txBody>
      <dsp:txXfrm>
        <a:off x="7564466" y="280958"/>
        <a:ext cx="2951132" cy="2449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F6CDD-DD8A-4E74-AC43-C5BB94C472F6}">
      <dsp:nvSpPr>
        <dsp:cNvPr id="0" name=""/>
        <dsp:cNvSpPr/>
      </dsp:nvSpPr>
      <dsp:spPr>
        <a:xfrm rot="10800000">
          <a:off x="2923285" y="0"/>
          <a:ext cx="5674614" cy="1671637"/>
        </a:xfrm>
        <a:prstGeom prst="nonIsoscelesTrapezoid">
          <a:avLst>
            <a:gd name="adj1" fmla="val 0"/>
            <a:gd name="adj2" fmla="val 58292"/>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Mean accuracy</a:t>
          </a:r>
          <a:r>
            <a:rPr lang="en-US" sz="1600" b="1" kern="1200" dirty="0">
              <a:solidFill>
                <a:schemeClr val="tx1"/>
              </a:solidFill>
              <a:latin typeface="Arial" panose="020B0604020202020204" pitchFamily="34" charset="0"/>
              <a:cs typeface="Arial" panose="020B0604020202020204" pitchFamily="34" charset="0"/>
            </a:rPr>
            <a:t>: </a:t>
          </a:r>
          <a:r>
            <a:rPr lang="en-US" sz="1600" b="1" kern="1200" dirty="0">
              <a:latin typeface="Arial" panose="020B0604020202020204" pitchFamily="34" charset="0"/>
              <a:cs typeface="Arial" panose="020B0604020202020204" pitchFamily="34" charset="0"/>
            </a:rPr>
            <a:t>0.979397</a:t>
          </a:r>
          <a:endParaRPr lang="en-US" sz="1600" b="1" kern="1200" dirty="0">
            <a:solidFill>
              <a:schemeClr val="tx1"/>
            </a:solidFill>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Standard deviation accuracy:0.021906</a:t>
          </a:r>
        </a:p>
      </dsp:txBody>
      <dsp:txXfrm rot="10800000">
        <a:off x="3897714" y="0"/>
        <a:ext cx="4700185" cy="1671637"/>
      </dsp:txXfrm>
    </dsp:sp>
    <dsp:sp modelId="{7BA7D97D-9952-460E-86D5-CA168C211FF3}">
      <dsp:nvSpPr>
        <dsp:cNvPr id="0" name=""/>
        <dsp:cNvSpPr/>
      </dsp:nvSpPr>
      <dsp:spPr>
        <a:xfrm>
          <a:off x="1972672" y="19056"/>
          <a:ext cx="1948857" cy="1671637"/>
        </a:xfrm>
        <a:prstGeom prst="trapezoid">
          <a:avLst>
            <a:gd name="adj" fmla="val 58292"/>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endParaRPr lang="en-US" sz="1800"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endParaRPr lang="en-US" sz="1800"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endParaRPr lang="en-US" sz="1800" kern="1200" dirty="0">
            <a:latin typeface="Arial" panose="020B0604020202020204" pitchFamily="34" charset="0"/>
            <a:cs typeface="Arial" panose="020B0604020202020204" pitchFamily="34" charset="0"/>
          </a:endParaRPr>
        </a:p>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Random Forest</a:t>
          </a:r>
        </a:p>
      </dsp:txBody>
      <dsp:txXfrm>
        <a:off x="1972672" y="19056"/>
        <a:ext cx="1948857" cy="1671637"/>
      </dsp:txXfrm>
    </dsp:sp>
    <dsp:sp modelId="{8D691D56-A957-4AF0-AAD4-B8A739A7A11B}">
      <dsp:nvSpPr>
        <dsp:cNvPr id="0" name=""/>
        <dsp:cNvSpPr/>
      </dsp:nvSpPr>
      <dsp:spPr>
        <a:xfrm rot="10800000">
          <a:off x="3897714" y="1671637"/>
          <a:ext cx="4700185" cy="1671637"/>
        </a:xfrm>
        <a:prstGeom prst="nonIsoscelesTrapezoid">
          <a:avLst>
            <a:gd name="adj1" fmla="val 0"/>
            <a:gd name="adj2" fmla="val 58292"/>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977900">
            <a:lnSpc>
              <a:spcPct val="90000"/>
            </a:lnSpc>
            <a:spcBef>
              <a:spcPct val="0"/>
            </a:spcBef>
            <a:spcAft>
              <a:spcPct val="15000"/>
            </a:spcAft>
            <a:buChar char="•"/>
          </a:pPr>
          <a:endParaRPr lang="en-US" sz="2200" kern="1200" dirty="0"/>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Mean accuracy</a:t>
          </a:r>
          <a:r>
            <a:rPr lang="en-US" sz="1600" b="1" kern="1200" dirty="0">
              <a:latin typeface="Arial" panose="020B0604020202020204" pitchFamily="34" charset="0"/>
              <a:cs typeface="Arial" panose="020B0604020202020204" pitchFamily="34" charset="0"/>
            </a:rPr>
            <a:t>: 0.935411</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Standard deviation accuracy:0.070653</a:t>
          </a:r>
        </a:p>
      </dsp:txBody>
      <dsp:txXfrm rot="10800000">
        <a:off x="4872143" y="1671637"/>
        <a:ext cx="3725756" cy="1671637"/>
      </dsp:txXfrm>
    </dsp:sp>
    <dsp:sp modelId="{D42F11B0-3F95-4DCE-AE64-AB6C7B3E6D1D}">
      <dsp:nvSpPr>
        <dsp:cNvPr id="0" name=""/>
        <dsp:cNvSpPr/>
      </dsp:nvSpPr>
      <dsp:spPr>
        <a:xfrm>
          <a:off x="974428" y="1671637"/>
          <a:ext cx="3897714" cy="1671637"/>
        </a:xfrm>
        <a:prstGeom prst="trapezoid">
          <a:avLst>
            <a:gd name="adj" fmla="val 58292"/>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Decision Trees</a:t>
          </a:r>
        </a:p>
      </dsp:txBody>
      <dsp:txXfrm>
        <a:off x="1656528" y="1671637"/>
        <a:ext cx="2533514" cy="1671637"/>
      </dsp:txXfrm>
    </dsp:sp>
    <dsp:sp modelId="{6B7B2F29-6C67-47F0-BA6B-E626E26B1E62}">
      <dsp:nvSpPr>
        <dsp:cNvPr id="0" name=""/>
        <dsp:cNvSpPr/>
      </dsp:nvSpPr>
      <dsp:spPr>
        <a:xfrm rot="10800000">
          <a:off x="4857873" y="3343275"/>
          <a:ext cx="3725756" cy="1671637"/>
        </a:xfrm>
        <a:prstGeom prst="nonIsoscelesTrapezoid">
          <a:avLst>
            <a:gd name="adj1" fmla="val 0"/>
            <a:gd name="adj2" fmla="val 58292"/>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Mean accuracy: </a:t>
          </a:r>
          <a:r>
            <a:rPr lang="en-US" sz="1600" b="1" kern="1200" dirty="0">
              <a:solidFill>
                <a:schemeClr val="tx1"/>
              </a:solidFill>
              <a:latin typeface="Arial" panose="020B0604020202020204" pitchFamily="34" charset="0"/>
              <a:cs typeface="Arial" panose="020B0604020202020204" pitchFamily="34" charset="0"/>
            </a:rPr>
            <a:t>0.809079</a:t>
          </a:r>
          <a:endParaRPr lang="en-US" sz="1600" b="1"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Standard deviation accuracy:0.059993</a:t>
          </a:r>
        </a:p>
      </dsp:txBody>
      <dsp:txXfrm rot="10800000">
        <a:off x="5832302" y="3343275"/>
        <a:ext cx="2751328" cy="1671637"/>
      </dsp:txXfrm>
    </dsp:sp>
    <dsp:sp modelId="{1C0F2A96-B271-4437-BFFB-4BC7425E53D8}">
      <dsp:nvSpPr>
        <dsp:cNvPr id="0" name=""/>
        <dsp:cNvSpPr/>
      </dsp:nvSpPr>
      <dsp:spPr>
        <a:xfrm>
          <a:off x="0" y="3343275"/>
          <a:ext cx="5846571" cy="1671637"/>
        </a:xfrm>
        <a:prstGeom prst="trapezoid">
          <a:avLst>
            <a:gd name="adj" fmla="val 58292"/>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Random Forest</a:t>
          </a:r>
        </a:p>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Logistics Regression</a:t>
          </a:r>
        </a:p>
      </dsp:txBody>
      <dsp:txXfrm>
        <a:off x="1023150" y="3343275"/>
        <a:ext cx="3800271" cy="16716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EDB48-1D16-43DE-B748-B055A9C56BEB}">
      <dsp:nvSpPr>
        <dsp:cNvPr id="0" name=""/>
        <dsp:cNvSpPr/>
      </dsp:nvSpPr>
      <dsp:spPr>
        <a:xfrm>
          <a:off x="1628064" y="208041"/>
          <a:ext cx="4128818" cy="143388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52C26F-252F-41AE-8E8A-21BBFC29EE4A}">
      <dsp:nvSpPr>
        <dsp:cNvPr id="0" name=""/>
        <dsp:cNvSpPr/>
      </dsp:nvSpPr>
      <dsp:spPr>
        <a:xfrm>
          <a:off x="3298795" y="3719137"/>
          <a:ext cx="800158" cy="512101"/>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83AE9F-950A-44E1-9631-52B6EFEF8C36}">
      <dsp:nvSpPr>
        <dsp:cNvPr id="0" name=""/>
        <dsp:cNvSpPr/>
      </dsp:nvSpPr>
      <dsp:spPr>
        <a:xfrm>
          <a:off x="1778494" y="4128818"/>
          <a:ext cx="3840761" cy="96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808" tIns="241808" rIns="241808" bIns="241808" numCol="1" spcCol="1270" anchor="ctr" anchorCtr="0">
          <a:noAutofit/>
        </a:bodyPr>
        <a:lstStyle/>
        <a:p>
          <a:pPr marL="0" lvl="0" indent="0" algn="ctr" defTabSz="1511300">
            <a:lnSpc>
              <a:spcPct val="90000"/>
            </a:lnSpc>
            <a:spcBef>
              <a:spcPct val="0"/>
            </a:spcBef>
            <a:spcAft>
              <a:spcPct val="35000"/>
            </a:spcAft>
            <a:buNone/>
          </a:pPr>
          <a:r>
            <a:rPr lang="en-US" sz="3400" kern="1200" dirty="0"/>
            <a:t>Random forest</a:t>
          </a:r>
        </a:p>
      </dsp:txBody>
      <dsp:txXfrm>
        <a:off x="1778494" y="4128818"/>
        <a:ext cx="3840761" cy="960190"/>
      </dsp:txXfrm>
    </dsp:sp>
    <dsp:sp modelId="{A4E9DF35-9F51-43E6-8C55-188481A8B24F}">
      <dsp:nvSpPr>
        <dsp:cNvPr id="0" name=""/>
        <dsp:cNvSpPr/>
      </dsp:nvSpPr>
      <dsp:spPr>
        <a:xfrm>
          <a:off x="3129162" y="1752667"/>
          <a:ext cx="1440285" cy="14402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Random Forest</a:t>
          </a:r>
        </a:p>
      </dsp:txBody>
      <dsp:txXfrm>
        <a:off x="3340087" y="1963592"/>
        <a:ext cx="1018435" cy="1018435"/>
      </dsp:txXfrm>
    </dsp:sp>
    <dsp:sp modelId="{9C30844D-283F-4AD7-A4E3-A011436B412B}">
      <dsp:nvSpPr>
        <dsp:cNvPr id="0" name=""/>
        <dsp:cNvSpPr/>
      </dsp:nvSpPr>
      <dsp:spPr>
        <a:xfrm>
          <a:off x="1938527" y="672133"/>
          <a:ext cx="1760345" cy="14402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Logistics Regression</a:t>
          </a:r>
        </a:p>
      </dsp:txBody>
      <dsp:txXfrm>
        <a:off x="2196324" y="883058"/>
        <a:ext cx="1244751" cy="1018435"/>
      </dsp:txXfrm>
    </dsp:sp>
    <dsp:sp modelId="{F4416B3B-C71D-4DC6-B164-25C83F2E4E42}">
      <dsp:nvSpPr>
        <dsp:cNvPr id="0" name=""/>
        <dsp:cNvSpPr/>
      </dsp:nvSpPr>
      <dsp:spPr>
        <a:xfrm>
          <a:off x="3698876" y="281300"/>
          <a:ext cx="1904374" cy="14402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Decision Tree</a:t>
          </a:r>
        </a:p>
      </dsp:txBody>
      <dsp:txXfrm>
        <a:off x="3977765" y="492225"/>
        <a:ext cx="1346596" cy="1018435"/>
      </dsp:txXfrm>
    </dsp:sp>
    <dsp:sp modelId="{5B043DF6-44EA-4F0E-A5C6-5617A89FD15F}">
      <dsp:nvSpPr>
        <dsp:cNvPr id="0" name=""/>
        <dsp:cNvSpPr/>
      </dsp:nvSpPr>
      <dsp:spPr>
        <a:xfrm>
          <a:off x="1458430" y="0"/>
          <a:ext cx="4480888" cy="358471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1A1361-5A10-42B7-ADD3-47FE2D7F3776}" type="datetimeFigureOut">
              <a:rPr lang="en-US" smtClean="0"/>
              <a:t>3/11/2022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E6517-05A8-4D75-BBF6-4EF094986123}" type="slidenum">
              <a:rPr lang="en-US" smtClean="0"/>
              <a:t>‹#›</a:t>
            </a:fld>
            <a:endParaRPr lang="en-US"/>
          </a:p>
        </p:txBody>
      </p:sp>
    </p:spTree>
    <p:extLst>
      <p:ext uri="{BB962C8B-B14F-4D97-AF65-F5344CB8AC3E}">
        <p14:creationId xmlns:p14="http://schemas.microsoft.com/office/powerpoint/2010/main" val="1320517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0617A-1473-43F1-83DB-27473EEF4395}"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57B54-2007-47D3-81A7-57056B178984}" type="slidenum">
              <a:rPr lang="en-US" smtClean="0"/>
              <a:t>‹#›</a:t>
            </a:fld>
            <a:endParaRPr lang="en-US"/>
          </a:p>
        </p:txBody>
      </p:sp>
    </p:spTree>
    <p:extLst>
      <p:ext uri="{BB962C8B-B14F-4D97-AF65-F5344CB8AC3E}">
        <p14:creationId xmlns:p14="http://schemas.microsoft.com/office/powerpoint/2010/main" val="322561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F1F6-495B-47ED-AFD0-4EE31D987C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7FD4E-235A-479F-A3DF-200D7C9619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6BCC88-4B03-44BA-970A-A2DC85DBCE8D}"/>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5" name="Footer Placeholder 4">
            <a:extLst>
              <a:ext uri="{FF2B5EF4-FFF2-40B4-BE49-F238E27FC236}">
                <a16:creationId xmlns:a16="http://schemas.microsoft.com/office/drawing/2014/main" id="{16146724-D25C-4884-B711-7F94FB0D70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645953-292A-4905-871B-E5FB949E555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7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FB08-91B6-4FE0-8115-423818DBDB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102C97-C53B-40C8-BC28-3BF195421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84530-422A-465E-87C9-6B9643DE4EB9}"/>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5" name="Footer Placeholder 4">
            <a:extLst>
              <a:ext uri="{FF2B5EF4-FFF2-40B4-BE49-F238E27FC236}">
                <a16:creationId xmlns:a16="http://schemas.microsoft.com/office/drawing/2014/main" id="{EE85959F-AA79-45B7-A2C2-3D90E32300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8D270B-EC08-4FA0-9306-DE0DD2AEF3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0604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D38CE-C1A5-49A6-9555-CC78D6DE82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BA8F7-411A-49F4-979A-8009ED4418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24BEA-42C2-40A0-814B-F1721671E806}"/>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5" name="Footer Placeholder 4">
            <a:extLst>
              <a:ext uri="{FF2B5EF4-FFF2-40B4-BE49-F238E27FC236}">
                <a16:creationId xmlns:a16="http://schemas.microsoft.com/office/drawing/2014/main" id="{44B4D4CA-CCF2-42C5-9471-BBA28E3FE0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A31440-00A1-4FF5-B241-20131634509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60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012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5" name="Freeform 4"/>
          <p:cNvSpPr>
            <a:spLocks noGrp="1"/>
          </p:cNvSpPr>
          <p:nvPr>
            <p:ph type="pic" sz="quarter" idx="10" hasCustomPrompt="1"/>
          </p:nvPr>
        </p:nvSpPr>
        <p:spPr>
          <a:xfrm>
            <a:off x="6324599" y="914399"/>
            <a:ext cx="5029200" cy="5029200"/>
          </a:xfrm>
          <a:custGeom>
            <a:avLst/>
            <a:gdLst>
              <a:gd name="connsiteX0" fmla="*/ 838217 w 5029200"/>
              <a:gd name="connsiteY0" fmla="*/ 0 h 5029200"/>
              <a:gd name="connsiteX1" fmla="*/ 4190983 w 5029200"/>
              <a:gd name="connsiteY1" fmla="*/ 0 h 5029200"/>
              <a:gd name="connsiteX2" fmla="*/ 5029200 w 5029200"/>
              <a:gd name="connsiteY2" fmla="*/ 838217 h 5029200"/>
              <a:gd name="connsiteX3" fmla="*/ 5029200 w 5029200"/>
              <a:gd name="connsiteY3" fmla="*/ 4190983 h 5029200"/>
              <a:gd name="connsiteX4" fmla="*/ 4190983 w 5029200"/>
              <a:gd name="connsiteY4" fmla="*/ 5029200 h 5029200"/>
              <a:gd name="connsiteX5" fmla="*/ 838217 w 5029200"/>
              <a:gd name="connsiteY5" fmla="*/ 5029200 h 5029200"/>
              <a:gd name="connsiteX6" fmla="*/ 0 w 5029200"/>
              <a:gd name="connsiteY6" fmla="*/ 4190983 h 5029200"/>
              <a:gd name="connsiteX7" fmla="*/ 0 w 5029200"/>
              <a:gd name="connsiteY7" fmla="*/ 838217 h 5029200"/>
              <a:gd name="connsiteX8" fmla="*/ 838217 w 5029200"/>
              <a:gd name="connsiteY8"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5029200">
                <a:moveTo>
                  <a:pt x="838217" y="0"/>
                </a:moveTo>
                <a:lnTo>
                  <a:pt x="4190983" y="0"/>
                </a:lnTo>
                <a:cubicBezTo>
                  <a:pt x="4653917" y="0"/>
                  <a:pt x="5029200" y="375283"/>
                  <a:pt x="5029200" y="838217"/>
                </a:cubicBezTo>
                <a:lnTo>
                  <a:pt x="5029200" y="4190983"/>
                </a:lnTo>
                <a:cubicBezTo>
                  <a:pt x="5029200" y="4653917"/>
                  <a:pt x="4653917" y="5029200"/>
                  <a:pt x="4190983" y="5029200"/>
                </a:cubicBezTo>
                <a:lnTo>
                  <a:pt x="838217" y="5029200"/>
                </a:lnTo>
                <a:cubicBezTo>
                  <a:pt x="375283" y="5029200"/>
                  <a:pt x="0" y="4653917"/>
                  <a:pt x="0" y="4190983"/>
                </a:cubicBezTo>
                <a:lnTo>
                  <a:pt x="0" y="838217"/>
                </a:lnTo>
                <a:cubicBezTo>
                  <a:pt x="0" y="375283"/>
                  <a:pt x="375283" y="0"/>
                  <a:pt x="838217"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Tree>
    <p:extLst>
      <p:ext uri="{BB962C8B-B14F-4D97-AF65-F5344CB8AC3E}">
        <p14:creationId xmlns:p14="http://schemas.microsoft.com/office/powerpoint/2010/main" val="975383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7" name="Freeform 6"/>
          <p:cNvSpPr>
            <a:spLocks noGrp="1"/>
          </p:cNvSpPr>
          <p:nvPr>
            <p:ph type="pic" sz="quarter" idx="10" hasCustomPrompt="1"/>
          </p:nvPr>
        </p:nvSpPr>
        <p:spPr>
          <a:xfrm>
            <a:off x="1066803" y="1559496"/>
            <a:ext cx="2743198" cy="2743198"/>
          </a:xfrm>
          <a:custGeom>
            <a:avLst/>
            <a:gdLst>
              <a:gd name="connsiteX0" fmla="*/ 457209 w 2743198"/>
              <a:gd name="connsiteY0" fmla="*/ 0 h 2743198"/>
              <a:gd name="connsiteX1" fmla="*/ 2285989 w 2743198"/>
              <a:gd name="connsiteY1" fmla="*/ 0 h 2743198"/>
              <a:gd name="connsiteX2" fmla="*/ 2743198 w 2743198"/>
              <a:gd name="connsiteY2" fmla="*/ 457209 h 2743198"/>
              <a:gd name="connsiteX3" fmla="*/ 2743198 w 2743198"/>
              <a:gd name="connsiteY3" fmla="*/ 2285989 h 2743198"/>
              <a:gd name="connsiteX4" fmla="*/ 2285989 w 2743198"/>
              <a:gd name="connsiteY4" fmla="*/ 2743198 h 2743198"/>
              <a:gd name="connsiteX5" fmla="*/ 457209 w 2743198"/>
              <a:gd name="connsiteY5" fmla="*/ 2743198 h 2743198"/>
              <a:gd name="connsiteX6" fmla="*/ 0 w 2743198"/>
              <a:gd name="connsiteY6" fmla="*/ 2285989 h 2743198"/>
              <a:gd name="connsiteX7" fmla="*/ 0 w 2743198"/>
              <a:gd name="connsiteY7" fmla="*/ 457209 h 2743198"/>
              <a:gd name="connsiteX8" fmla="*/ 457209 w 2743198"/>
              <a:gd name="connsiteY8" fmla="*/ 0 h 2743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98" h="2743198">
                <a:moveTo>
                  <a:pt x="457209" y="0"/>
                </a:moveTo>
                <a:lnTo>
                  <a:pt x="2285989" y="0"/>
                </a:lnTo>
                <a:cubicBezTo>
                  <a:pt x="2538499" y="0"/>
                  <a:pt x="2743198" y="204699"/>
                  <a:pt x="2743198" y="457209"/>
                </a:cubicBezTo>
                <a:lnTo>
                  <a:pt x="2743198" y="2285989"/>
                </a:lnTo>
                <a:cubicBezTo>
                  <a:pt x="2743198" y="2538499"/>
                  <a:pt x="2538499" y="2743198"/>
                  <a:pt x="2285989" y="2743198"/>
                </a:cubicBezTo>
                <a:lnTo>
                  <a:pt x="457209" y="2743198"/>
                </a:lnTo>
                <a:cubicBezTo>
                  <a:pt x="204699" y="2743198"/>
                  <a:pt x="0" y="2538499"/>
                  <a:pt x="0" y="2285989"/>
                </a:cubicBezTo>
                <a:lnTo>
                  <a:pt x="0" y="457209"/>
                </a:lnTo>
                <a:cubicBezTo>
                  <a:pt x="0" y="204699"/>
                  <a:pt x="204699" y="0"/>
                  <a:pt x="457209"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
        <p:nvSpPr>
          <p:cNvPr id="8" name="Freeform 7"/>
          <p:cNvSpPr>
            <a:spLocks noGrp="1"/>
          </p:cNvSpPr>
          <p:nvPr>
            <p:ph type="pic" sz="quarter" idx="11" hasCustomPrompt="1"/>
          </p:nvPr>
        </p:nvSpPr>
        <p:spPr>
          <a:xfrm>
            <a:off x="4724401" y="1559496"/>
            <a:ext cx="2743198" cy="2743198"/>
          </a:xfrm>
          <a:custGeom>
            <a:avLst/>
            <a:gdLst>
              <a:gd name="connsiteX0" fmla="*/ 457209 w 2743198"/>
              <a:gd name="connsiteY0" fmla="*/ 0 h 2743198"/>
              <a:gd name="connsiteX1" fmla="*/ 2285989 w 2743198"/>
              <a:gd name="connsiteY1" fmla="*/ 0 h 2743198"/>
              <a:gd name="connsiteX2" fmla="*/ 2743198 w 2743198"/>
              <a:gd name="connsiteY2" fmla="*/ 457209 h 2743198"/>
              <a:gd name="connsiteX3" fmla="*/ 2743198 w 2743198"/>
              <a:gd name="connsiteY3" fmla="*/ 2285989 h 2743198"/>
              <a:gd name="connsiteX4" fmla="*/ 2285989 w 2743198"/>
              <a:gd name="connsiteY4" fmla="*/ 2743198 h 2743198"/>
              <a:gd name="connsiteX5" fmla="*/ 457209 w 2743198"/>
              <a:gd name="connsiteY5" fmla="*/ 2743198 h 2743198"/>
              <a:gd name="connsiteX6" fmla="*/ 0 w 2743198"/>
              <a:gd name="connsiteY6" fmla="*/ 2285989 h 2743198"/>
              <a:gd name="connsiteX7" fmla="*/ 0 w 2743198"/>
              <a:gd name="connsiteY7" fmla="*/ 457209 h 2743198"/>
              <a:gd name="connsiteX8" fmla="*/ 457209 w 2743198"/>
              <a:gd name="connsiteY8" fmla="*/ 0 h 2743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98" h="2743198">
                <a:moveTo>
                  <a:pt x="457209" y="0"/>
                </a:moveTo>
                <a:lnTo>
                  <a:pt x="2285989" y="0"/>
                </a:lnTo>
                <a:cubicBezTo>
                  <a:pt x="2538499" y="0"/>
                  <a:pt x="2743198" y="204699"/>
                  <a:pt x="2743198" y="457209"/>
                </a:cubicBezTo>
                <a:lnTo>
                  <a:pt x="2743198" y="2285989"/>
                </a:lnTo>
                <a:cubicBezTo>
                  <a:pt x="2743198" y="2538499"/>
                  <a:pt x="2538499" y="2743198"/>
                  <a:pt x="2285989" y="2743198"/>
                </a:cubicBezTo>
                <a:lnTo>
                  <a:pt x="457209" y="2743198"/>
                </a:lnTo>
                <a:cubicBezTo>
                  <a:pt x="204699" y="2743198"/>
                  <a:pt x="0" y="2538499"/>
                  <a:pt x="0" y="2285989"/>
                </a:cubicBezTo>
                <a:lnTo>
                  <a:pt x="0" y="457209"/>
                </a:lnTo>
                <a:cubicBezTo>
                  <a:pt x="0" y="204699"/>
                  <a:pt x="204699" y="0"/>
                  <a:pt x="457209"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
        <p:nvSpPr>
          <p:cNvPr id="9" name="Freeform 8"/>
          <p:cNvSpPr>
            <a:spLocks noGrp="1"/>
          </p:cNvSpPr>
          <p:nvPr>
            <p:ph type="pic" sz="quarter" idx="12" hasCustomPrompt="1"/>
          </p:nvPr>
        </p:nvSpPr>
        <p:spPr>
          <a:xfrm>
            <a:off x="8381999" y="1559496"/>
            <a:ext cx="2743198" cy="2743198"/>
          </a:xfrm>
          <a:custGeom>
            <a:avLst/>
            <a:gdLst>
              <a:gd name="connsiteX0" fmla="*/ 457209 w 2743198"/>
              <a:gd name="connsiteY0" fmla="*/ 0 h 2743198"/>
              <a:gd name="connsiteX1" fmla="*/ 2285989 w 2743198"/>
              <a:gd name="connsiteY1" fmla="*/ 0 h 2743198"/>
              <a:gd name="connsiteX2" fmla="*/ 2743198 w 2743198"/>
              <a:gd name="connsiteY2" fmla="*/ 457209 h 2743198"/>
              <a:gd name="connsiteX3" fmla="*/ 2743198 w 2743198"/>
              <a:gd name="connsiteY3" fmla="*/ 2285989 h 2743198"/>
              <a:gd name="connsiteX4" fmla="*/ 2285989 w 2743198"/>
              <a:gd name="connsiteY4" fmla="*/ 2743198 h 2743198"/>
              <a:gd name="connsiteX5" fmla="*/ 457209 w 2743198"/>
              <a:gd name="connsiteY5" fmla="*/ 2743198 h 2743198"/>
              <a:gd name="connsiteX6" fmla="*/ 0 w 2743198"/>
              <a:gd name="connsiteY6" fmla="*/ 2285989 h 2743198"/>
              <a:gd name="connsiteX7" fmla="*/ 0 w 2743198"/>
              <a:gd name="connsiteY7" fmla="*/ 457209 h 2743198"/>
              <a:gd name="connsiteX8" fmla="*/ 457209 w 2743198"/>
              <a:gd name="connsiteY8" fmla="*/ 0 h 2743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198" h="2743198">
                <a:moveTo>
                  <a:pt x="457209" y="0"/>
                </a:moveTo>
                <a:lnTo>
                  <a:pt x="2285989" y="0"/>
                </a:lnTo>
                <a:cubicBezTo>
                  <a:pt x="2538499" y="0"/>
                  <a:pt x="2743198" y="204699"/>
                  <a:pt x="2743198" y="457209"/>
                </a:cubicBezTo>
                <a:lnTo>
                  <a:pt x="2743198" y="2285989"/>
                </a:lnTo>
                <a:cubicBezTo>
                  <a:pt x="2743198" y="2538499"/>
                  <a:pt x="2538499" y="2743198"/>
                  <a:pt x="2285989" y="2743198"/>
                </a:cubicBezTo>
                <a:lnTo>
                  <a:pt x="457209" y="2743198"/>
                </a:lnTo>
                <a:cubicBezTo>
                  <a:pt x="204699" y="2743198"/>
                  <a:pt x="0" y="2538499"/>
                  <a:pt x="0" y="2285989"/>
                </a:cubicBezTo>
                <a:lnTo>
                  <a:pt x="0" y="457209"/>
                </a:lnTo>
                <a:cubicBezTo>
                  <a:pt x="0" y="204699"/>
                  <a:pt x="204699" y="0"/>
                  <a:pt x="457209"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Tree>
    <p:extLst>
      <p:ext uri="{BB962C8B-B14F-4D97-AF65-F5344CB8AC3E}">
        <p14:creationId xmlns:p14="http://schemas.microsoft.com/office/powerpoint/2010/main" val="2984642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133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6" name="Freeform 5"/>
          <p:cNvSpPr>
            <a:spLocks noGrp="1"/>
          </p:cNvSpPr>
          <p:nvPr>
            <p:ph type="pic" sz="quarter" idx="10" hasCustomPrompt="1"/>
          </p:nvPr>
        </p:nvSpPr>
        <p:spPr>
          <a:xfrm>
            <a:off x="5867400" y="605914"/>
            <a:ext cx="6324600" cy="5650951"/>
          </a:xfrm>
          <a:custGeom>
            <a:avLst/>
            <a:gdLst>
              <a:gd name="connsiteX0" fmla="*/ 848019 w 6324600"/>
              <a:gd name="connsiteY0" fmla="*/ 0 h 5650951"/>
              <a:gd name="connsiteX1" fmla="*/ 6324600 w 6324600"/>
              <a:gd name="connsiteY1" fmla="*/ 0 h 5650951"/>
              <a:gd name="connsiteX2" fmla="*/ 6324600 w 6324600"/>
              <a:gd name="connsiteY2" fmla="*/ 5650951 h 5650951"/>
              <a:gd name="connsiteX3" fmla="*/ 942621 w 6324600"/>
              <a:gd name="connsiteY3" fmla="*/ 5650951 h 5650951"/>
              <a:gd name="connsiteX4" fmla="*/ 846262 w 6324600"/>
              <a:gd name="connsiteY4" fmla="*/ 5646085 h 5650951"/>
              <a:gd name="connsiteX5" fmla="*/ 0 w 6324600"/>
              <a:gd name="connsiteY5" fmla="*/ 4708311 h 5650951"/>
              <a:gd name="connsiteX6" fmla="*/ 0 w 6324600"/>
              <a:gd name="connsiteY6" fmla="*/ 937863 h 5650951"/>
              <a:gd name="connsiteX7" fmla="*/ 846262 w 6324600"/>
              <a:gd name="connsiteY7" fmla="*/ 89 h 565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24600" h="5650951">
                <a:moveTo>
                  <a:pt x="848019" y="0"/>
                </a:moveTo>
                <a:lnTo>
                  <a:pt x="6324600" y="0"/>
                </a:lnTo>
                <a:lnTo>
                  <a:pt x="6324600" y="5650951"/>
                </a:lnTo>
                <a:lnTo>
                  <a:pt x="942621" y="5650951"/>
                </a:lnTo>
                <a:lnTo>
                  <a:pt x="846262" y="5646085"/>
                </a:lnTo>
                <a:cubicBezTo>
                  <a:pt x="370930" y="5597813"/>
                  <a:pt x="0" y="5196379"/>
                  <a:pt x="0" y="4708311"/>
                </a:cubicBezTo>
                <a:lnTo>
                  <a:pt x="0" y="937863"/>
                </a:lnTo>
                <a:cubicBezTo>
                  <a:pt x="0" y="449795"/>
                  <a:pt x="370930" y="48362"/>
                  <a:pt x="846262" y="89"/>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Tree>
    <p:extLst>
      <p:ext uri="{BB962C8B-B14F-4D97-AF65-F5344CB8AC3E}">
        <p14:creationId xmlns:p14="http://schemas.microsoft.com/office/powerpoint/2010/main" val="305995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7" name="Freeform 6"/>
          <p:cNvSpPr>
            <a:spLocks noGrp="1"/>
          </p:cNvSpPr>
          <p:nvPr>
            <p:ph type="pic" sz="quarter" idx="10" hasCustomPrompt="1"/>
          </p:nvPr>
        </p:nvSpPr>
        <p:spPr>
          <a:xfrm>
            <a:off x="838202" y="1491762"/>
            <a:ext cx="3200400" cy="2323882"/>
          </a:xfrm>
          <a:custGeom>
            <a:avLst/>
            <a:gdLst>
              <a:gd name="connsiteX0" fmla="*/ 387321 w 3200400"/>
              <a:gd name="connsiteY0" fmla="*/ 0 h 2323882"/>
              <a:gd name="connsiteX1" fmla="*/ 2813079 w 3200400"/>
              <a:gd name="connsiteY1" fmla="*/ 0 h 2323882"/>
              <a:gd name="connsiteX2" fmla="*/ 3200400 w 3200400"/>
              <a:gd name="connsiteY2" fmla="*/ 387321 h 2323882"/>
              <a:gd name="connsiteX3" fmla="*/ 3200400 w 3200400"/>
              <a:gd name="connsiteY3" fmla="*/ 1936561 h 2323882"/>
              <a:gd name="connsiteX4" fmla="*/ 2813079 w 3200400"/>
              <a:gd name="connsiteY4" fmla="*/ 2323882 h 2323882"/>
              <a:gd name="connsiteX5" fmla="*/ 387321 w 3200400"/>
              <a:gd name="connsiteY5" fmla="*/ 2323882 h 2323882"/>
              <a:gd name="connsiteX6" fmla="*/ 0 w 3200400"/>
              <a:gd name="connsiteY6" fmla="*/ 1936561 h 2323882"/>
              <a:gd name="connsiteX7" fmla="*/ 0 w 3200400"/>
              <a:gd name="connsiteY7" fmla="*/ 387321 h 2323882"/>
              <a:gd name="connsiteX8" fmla="*/ 387321 w 3200400"/>
              <a:gd name="connsiteY8" fmla="*/ 0 h 23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400" h="2323882">
                <a:moveTo>
                  <a:pt x="387321" y="0"/>
                </a:moveTo>
                <a:lnTo>
                  <a:pt x="2813079" y="0"/>
                </a:lnTo>
                <a:cubicBezTo>
                  <a:pt x="3026990" y="0"/>
                  <a:pt x="3200400" y="173410"/>
                  <a:pt x="3200400" y="387321"/>
                </a:cubicBezTo>
                <a:lnTo>
                  <a:pt x="3200400" y="1936561"/>
                </a:lnTo>
                <a:cubicBezTo>
                  <a:pt x="3200400" y="2150472"/>
                  <a:pt x="3026990" y="2323882"/>
                  <a:pt x="2813079" y="2323882"/>
                </a:cubicBezTo>
                <a:lnTo>
                  <a:pt x="387321" y="2323882"/>
                </a:lnTo>
                <a:cubicBezTo>
                  <a:pt x="173410" y="2323882"/>
                  <a:pt x="0" y="2150472"/>
                  <a:pt x="0" y="1936561"/>
                </a:cubicBezTo>
                <a:lnTo>
                  <a:pt x="0" y="387321"/>
                </a:lnTo>
                <a:cubicBezTo>
                  <a:pt x="0" y="173410"/>
                  <a:pt x="173410" y="0"/>
                  <a:pt x="387321"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
        <p:nvSpPr>
          <p:cNvPr id="8" name="Freeform 7"/>
          <p:cNvSpPr>
            <a:spLocks noGrp="1"/>
          </p:cNvSpPr>
          <p:nvPr>
            <p:ph type="pic" sz="quarter" idx="11" hasCustomPrompt="1"/>
          </p:nvPr>
        </p:nvSpPr>
        <p:spPr>
          <a:xfrm>
            <a:off x="4495801" y="4088206"/>
            <a:ext cx="3200400" cy="2323882"/>
          </a:xfrm>
          <a:custGeom>
            <a:avLst/>
            <a:gdLst>
              <a:gd name="connsiteX0" fmla="*/ 387321 w 3200400"/>
              <a:gd name="connsiteY0" fmla="*/ 0 h 2323882"/>
              <a:gd name="connsiteX1" fmla="*/ 2813079 w 3200400"/>
              <a:gd name="connsiteY1" fmla="*/ 0 h 2323882"/>
              <a:gd name="connsiteX2" fmla="*/ 3200400 w 3200400"/>
              <a:gd name="connsiteY2" fmla="*/ 387321 h 2323882"/>
              <a:gd name="connsiteX3" fmla="*/ 3200400 w 3200400"/>
              <a:gd name="connsiteY3" fmla="*/ 1936561 h 2323882"/>
              <a:gd name="connsiteX4" fmla="*/ 2813079 w 3200400"/>
              <a:gd name="connsiteY4" fmla="*/ 2323882 h 2323882"/>
              <a:gd name="connsiteX5" fmla="*/ 387321 w 3200400"/>
              <a:gd name="connsiteY5" fmla="*/ 2323882 h 2323882"/>
              <a:gd name="connsiteX6" fmla="*/ 0 w 3200400"/>
              <a:gd name="connsiteY6" fmla="*/ 1936561 h 2323882"/>
              <a:gd name="connsiteX7" fmla="*/ 0 w 3200400"/>
              <a:gd name="connsiteY7" fmla="*/ 387321 h 2323882"/>
              <a:gd name="connsiteX8" fmla="*/ 387321 w 3200400"/>
              <a:gd name="connsiteY8" fmla="*/ 0 h 23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400" h="2323882">
                <a:moveTo>
                  <a:pt x="387321" y="0"/>
                </a:moveTo>
                <a:lnTo>
                  <a:pt x="2813079" y="0"/>
                </a:lnTo>
                <a:cubicBezTo>
                  <a:pt x="3026990" y="0"/>
                  <a:pt x="3200400" y="173410"/>
                  <a:pt x="3200400" y="387321"/>
                </a:cubicBezTo>
                <a:lnTo>
                  <a:pt x="3200400" y="1936561"/>
                </a:lnTo>
                <a:cubicBezTo>
                  <a:pt x="3200400" y="2150472"/>
                  <a:pt x="3026990" y="2323882"/>
                  <a:pt x="2813079" y="2323882"/>
                </a:cubicBezTo>
                <a:lnTo>
                  <a:pt x="387321" y="2323882"/>
                </a:lnTo>
                <a:cubicBezTo>
                  <a:pt x="173410" y="2323882"/>
                  <a:pt x="0" y="2150472"/>
                  <a:pt x="0" y="1936561"/>
                </a:cubicBezTo>
                <a:lnTo>
                  <a:pt x="0" y="387321"/>
                </a:lnTo>
                <a:cubicBezTo>
                  <a:pt x="0" y="173410"/>
                  <a:pt x="173410" y="0"/>
                  <a:pt x="387321"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
        <p:nvSpPr>
          <p:cNvPr id="9" name="Freeform 8"/>
          <p:cNvSpPr>
            <a:spLocks noGrp="1"/>
          </p:cNvSpPr>
          <p:nvPr>
            <p:ph type="pic" sz="quarter" idx="12" hasCustomPrompt="1"/>
          </p:nvPr>
        </p:nvSpPr>
        <p:spPr>
          <a:xfrm>
            <a:off x="8153400" y="1491762"/>
            <a:ext cx="3200400" cy="2323882"/>
          </a:xfrm>
          <a:custGeom>
            <a:avLst/>
            <a:gdLst>
              <a:gd name="connsiteX0" fmla="*/ 387321 w 3200400"/>
              <a:gd name="connsiteY0" fmla="*/ 0 h 2323882"/>
              <a:gd name="connsiteX1" fmla="*/ 2813079 w 3200400"/>
              <a:gd name="connsiteY1" fmla="*/ 0 h 2323882"/>
              <a:gd name="connsiteX2" fmla="*/ 3200400 w 3200400"/>
              <a:gd name="connsiteY2" fmla="*/ 387321 h 2323882"/>
              <a:gd name="connsiteX3" fmla="*/ 3200400 w 3200400"/>
              <a:gd name="connsiteY3" fmla="*/ 1936561 h 2323882"/>
              <a:gd name="connsiteX4" fmla="*/ 2813079 w 3200400"/>
              <a:gd name="connsiteY4" fmla="*/ 2323882 h 2323882"/>
              <a:gd name="connsiteX5" fmla="*/ 387321 w 3200400"/>
              <a:gd name="connsiteY5" fmla="*/ 2323882 h 2323882"/>
              <a:gd name="connsiteX6" fmla="*/ 0 w 3200400"/>
              <a:gd name="connsiteY6" fmla="*/ 1936561 h 2323882"/>
              <a:gd name="connsiteX7" fmla="*/ 0 w 3200400"/>
              <a:gd name="connsiteY7" fmla="*/ 387321 h 2323882"/>
              <a:gd name="connsiteX8" fmla="*/ 387321 w 3200400"/>
              <a:gd name="connsiteY8" fmla="*/ 0 h 23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0400" h="2323882">
                <a:moveTo>
                  <a:pt x="387321" y="0"/>
                </a:moveTo>
                <a:lnTo>
                  <a:pt x="2813079" y="0"/>
                </a:lnTo>
                <a:cubicBezTo>
                  <a:pt x="3026990" y="0"/>
                  <a:pt x="3200400" y="173410"/>
                  <a:pt x="3200400" y="387321"/>
                </a:cubicBezTo>
                <a:lnTo>
                  <a:pt x="3200400" y="1936561"/>
                </a:lnTo>
                <a:cubicBezTo>
                  <a:pt x="3200400" y="2150472"/>
                  <a:pt x="3026990" y="2323882"/>
                  <a:pt x="2813079" y="2323882"/>
                </a:cubicBezTo>
                <a:lnTo>
                  <a:pt x="387321" y="2323882"/>
                </a:lnTo>
                <a:cubicBezTo>
                  <a:pt x="173410" y="2323882"/>
                  <a:pt x="0" y="2150472"/>
                  <a:pt x="0" y="1936561"/>
                </a:cubicBezTo>
                <a:lnTo>
                  <a:pt x="0" y="387321"/>
                </a:lnTo>
                <a:cubicBezTo>
                  <a:pt x="0" y="173410"/>
                  <a:pt x="173410" y="0"/>
                  <a:pt x="387321" y="0"/>
                </a:cubicBez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Tree>
    <p:extLst>
      <p:ext uri="{BB962C8B-B14F-4D97-AF65-F5344CB8AC3E}">
        <p14:creationId xmlns:p14="http://schemas.microsoft.com/office/powerpoint/2010/main" val="2978154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Freeform 4"/>
          <p:cNvSpPr>
            <a:spLocks noGrp="1"/>
          </p:cNvSpPr>
          <p:nvPr>
            <p:ph type="pic" sz="quarter" idx="10" hasCustomPrompt="1"/>
          </p:nvPr>
        </p:nvSpPr>
        <p:spPr>
          <a:xfrm>
            <a:off x="0" y="0"/>
            <a:ext cx="6096000" cy="6263640"/>
          </a:xfrm>
          <a:custGeom>
            <a:avLst/>
            <a:gdLst>
              <a:gd name="connsiteX0" fmla="*/ 0 w 6096000"/>
              <a:gd name="connsiteY0" fmla="*/ 0 h 6263640"/>
              <a:gd name="connsiteX1" fmla="*/ 6096000 w 6096000"/>
              <a:gd name="connsiteY1" fmla="*/ 0 h 6263640"/>
              <a:gd name="connsiteX2" fmla="*/ 6096000 w 6096000"/>
              <a:gd name="connsiteY2" fmla="*/ 5057116 h 6263640"/>
              <a:gd name="connsiteX3" fmla="*/ 4889477 w 6096000"/>
              <a:gd name="connsiteY3" fmla="*/ 6263640 h 6263640"/>
              <a:gd name="connsiteX4" fmla="*/ 63524 w 6096000"/>
              <a:gd name="connsiteY4" fmla="*/ 6263640 h 6263640"/>
              <a:gd name="connsiteX5" fmla="*/ 0 w 6096000"/>
              <a:gd name="connsiteY5" fmla="*/ 6260433 h 626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263640">
                <a:moveTo>
                  <a:pt x="0" y="0"/>
                </a:moveTo>
                <a:lnTo>
                  <a:pt x="6096000" y="0"/>
                </a:lnTo>
                <a:lnTo>
                  <a:pt x="6096000" y="5057116"/>
                </a:lnTo>
                <a:cubicBezTo>
                  <a:pt x="6096000" y="5723461"/>
                  <a:pt x="5555821" y="6263640"/>
                  <a:pt x="4889477" y="6263640"/>
                </a:cubicBezTo>
                <a:lnTo>
                  <a:pt x="63524" y="6263640"/>
                </a:lnTo>
                <a:lnTo>
                  <a:pt x="0" y="6260433"/>
                </a:lnTo>
                <a:close/>
              </a:path>
            </a:pathLst>
          </a:custGeom>
          <a:solidFill>
            <a:schemeClr val="bg1"/>
          </a:solidFill>
        </p:spPr>
        <p:txBody>
          <a:bodyPr wrap="square">
            <a:noAutofit/>
          </a:bodyPr>
          <a:lstStyle>
            <a:lvl1pPr>
              <a:defRPr sz="1200" b="0">
                <a:solidFill>
                  <a:schemeClr val="accent1"/>
                </a:solidFill>
              </a:defRPr>
            </a:lvl1pPr>
          </a:lstStyle>
          <a:p>
            <a:r>
              <a:rPr lang="vi-VN"/>
              <a:t>Drag &amp; Drop Image</a:t>
            </a:r>
            <a:endParaRPr lang="en-US"/>
          </a:p>
        </p:txBody>
      </p:sp>
    </p:spTree>
    <p:extLst>
      <p:ext uri="{BB962C8B-B14F-4D97-AF65-F5344CB8AC3E}">
        <p14:creationId xmlns:p14="http://schemas.microsoft.com/office/powerpoint/2010/main" val="129482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F46C-9507-4E96-B5B5-3516A898B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92105-1707-4411-8862-33E7F1C66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A4CBC-1308-42AA-92A0-A2FCE2A32CEC}"/>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5" name="Footer Placeholder 4">
            <a:extLst>
              <a:ext uri="{FF2B5EF4-FFF2-40B4-BE49-F238E27FC236}">
                <a16:creationId xmlns:a16="http://schemas.microsoft.com/office/drawing/2014/main" id="{233DAFD0-D42F-4D9D-A8F3-668131E769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37697E-DC3F-4702-8B11-0BFE2BDB4A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859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F854-738B-46BC-9A24-771F97319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A3B4A-D8E2-4BB0-903C-4349C908F6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24BD0-15E4-44BE-8205-F017CC9D0E7D}"/>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5" name="Footer Placeholder 4">
            <a:extLst>
              <a:ext uri="{FF2B5EF4-FFF2-40B4-BE49-F238E27FC236}">
                <a16:creationId xmlns:a16="http://schemas.microsoft.com/office/drawing/2014/main" id="{C661593F-C5F6-4123-BCF7-631D8A078E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C12D8D-A8A8-4964-B86D-FA771CDDEE2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26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D1E2-8326-4B8A-B78E-686579FDB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D47E8-1067-42C6-8F95-A60D3E0D1B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FDD8CF-9EF1-4143-9677-1FF6265D97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6B1669-656D-4800-8DF5-86C14E18EA37}"/>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6" name="Footer Placeholder 5">
            <a:extLst>
              <a:ext uri="{FF2B5EF4-FFF2-40B4-BE49-F238E27FC236}">
                <a16:creationId xmlns:a16="http://schemas.microsoft.com/office/drawing/2014/main" id="{A8EBECD2-EA50-411C-B1A8-60BD5C5C23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B29D88-4285-4624-AC75-EB5C818EF89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248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64B2-8085-4A7B-BDCD-6E692D4C1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9F52C2-E3A8-4450-BE4E-72A5AF5A2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CAB5A7-3F7A-4EE7-9073-D998A1E61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7E87D1-2ADE-4377-816C-882F19A7F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69B58-FC15-4010-AEBE-4EF6BD5D5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6E7D94-0801-4835-9665-F7B6F2F21528}"/>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8" name="Footer Placeholder 7">
            <a:extLst>
              <a:ext uri="{FF2B5EF4-FFF2-40B4-BE49-F238E27FC236}">
                <a16:creationId xmlns:a16="http://schemas.microsoft.com/office/drawing/2014/main" id="{08C53DC4-F3DE-4F7C-99AC-222B22D3214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9554CEC-2F64-4C09-9129-005817E7F75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94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9665-03B4-4897-86BB-B78DA35DFD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FADE75-DE13-44A2-A4B8-0FAF8136D2E5}"/>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4" name="Footer Placeholder 3">
            <a:extLst>
              <a:ext uri="{FF2B5EF4-FFF2-40B4-BE49-F238E27FC236}">
                <a16:creationId xmlns:a16="http://schemas.microsoft.com/office/drawing/2014/main" id="{BC737A73-DE2D-483D-8941-AA2B461857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FEB2C9-2FC0-442B-A77B-1030FB88F86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02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FB5C6-26B2-415F-9D9E-DD5EBF536B28}"/>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3" name="Footer Placeholder 2">
            <a:extLst>
              <a:ext uri="{FF2B5EF4-FFF2-40B4-BE49-F238E27FC236}">
                <a16:creationId xmlns:a16="http://schemas.microsoft.com/office/drawing/2014/main" id="{41A424DB-20D1-48AB-85AB-239846A027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EDE78CB-E782-462B-AE0D-BA7836CDEC4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83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C095-4BF7-4001-A515-AD176F4D7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663042-C710-4498-8A19-59577772F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6881C-BAFB-4F35-842D-1CA163660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662C3-355E-4F9A-8280-AD55C4B7DB6A}"/>
              </a:ext>
            </a:extLst>
          </p:cNvPr>
          <p:cNvSpPr>
            <a:spLocks noGrp="1"/>
          </p:cNvSpPr>
          <p:nvPr>
            <p:ph type="dt" sz="half" idx="10"/>
          </p:nvPr>
        </p:nvSpPr>
        <p:spPr/>
        <p:txBody>
          <a:bodyPr/>
          <a:lstStyle/>
          <a:p>
            <a:fld id="{48A87A34-81AB-432B-8DAE-1953F412C126}" type="datetimeFigureOut">
              <a:rPr lang="en-US" smtClean="0"/>
              <a:t>3/11/2022</a:t>
            </a:fld>
            <a:endParaRPr lang="en-US" dirty="0"/>
          </a:p>
        </p:txBody>
      </p:sp>
      <p:sp>
        <p:nvSpPr>
          <p:cNvPr id="6" name="Footer Placeholder 5">
            <a:extLst>
              <a:ext uri="{FF2B5EF4-FFF2-40B4-BE49-F238E27FC236}">
                <a16:creationId xmlns:a16="http://schemas.microsoft.com/office/drawing/2014/main" id="{34A54B72-7524-4470-9529-99DED28466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87563C-003A-4176-85BA-A99318FB91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647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E673-10D2-49F8-8F20-E6AD9C909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BB3A86-47B1-481F-9FF5-CABC7892A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FCB106-38A8-4698-BA6D-2DAD25290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EDEF0-C1DB-4F9F-A417-B5CF4B3A7D39}"/>
              </a:ext>
            </a:extLst>
          </p:cNvPr>
          <p:cNvSpPr>
            <a:spLocks noGrp="1"/>
          </p:cNvSpPr>
          <p:nvPr>
            <p:ph type="dt" sz="half" idx="10"/>
          </p:nvPr>
        </p:nvSpPr>
        <p:spPr/>
        <p:txBody>
          <a:bodyPr/>
          <a:lstStyle/>
          <a:p>
            <a:fld id="{48A87A34-81AB-432B-8DAE-1953F412C126}" type="datetimeFigureOut">
              <a:rPr lang="en-US" smtClean="0"/>
              <a:pPr/>
              <a:t>3/11/2022</a:t>
            </a:fld>
            <a:endParaRPr lang="en-US" dirty="0"/>
          </a:p>
        </p:txBody>
      </p:sp>
      <p:sp>
        <p:nvSpPr>
          <p:cNvPr id="6" name="Footer Placeholder 5">
            <a:extLst>
              <a:ext uri="{FF2B5EF4-FFF2-40B4-BE49-F238E27FC236}">
                <a16:creationId xmlns:a16="http://schemas.microsoft.com/office/drawing/2014/main" id="{0BBB6CD4-8DEC-416C-9170-37AA0FEAB4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94EB60-ED08-4CC0-BECB-63D3197DE5B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715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83D3A-8A7F-4DCD-A1D4-FE598DF40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0D1B5-2DEE-460D-BA6F-17839003F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C4949-4BA5-4D6E-B8B4-BC3808EF05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3/11/2022</a:t>
            </a:fld>
            <a:endParaRPr lang="en-US" dirty="0"/>
          </a:p>
        </p:txBody>
      </p:sp>
      <p:sp>
        <p:nvSpPr>
          <p:cNvPr id="5" name="Footer Placeholder 4">
            <a:extLst>
              <a:ext uri="{FF2B5EF4-FFF2-40B4-BE49-F238E27FC236}">
                <a16:creationId xmlns:a16="http://schemas.microsoft.com/office/drawing/2014/main" id="{68E31FDA-12CD-407E-BA4E-A5B20BDD69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E755942-3B39-465C-8BFF-3A182C49E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29315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73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a.com/outlook/dmo/ecommerce/Cambodia"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grpSp>
        <p:nvGrpSpPr>
          <p:cNvPr id="6" name="Group 5"/>
          <p:cNvGrpSpPr/>
          <p:nvPr/>
        </p:nvGrpSpPr>
        <p:grpSpPr>
          <a:xfrm>
            <a:off x="6096000" y="2537526"/>
            <a:ext cx="5257800" cy="3784039"/>
            <a:chOff x="6096000" y="2537526"/>
            <a:chExt cx="5257800" cy="3784039"/>
          </a:xfrm>
        </p:grpSpPr>
        <p:sp>
          <p:nvSpPr>
            <p:cNvPr id="4015" name="Freeform 3032"/>
            <p:cNvSpPr>
              <a:spLocks/>
            </p:cNvSpPr>
            <p:nvPr/>
          </p:nvSpPr>
          <p:spPr bwMode="auto">
            <a:xfrm>
              <a:off x="6096000" y="2537526"/>
              <a:ext cx="5257800" cy="3332287"/>
            </a:xfrm>
            <a:custGeom>
              <a:avLst/>
              <a:gdLst>
                <a:gd name="T0" fmla="*/ 3338 w 3338"/>
                <a:gd name="T1" fmla="*/ 1057 h 2115"/>
                <a:gd name="T2" fmla="*/ 2849 w 3338"/>
                <a:gd name="T3" fmla="*/ 1739 h 2115"/>
                <a:gd name="T4" fmla="*/ 489 w 3338"/>
                <a:gd name="T5" fmla="*/ 1739 h 2115"/>
                <a:gd name="T6" fmla="*/ 0 w 3338"/>
                <a:gd name="T7" fmla="*/ 1057 h 2115"/>
                <a:gd name="T8" fmla="*/ 489 w 3338"/>
                <a:gd name="T9" fmla="*/ 376 h 2115"/>
                <a:gd name="T10" fmla="*/ 2849 w 3338"/>
                <a:gd name="T11" fmla="*/ 376 h 2115"/>
                <a:gd name="T12" fmla="*/ 3338 w 3338"/>
                <a:gd name="T13" fmla="*/ 1057 h 2115"/>
              </a:gdLst>
              <a:ahLst/>
              <a:cxnLst>
                <a:cxn ang="0">
                  <a:pos x="T0" y="T1"/>
                </a:cxn>
                <a:cxn ang="0">
                  <a:pos x="T2" y="T3"/>
                </a:cxn>
                <a:cxn ang="0">
                  <a:pos x="T4" y="T5"/>
                </a:cxn>
                <a:cxn ang="0">
                  <a:pos x="T6" y="T7"/>
                </a:cxn>
                <a:cxn ang="0">
                  <a:pos x="T8" y="T9"/>
                </a:cxn>
                <a:cxn ang="0">
                  <a:pos x="T10" y="T11"/>
                </a:cxn>
                <a:cxn ang="0">
                  <a:pos x="T12" y="T13"/>
                </a:cxn>
              </a:cxnLst>
              <a:rect l="0" t="0" r="r" b="b"/>
              <a:pathLst>
                <a:path w="3338" h="2115">
                  <a:moveTo>
                    <a:pt x="3338" y="1057"/>
                  </a:moveTo>
                  <a:cubicBezTo>
                    <a:pt x="3338" y="1304"/>
                    <a:pt x="3175" y="1551"/>
                    <a:pt x="2849" y="1739"/>
                  </a:cubicBezTo>
                  <a:cubicBezTo>
                    <a:pt x="2198" y="2115"/>
                    <a:pt x="1141" y="2115"/>
                    <a:pt x="489" y="1739"/>
                  </a:cubicBezTo>
                  <a:cubicBezTo>
                    <a:pt x="163" y="1551"/>
                    <a:pt x="0" y="1304"/>
                    <a:pt x="0" y="1057"/>
                  </a:cubicBezTo>
                  <a:cubicBezTo>
                    <a:pt x="0" y="811"/>
                    <a:pt x="163" y="564"/>
                    <a:pt x="489" y="376"/>
                  </a:cubicBezTo>
                  <a:cubicBezTo>
                    <a:pt x="1141" y="0"/>
                    <a:pt x="2198" y="0"/>
                    <a:pt x="2849" y="376"/>
                  </a:cubicBezTo>
                  <a:cubicBezTo>
                    <a:pt x="3175" y="564"/>
                    <a:pt x="3338" y="811"/>
                    <a:pt x="3338" y="1057"/>
                  </a:cubicBezTo>
                </a:path>
              </a:pathLst>
            </a:custGeom>
            <a:gradFill>
              <a:gsLst>
                <a:gs pos="90000">
                  <a:schemeClr val="accent4">
                    <a:lumMod val="20000"/>
                    <a:lumOff val="80000"/>
                  </a:schemeClr>
                </a:gs>
                <a:gs pos="0">
                  <a:schemeClr val="accent3">
                    <a:lumMod val="20000"/>
                    <a:lumOff val="8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16" name="Freeform 3033"/>
            <p:cNvSpPr>
              <a:spLocks/>
            </p:cNvSpPr>
            <p:nvPr/>
          </p:nvSpPr>
          <p:spPr bwMode="auto">
            <a:xfrm>
              <a:off x="6096000" y="4208996"/>
              <a:ext cx="5257800" cy="2112569"/>
            </a:xfrm>
            <a:custGeom>
              <a:avLst/>
              <a:gdLst>
                <a:gd name="T0" fmla="*/ 3338 w 3338"/>
                <a:gd name="T1" fmla="*/ 0 h 1341"/>
                <a:gd name="T2" fmla="*/ 3338 w 3338"/>
                <a:gd name="T3" fmla="*/ 283 h 1341"/>
                <a:gd name="T4" fmla="*/ 2849 w 3338"/>
                <a:gd name="T5" fmla="*/ 965 h 1341"/>
                <a:gd name="T6" fmla="*/ 489 w 3338"/>
                <a:gd name="T7" fmla="*/ 965 h 1341"/>
                <a:gd name="T8" fmla="*/ 0 w 3338"/>
                <a:gd name="T9" fmla="*/ 283 h 1341"/>
                <a:gd name="T10" fmla="*/ 0 w 3338"/>
                <a:gd name="T11" fmla="*/ 0 h 1341"/>
                <a:gd name="T12" fmla="*/ 489 w 3338"/>
                <a:gd name="T13" fmla="*/ 682 h 1341"/>
                <a:gd name="T14" fmla="*/ 2849 w 3338"/>
                <a:gd name="T15" fmla="*/ 682 h 1341"/>
                <a:gd name="T16" fmla="*/ 3338 w 3338"/>
                <a:gd name="T17" fmla="*/ 0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8" h="1341">
                  <a:moveTo>
                    <a:pt x="3338" y="0"/>
                  </a:moveTo>
                  <a:cubicBezTo>
                    <a:pt x="3338" y="283"/>
                    <a:pt x="3338" y="283"/>
                    <a:pt x="3338" y="283"/>
                  </a:cubicBezTo>
                  <a:cubicBezTo>
                    <a:pt x="3338" y="530"/>
                    <a:pt x="3175" y="776"/>
                    <a:pt x="2849" y="965"/>
                  </a:cubicBezTo>
                  <a:cubicBezTo>
                    <a:pt x="2198" y="1341"/>
                    <a:pt x="1141" y="1341"/>
                    <a:pt x="489" y="965"/>
                  </a:cubicBezTo>
                  <a:cubicBezTo>
                    <a:pt x="163" y="776"/>
                    <a:pt x="0" y="530"/>
                    <a:pt x="0" y="283"/>
                  </a:cubicBezTo>
                  <a:cubicBezTo>
                    <a:pt x="0" y="0"/>
                    <a:pt x="0" y="0"/>
                    <a:pt x="0" y="0"/>
                  </a:cubicBezTo>
                  <a:cubicBezTo>
                    <a:pt x="0" y="247"/>
                    <a:pt x="163" y="494"/>
                    <a:pt x="489" y="682"/>
                  </a:cubicBezTo>
                  <a:cubicBezTo>
                    <a:pt x="1141" y="1058"/>
                    <a:pt x="2198" y="1058"/>
                    <a:pt x="2849" y="682"/>
                  </a:cubicBezTo>
                  <a:cubicBezTo>
                    <a:pt x="3175" y="494"/>
                    <a:pt x="3338" y="247"/>
                    <a:pt x="3338" y="0"/>
                  </a:cubicBezTo>
                  <a:close/>
                </a:path>
              </a:pathLst>
            </a:custGeom>
            <a:gradFill>
              <a:gsLst>
                <a:gs pos="90000">
                  <a:schemeClr val="accent4"/>
                </a:gs>
                <a:gs pos="0">
                  <a:schemeClr val="accent3"/>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p:nvGrpSpPr>
        <p:grpSpPr>
          <a:xfrm>
            <a:off x="6489395" y="797644"/>
            <a:ext cx="4364948" cy="4534648"/>
            <a:chOff x="6489395" y="797644"/>
            <a:chExt cx="4364948" cy="4534648"/>
          </a:xfrm>
        </p:grpSpPr>
        <p:sp>
          <p:nvSpPr>
            <p:cNvPr id="4025" name="Freeform 3042"/>
            <p:cNvSpPr>
              <a:spLocks/>
            </p:cNvSpPr>
            <p:nvPr/>
          </p:nvSpPr>
          <p:spPr bwMode="auto">
            <a:xfrm>
              <a:off x="6497109" y="3813672"/>
              <a:ext cx="4265635" cy="1518620"/>
            </a:xfrm>
            <a:custGeom>
              <a:avLst/>
              <a:gdLst>
                <a:gd name="T0" fmla="*/ 2695 w 2708"/>
                <a:gd name="T1" fmla="*/ 315 h 964"/>
                <a:gd name="T2" fmla="*/ 1648 w 2708"/>
                <a:gd name="T3" fmla="*/ 918 h 964"/>
                <a:gd name="T4" fmla="*/ 1584 w 2708"/>
                <a:gd name="T5" fmla="*/ 918 h 964"/>
                <a:gd name="T6" fmla="*/ 13 w 2708"/>
                <a:gd name="T7" fmla="*/ 19 h 964"/>
                <a:gd name="T8" fmla="*/ 0 w 2708"/>
                <a:gd name="T9" fmla="*/ 0 h 964"/>
                <a:gd name="T10" fmla="*/ 0 w 2708"/>
                <a:gd name="T11" fmla="*/ 37 h 964"/>
                <a:gd name="T12" fmla="*/ 13 w 2708"/>
                <a:gd name="T13" fmla="*/ 55 h 964"/>
                <a:gd name="T14" fmla="*/ 1584 w 2708"/>
                <a:gd name="T15" fmla="*/ 954 h 964"/>
                <a:gd name="T16" fmla="*/ 1648 w 2708"/>
                <a:gd name="T17" fmla="*/ 954 h 964"/>
                <a:gd name="T18" fmla="*/ 2695 w 2708"/>
                <a:gd name="T19" fmla="*/ 351 h 964"/>
                <a:gd name="T20" fmla="*/ 2708 w 2708"/>
                <a:gd name="T21" fmla="*/ 333 h 964"/>
                <a:gd name="T22" fmla="*/ 2708 w 2708"/>
                <a:gd name="T23" fmla="*/ 296 h 964"/>
                <a:gd name="T24" fmla="*/ 2695 w 2708"/>
                <a:gd name="T25" fmla="*/ 315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8" h="964">
                  <a:moveTo>
                    <a:pt x="2695" y="315"/>
                  </a:moveTo>
                  <a:cubicBezTo>
                    <a:pt x="1648" y="918"/>
                    <a:pt x="1648" y="918"/>
                    <a:pt x="1648" y="918"/>
                  </a:cubicBezTo>
                  <a:cubicBezTo>
                    <a:pt x="1630" y="928"/>
                    <a:pt x="1602" y="928"/>
                    <a:pt x="1584" y="918"/>
                  </a:cubicBezTo>
                  <a:cubicBezTo>
                    <a:pt x="13" y="19"/>
                    <a:pt x="13" y="19"/>
                    <a:pt x="13" y="19"/>
                  </a:cubicBezTo>
                  <a:cubicBezTo>
                    <a:pt x="4" y="14"/>
                    <a:pt x="0" y="7"/>
                    <a:pt x="0" y="0"/>
                  </a:cubicBezTo>
                  <a:cubicBezTo>
                    <a:pt x="0" y="37"/>
                    <a:pt x="0" y="37"/>
                    <a:pt x="0" y="37"/>
                  </a:cubicBezTo>
                  <a:cubicBezTo>
                    <a:pt x="0" y="43"/>
                    <a:pt x="4" y="50"/>
                    <a:pt x="13" y="55"/>
                  </a:cubicBezTo>
                  <a:cubicBezTo>
                    <a:pt x="1584" y="954"/>
                    <a:pt x="1584" y="954"/>
                    <a:pt x="1584" y="954"/>
                  </a:cubicBezTo>
                  <a:cubicBezTo>
                    <a:pt x="1602" y="964"/>
                    <a:pt x="1630" y="964"/>
                    <a:pt x="1648" y="954"/>
                  </a:cubicBezTo>
                  <a:cubicBezTo>
                    <a:pt x="2695" y="351"/>
                    <a:pt x="2695" y="351"/>
                    <a:pt x="2695" y="351"/>
                  </a:cubicBezTo>
                  <a:cubicBezTo>
                    <a:pt x="2703" y="346"/>
                    <a:pt x="2708" y="339"/>
                    <a:pt x="2708" y="333"/>
                  </a:cubicBezTo>
                  <a:cubicBezTo>
                    <a:pt x="2708" y="296"/>
                    <a:pt x="2708" y="296"/>
                    <a:pt x="2708" y="296"/>
                  </a:cubicBezTo>
                  <a:cubicBezTo>
                    <a:pt x="2708" y="303"/>
                    <a:pt x="2704" y="309"/>
                    <a:pt x="2695" y="315"/>
                  </a:cubicBezTo>
                </a:path>
              </a:pathLst>
            </a:custGeom>
            <a:gradFill>
              <a:gsLst>
                <a:gs pos="90000">
                  <a:schemeClr val="accent4">
                    <a:lumMod val="75000"/>
                  </a:schemeClr>
                </a:gs>
                <a:gs pos="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26" name="Freeform 3043"/>
            <p:cNvSpPr>
              <a:spLocks/>
            </p:cNvSpPr>
            <p:nvPr/>
          </p:nvSpPr>
          <p:spPr bwMode="auto">
            <a:xfrm>
              <a:off x="6489395" y="2819578"/>
              <a:ext cx="4280098" cy="2455826"/>
            </a:xfrm>
            <a:custGeom>
              <a:avLst/>
              <a:gdLst>
                <a:gd name="T0" fmla="*/ 2700 w 2717"/>
                <a:gd name="T1" fmla="*/ 909 h 1559"/>
                <a:gd name="T2" fmla="*/ 2700 w 2717"/>
                <a:gd name="T3" fmla="*/ 946 h 1559"/>
                <a:gd name="T4" fmla="*/ 1653 w 2717"/>
                <a:gd name="T5" fmla="*/ 1549 h 1559"/>
                <a:gd name="T6" fmla="*/ 1589 w 2717"/>
                <a:gd name="T7" fmla="*/ 1549 h 1559"/>
                <a:gd name="T8" fmla="*/ 18 w 2717"/>
                <a:gd name="T9" fmla="*/ 650 h 1559"/>
                <a:gd name="T10" fmla="*/ 18 w 2717"/>
                <a:gd name="T11" fmla="*/ 613 h 1559"/>
                <a:gd name="T12" fmla="*/ 1065 w 2717"/>
                <a:gd name="T13" fmla="*/ 10 h 1559"/>
                <a:gd name="T14" fmla="*/ 1129 w 2717"/>
                <a:gd name="T15" fmla="*/ 10 h 1559"/>
                <a:gd name="T16" fmla="*/ 2700 w 2717"/>
                <a:gd name="T17" fmla="*/ 909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7" h="1559">
                  <a:moveTo>
                    <a:pt x="2700" y="909"/>
                  </a:moveTo>
                  <a:cubicBezTo>
                    <a:pt x="2717" y="919"/>
                    <a:pt x="2717" y="935"/>
                    <a:pt x="2700" y="946"/>
                  </a:cubicBezTo>
                  <a:cubicBezTo>
                    <a:pt x="1653" y="1549"/>
                    <a:pt x="1653" y="1549"/>
                    <a:pt x="1653" y="1549"/>
                  </a:cubicBezTo>
                  <a:cubicBezTo>
                    <a:pt x="1635" y="1559"/>
                    <a:pt x="1607" y="1559"/>
                    <a:pt x="1589" y="1549"/>
                  </a:cubicBezTo>
                  <a:cubicBezTo>
                    <a:pt x="18" y="650"/>
                    <a:pt x="18" y="650"/>
                    <a:pt x="18" y="650"/>
                  </a:cubicBezTo>
                  <a:cubicBezTo>
                    <a:pt x="0" y="640"/>
                    <a:pt x="0" y="623"/>
                    <a:pt x="18" y="613"/>
                  </a:cubicBezTo>
                  <a:cubicBezTo>
                    <a:pt x="1065" y="10"/>
                    <a:pt x="1065" y="10"/>
                    <a:pt x="1065" y="10"/>
                  </a:cubicBezTo>
                  <a:cubicBezTo>
                    <a:pt x="1083" y="0"/>
                    <a:pt x="1111" y="0"/>
                    <a:pt x="1129" y="10"/>
                  </a:cubicBezTo>
                  <a:cubicBezTo>
                    <a:pt x="2700" y="909"/>
                    <a:pt x="2700" y="909"/>
                    <a:pt x="2700" y="909"/>
                  </a:cubicBezTo>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27" name="Freeform 3044"/>
            <p:cNvSpPr>
              <a:spLocks noEditPoints="1"/>
            </p:cNvSpPr>
            <p:nvPr/>
          </p:nvSpPr>
          <p:spPr bwMode="auto">
            <a:xfrm>
              <a:off x="7081416" y="2989278"/>
              <a:ext cx="3497165" cy="1944798"/>
            </a:xfrm>
            <a:custGeom>
              <a:avLst/>
              <a:gdLst>
                <a:gd name="T0" fmla="*/ 1526 w 3627"/>
                <a:gd name="T1" fmla="*/ 116 h 2017"/>
                <a:gd name="T2" fmla="*/ 1425 w 3627"/>
                <a:gd name="T3" fmla="*/ 201 h 2017"/>
                <a:gd name="T4" fmla="*/ 1913 w 3627"/>
                <a:gd name="T5" fmla="*/ 495 h 2017"/>
                <a:gd name="T6" fmla="*/ 2090 w 3627"/>
                <a:gd name="T7" fmla="*/ 580 h 2017"/>
                <a:gd name="T8" fmla="*/ 2301 w 3627"/>
                <a:gd name="T9" fmla="*/ 717 h 2017"/>
                <a:gd name="T10" fmla="*/ 2752 w 3627"/>
                <a:gd name="T11" fmla="*/ 802 h 2017"/>
                <a:gd name="T12" fmla="*/ 2652 w 3627"/>
                <a:gd name="T13" fmla="*/ 917 h 2017"/>
                <a:gd name="T14" fmla="*/ 3278 w 3627"/>
                <a:gd name="T15" fmla="*/ 1118 h 2017"/>
                <a:gd name="T16" fmla="*/ 3176 w 3627"/>
                <a:gd name="T17" fmla="*/ 1203 h 2017"/>
                <a:gd name="T18" fmla="*/ 1110 w 3627"/>
                <a:gd name="T19" fmla="*/ 139 h 2017"/>
                <a:gd name="T20" fmla="*/ 1284 w 3627"/>
                <a:gd name="T21" fmla="*/ 240 h 2017"/>
                <a:gd name="T22" fmla="*/ 1360 w 3627"/>
                <a:gd name="T23" fmla="*/ 440 h 2017"/>
                <a:gd name="T24" fmla="*/ 1810 w 3627"/>
                <a:gd name="T25" fmla="*/ 556 h 2017"/>
                <a:gd name="T26" fmla="*/ 1709 w 3627"/>
                <a:gd name="T27" fmla="*/ 641 h 2017"/>
                <a:gd name="T28" fmla="*/ 2198 w 3627"/>
                <a:gd name="T29" fmla="*/ 935 h 2017"/>
                <a:gd name="T30" fmla="*/ 2374 w 3627"/>
                <a:gd name="T31" fmla="*/ 1020 h 2017"/>
                <a:gd name="T32" fmla="*/ 3036 w 3627"/>
                <a:gd name="T33" fmla="*/ 1242 h 2017"/>
                <a:gd name="T34" fmla="*/ 2936 w 3627"/>
                <a:gd name="T35" fmla="*/ 1356 h 2017"/>
                <a:gd name="T36" fmla="*/ 943 w 3627"/>
                <a:gd name="T37" fmla="*/ 250 h 2017"/>
                <a:gd name="T38" fmla="*/ 1118 w 3627"/>
                <a:gd name="T39" fmla="*/ 350 h 2017"/>
                <a:gd name="T40" fmla="*/ 1018 w 3627"/>
                <a:gd name="T41" fmla="*/ 436 h 2017"/>
                <a:gd name="T42" fmla="*/ 1507 w 3627"/>
                <a:gd name="T43" fmla="*/ 731 h 2017"/>
                <a:gd name="T44" fmla="*/ 1681 w 3627"/>
                <a:gd name="T45" fmla="*/ 815 h 2017"/>
                <a:gd name="T46" fmla="*/ 2031 w 3627"/>
                <a:gd name="T47" fmla="*/ 1031 h 2017"/>
                <a:gd name="T48" fmla="*/ 2069 w 3627"/>
                <a:gd name="T49" fmla="*/ 1052 h 2017"/>
                <a:gd name="T50" fmla="*/ 2593 w 3627"/>
                <a:gd name="T51" fmla="*/ 1338 h 2017"/>
                <a:gd name="T52" fmla="*/ 2769 w 3627"/>
                <a:gd name="T53" fmla="*/ 1438 h 2017"/>
                <a:gd name="T54" fmla="*/ 2944 w 3627"/>
                <a:gd name="T55" fmla="*/ 1538 h 2017"/>
                <a:gd name="T56" fmla="*/ 814 w 3627"/>
                <a:gd name="T57" fmla="*/ 526 h 2017"/>
                <a:gd name="T58" fmla="*/ 989 w 3627"/>
                <a:gd name="T59" fmla="*/ 611 h 2017"/>
                <a:gd name="T60" fmla="*/ 1477 w 3627"/>
                <a:gd name="T61" fmla="*/ 732 h 2017"/>
                <a:gd name="T62" fmla="*/ 1376 w 3627"/>
                <a:gd name="T63" fmla="*/ 848 h 2017"/>
                <a:gd name="T64" fmla="*/ 2002 w 3627"/>
                <a:gd name="T65" fmla="*/ 1048 h 2017"/>
                <a:gd name="T66" fmla="*/ 334 w 3627"/>
                <a:gd name="T67" fmla="*/ 428 h 2017"/>
                <a:gd name="T68" fmla="*/ 508 w 3627"/>
                <a:gd name="T69" fmla="*/ 528 h 2017"/>
                <a:gd name="T70" fmla="*/ 997 w 3627"/>
                <a:gd name="T71" fmla="*/ 807 h 2017"/>
                <a:gd name="T72" fmla="*/ 1173 w 3627"/>
                <a:gd name="T73" fmla="*/ 923 h 2017"/>
                <a:gd name="T74" fmla="*/ 1660 w 3627"/>
                <a:gd name="T75" fmla="*/ 1030 h 2017"/>
                <a:gd name="T76" fmla="*/ 1560 w 3627"/>
                <a:gd name="T77" fmla="*/ 1144 h 2017"/>
                <a:gd name="T78" fmla="*/ 2070 w 3627"/>
                <a:gd name="T79" fmla="*/ 1412 h 2017"/>
                <a:gd name="T80" fmla="*/ 2070 w 3627"/>
                <a:gd name="T81" fmla="*/ 1412 h 2017"/>
                <a:gd name="T82" fmla="*/ 2740 w 3627"/>
                <a:gd name="T83" fmla="*/ 1613 h 2017"/>
                <a:gd name="T84" fmla="*/ 2915 w 3627"/>
                <a:gd name="T85" fmla="*/ 1714 h 2017"/>
                <a:gd name="T86" fmla="*/ 2711 w 3627"/>
                <a:gd name="T87" fmla="*/ 1631 h 2017"/>
                <a:gd name="T88" fmla="*/ 2885 w 3627"/>
                <a:gd name="T89" fmla="*/ 1731 h 2017"/>
                <a:gd name="T90" fmla="*/ 518 w 3627"/>
                <a:gd name="T91" fmla="*/ 739 h 2017"/>
                <a:gd name="T92" fmla="*/ 693 w 3627"/>
                <a:gd name="T93" fmla="*/ 824 h 2017"/>
                <a:gd name="T94" fmla="*/ 1144 w 3627"/>
                <a:gd name="T95" fmla="*/ 940 h 2017"/>
                <a:gd name="T96" fmla="*/ 1356 w 3627"/>
                <a:gd name="T97" fmla="*/ 1204 h 2017"/>
                <a:gd name="T98" fmla="*/ 2020 w 3627"/>
                <a:gd name="T99" fmla="*/ 1441 h 2017"/>
                <a:gd name="T100" fmla="*/ 2544 w 3627"/>
                <a:gd name="T101" fmla="*/ 1726 h 2017"/>
                <a:gd name="T102" fmla="*/ 2719 w 3627"/>
                <a:gd name="T103" fmla="*/ 1827 h 2017"/>
                <a:gd name="T104" fmla="*/ 451 w 3627"/>
                <a:gd name="T105" fmla="*/ 721 h 2017"/>
                <a:gd name="T106" fmla="*/ 350 w 3627"/>
                <a:gd name="T107" fmla="*/ 835 h 2017"/>
                <a:gd name="T108" fmla="*/ 1676 w 3627"/>
                <a:gd name="T109" fmla="*/ 1422 h 2017"/>
                <a:gd name="T110" fmla="*/ 1926 w 3627"/>
                <a:gd name="T111" fmla="*/ 1722 h 2017"/>
                <a:gd name="T112" fmla="*/ 2377 w 3627"/>
                <a:gd name="T113" fmla="*/ 1837 h 2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7" h="2017">
                  <a:moveTo>
                    <a:pt x="1214" y="95"/>
                  </a:moveTo>
                  <a:lnTo>
                    <a:pt x="1075" y="15"/>
                  </a:lnTo>
                  <a:lnTo>
                    <a:pt x="1075" y="0"/>
                  </a:lnTo>
                  <a:lnTo>
                    <a:pt x="1214" y="80"/>
                  </a:lnTo>
                  <a:lnTo>
                    <a:pt x="1351" y="0"/>
                  </a:lnTo>
                  <a:lnTo>
                    <a:pt x="1351" y="15"/>
                  </a:lnTo>
                  <a:lnTo>
                    <a:pt x="1214" y="95"/>
                  </a:lnTo>
                  <a:close/>
                  <a:moveTo>
                    <a:pt x="1250" y="116"/>
                  </a:moveTo>
                  <a:lnTo>
                    <a:pt x="1389" y="195"/>
                  </a:lnTo>
                  <a:lnTo>
                    <a:pt x="1526" y="116"/>
                  </a:lnTo>
                  <a:lnTo>
                    <a:pt x="1526" y="101"/>
                  </a:lnTo>
                  <a:lnTo>
                    <a:pt x="1389" y="180"/>
                  </a:lnTo>
                  <a:lnTo>
                    <a:pt x="1250" y="101"/>
                  </a:lnTo>
                  <a:lnTo>
                    <a:pt x="1250" y="116"/>
                  </a:lnTo>
                  <a:close/>
                  <a:moveTo>
                    <a:pt x="1425" y="216"/>
                  </a:moveTo>
                  <a:lnTo>
                    <a:pt x="1564" y="294"/>
                  </a:lnTo>
                  <a:lnTo>
                    <a:pt x="1701" y="216"/>
                  </a:lnTo>
                  <a:lnTo>
                    <a:pt x="1701" y="201"/>
                  </a:lnTo>
                  <a:lnTo>
                    <a:pt x="1564" y="280"/>
                  </a:lnTo>
                  <a:lnTo>
                    <a:pt x="1425" y="201"/>
                  </a:lnTo>
                  <a:lnTo>
                    <a:pt x="1425" y="216"/>
                  </a:lnTo>
                  <a:close/>
                  <a:moveTo>
                    <a:pt x="1601" y="315"/>
                  </a:moveTo>
                  <a:lnTo>
                    <a:pt x="1739" y="396"/>
                  </a:lnTo>
                  <a:lnTo>
                    <a:pt x="1876" y="315"/>
                  </a:lnTo>
                  <a:lnTo>
                    <a:pt x="1876" y="301"/>
                  </a:lnTo>
                  <a:lnTo>
                    <a:pt x="1739" y="381"/>
                  </a:lnTo>
                  <a:lnTo>
                    <a:pt x="1601" y="301"/>
                  </a:lnTo>
                  <a:lnTo>
                    <a:pt x="1601" y="315"/>
                  </a:lnTo>
                  <a:close/>
                  <a:moveTo>
                    <a:pt x="1776" y="417"/>
                  </a:moveTo>
                  <a:lnTo>
                    <a:pt x="1913" y="495"/>
                  </a:lnTo>
                  <a:lnTo>
                    <a:pt x="2051" y="417"/>
                  </a:lnTo>
                  <a:lnTo>
                    <a:pt x="2052" y="402"/>
                  </a:lnTo>
                  <a:lnTo>
                    <a:pt x="1913" y="481"/>
                  </a:lnTo>
                  <a:lnTo>
                    <a:pt x="1776" y="402"/>
                  </a:lnTo>
                  <a:lnTo>
                    <a:pt x="1776" y="417"/>
                  </a:lnTo>
                  <a:close/>
                  <a:moveTo>
                    <a:pt x="1951" y="516"/>
                  </a:moveTo>
                  <a:lnTo>
                    <a:pt x="2090" y="595"/>
                  </a:lnTo>
                  <a:lnTo>
                    <a:pt x="2227" y="516"/>
                  </a:lnTo>
                  <a:lnTo>
                    <a:pt x="2227" y="502"/>
                  </a:lnTo>
                  <a:lnTo>
                    <a:pt x="2090" y="580"/>
                  </a:lnTo>
                  <a:lnTo>
                    <a:pt x="1951" y="502"/>
                  </a:lnTo>
                  <a:lnTo>
                    <a:pt x="1951" y="516"/>
                  </a:lnTo>
                  <a:close/>
                  <a:moveTo>
                    <a:pt x="2126" y="616"/>
                  </a:moveTo>
                  <a:lnTo>
                    <a:pt x="2265" y="696"/>
                  </a:lnTo>
                  <a:lnTo>
                    <a:pt x="2402" y="616"/>
                  </a:lnTo>
                  <a:lnTo>
                    <a:pt x="2402" y="601"/>
                  </a:lnTo>
                  <a:lnTo>
                    <a:pt x="2265" y="682"/>
                  </a:lnTo>
                  <a:lnTo>
                    <a:pt x="2126" y="601"/>
                  </a:lnTo>
                  <a:lnTo>
                    <a:pt x="2126" y="616"/>
                  </a:lnTo>
                  <a:close/>
                  <a:moveTo>
                    <a:pt x="2301" y="717"/>
                  </a:moveTo>
                  <a:lnTo>
                    <a:pt x="2439" y="796"/>
                  </a:lnTo>
                  <a:lnTo>
                    <a:pt x="2577" y="717"/>
                  </a:lnTo>
                  <a:lnTo>
                    <a:pt x="2577" y="703"/>
                  </a:lnTo>
                  <a:lnTo>
                    <a:pt x="2439" y="781"/>
                  </a:lnTo>
                  <a:lnTo>
                    <a:pt x="2301" y="703"/>
                  </a:lnTo>
                  <a:lnTo>
                    <a:pt x="2301" y="717"/>
                  </a:lnTo>
                  <a:close/>
                  <a:moveTo>
                    <a:pt x="2475" y="817"/>
                  </a:moveTo>
                  <a:lnTo>
                    <a:pt x="2614" y="896"/>
                  </a:lnTo>
                  <a:lnTo>
                    <a:pt x="2752" y="817"/>
                  </a:lnTo>
                  <a:lnTo>
                    <a:pt x="2752" y="802"/>
                  </a:lnTo>
                  <a:lnTo>
                    <a:pt x="2614" y="881"/>
                  </a:lnTo>
                  <a:lnTo>
                    <a:pt x="2475" y="802"/>
                  </a:lnTo>
                  <a:lnTo>
                    <a:pt x="2475" y="817"/>
                  </a:lnTo>
                  <a:close/>
                  <a:moveTo>
                    <a:pt x="2652" y="917"/>
                  </a:moveTo>
                  <a:lnTo>
                    <a:pt x="2789" y="997"/>
                  </a:lnTo>
                  <a:lnTo>
                    <a:pt x="2926" y="917"/>
                  </a:lnTo>
                  <a:lnTo>
                    <a:pt x="2928" y="902"/>
                  </a:lnTo>
                  <a:lnTo>
                    <a:pt x="2789" y="982"/>
                  </a:lnTo>
                  <a:lnTo>
                    <a:pt x="2652" y="902"/>
                  </a:lnTo>
                  <a:lnTo>
                    <a:pt x="2652" y="917"/>
                  </a:lnTo>
                  <a:close/>
                  <a:moveTo>
                    <a:pt x="2827" y="1018"/>
                  </a:moveTo>
                  <a:lnTo>
                    <a:pt x="2964" y="1097"/>
                  </a:lnTo>
                  <a:lnTo>
                    <a:pt x="3103" y="1018"/>
                  </a:lnTo>
                  <a:lnTo>
                    <a:pt x="3103" y="1003"/>
                  </a:lnTo>
                  <a:lnTo>
                    <a:pt x="2964" y="1082"/>
                  </a:lnTo>
                  <a:lnTo>
                    <a:pt x="2827" y="1003"/>
                  </a:lnTo>
                  <a:lnTo>
                    <a:pt x="2827" y="1018"/>
                  </a:lnTo>
                  <a:close/>
                  <a:moveTo>
                    <a:pt x="3001" y="1118"/>
                  </a:moveTo>
                  <a:lnTo>
                    <a:pt x="3140" y="1196"/>
                  </a:lnTo>
                  <a:lnTo>
                    <a:pt x="3278" y="1118"/>
                  </a:lnTo>
                  <a:lnTo>
                    <a:pt x="3278" y="1103"/>
                  </a:lnTo>
                  <a:lnTo>
                    <a:pt x="3140" y="1182"/>
                  </a:lnTo>
                  <a:lnTo>
                    <a:pt x="3001" y="1103"/>
                  </a:lnTo>
                  <a:lnTo>
                    <a:pt x="3001" y="1118"/>
                  </a:lnTo>
                  <a:close/>
                  <a:moveTo>
                    <a:pt x="3176" y="1217"/>
                  </a:moveTo>
                  <a:lnTo>
                    <a:pt x="3315" y="1298"/>
                  </a:lnTo>
                  <a:lnTo>
                    <a:pt x="3452" y="1217"/>
                  </a:lnTo>
                  <a:lnTo>
                    <a:pt x="3452" y="1203"/>
                  </a:lnTo>
                  <a:lnTo>
                    <a:pt x="3315" y="1283"/>
                  </a:lnTo>
                  <a:lnTo>
                    <a:pt x="3176" y="1203"/>
                  </a:lnTo>
                  <a:lnTo>
                    <a:pt x="3176" y="1217"/>
                  </a:lnTo>
                  <a:close/>
                  <a:moveTo>
                    <a:pt x="3490" y="1383"/>
                  </a:moveTo>
                  <a:lnTo>
                    <a:pt x="3351" y="1304"/>
                  </a:lnTo>
                  <a:lnTo>
                    <a:pt x="3351" y="1319"/>
                  </a:lnTo>
                  <a:lnTo>
                    <a:pt x="3490" y="1397"/>
                  </a:lnTo>
                  <a:lnTo>
                    <a:pt x="3627" y="1319"/>
                  </a:lnTo>
                  <a:lnTo>
                    <a:pt x="3627" y="1304"/>
                  </a:lnTo>
                  <a:lnTo>
                    <a:pt x="3490" y="1383"/>
                  </a:lnTo>
                  <a:close/>
                  <a:moveTo>
                    <a:pt x="1110" y="154"/>
                  </a:moveTo>
                  <a:lnTo>
                    <a:pt x="1110" y="139"/>
                  </a:lnTo>
                  <a:lnTo>
                    <a:pt x="972" y="219"/>
                  </a:lnTo>
                  <a:lnTo>
                    <a:pt x="833" y="139"/>
                  </a:lnTo>
                  <a:lnTo>
                    <a:pt x="833" y="154"/>
                  </a:lnTo>
                  <a:lnTo>
                    <a:pt x="972" y="234"/>
                  </a:lnTo>
                  <a:lnTo>
                    <a:pt x="1110" y="154"/>
                  </a:lnTo>
                  <a:close/>
                  <a:moveTo>
                    <a:pt x="1010" y="240"/>
                  </a:moveTo>
                  <a:lnTo>
                    <a:pt x="1010" y="255"/>
                  </a:lnTo>
                  <a:lnTo>
                    <a:pt x="1147" y="333"/>
                  </a:lnTo>
                  <a:lnTo>
                    <a:pt x="1284" y="255"/>
                  </a:lnTo>
                  <a:lnTo>
                    <a:pt x="1284" y="240"/>
                  </a:lnTo>
                  <a:lnTo>
                    <a:pt x="1147" y="319"/>
                  </a:lnTo>
                  <a:lnTo>
                    <a:pt x="1010" y="240"/>
                  </a:lnTo>
                  <a:close/>
                  <a:moveTo>
                    <a:pt x="1185" y="340"/>
                  </a:moveTo>
                  <a:lnTo>
                    <a:pt x="1185" y="355"/>
                  </a:lnTo>
                  <a:lnTo>
                    <a:pt x="1322" y="435"/>
                  </a:lnTo>
                  <a:lnTo>
                    <a:pt x="1461" y="355"/>
                  </a:lnTo>
                  <a:lnTo>
                    <a:pt x="1461" y="340"/>
                  </a:lnTo>
                  <a:lnTo>
                    <a:pt x="1322" y="418"/>
                  </a:lnTo>
                  <a:lnTo>
                    <a:pt x="1185" y="340"/>
                  </a:lnTo>
                  <a:close/>
                  <a:moveTo>
                    <a:pt x="1360" y="440"/>
                  </a:moveTo>
                  <a:lnTo>
                    <a:pt x="1360" y="454"/>
                  </a:lnTo>
                  <a:lnTo>
                    <a:pt x="1497" y="534"/>
                  </a:lnTo>
                  <a:lnTo>
                    <a:pt x="1636" y="454"/>
                  </a:lnTo>
                  <a:lnTo>
                    <a:pt x="1636" y="440"/>
                  </a:lnTo>
                  <a:lnTo>
                    <a:pt x="1498" y="520"/>
                  </a:lnTo>
                  <a:lnTo>
                    <a:pt x="1360" y="440"/>
                  </a:lnTo>
                  <a:close/>
                  <a:moveTo>
                    <a:pt x="1534" y="541"/>
                  </a:moveTo>
                  <a:lnTo>
                    <a:pt x="1534" y="556"/>
                  </a:lnTo>
                  <a:lnTo>
                    <a:pt x="1673" y="634"/>
                  </a:lnTo>
                  <a:lnTo>
                    <a:pt x="1810" y="556"/>
                  </a:lnTo>
                  <a:lnTo>
                    <a:pt x="1810" y="541"/>
                  </a:lnTo>
                  <a:lnTo>
                    <a:pt x="1673" y="619"/>
                  </a:lnTo>
                  <a:lnTo>
                    <a:pt x="1534" y="541"/>
                  </a:lnTo>
                  <a:close/>
                  <a:moveTo>
                    <a:pt x="1709" y="641"/>
                  </a:moveTo>
                  <a:lnTo>
                    <a:pt x="1709" y="655"/>
                  </a:lnTo>
                  <a:lnTo>
                    <a:pt x="1848" y="734"/>
                  </a:lnTo>
                  <a:lnTo>
                    <a:pt x="1985" y="655"/>
                  </a:lnTo>
                  <a:lnTo>
                    <a:pt x="1985" y="641"/>
                  </a:lnTo>
                  <a:lnTo>
                    <a:pt x="1848" y="719"/>
                  </a:lnTo>
                  <a:lnTo>
                    <a:pt x="1709" y="641"/>
                  </a:lnTo>
                  <a:close/>
                  <a:moveTo>
                    <a:pt x="1886" y="740"/>
                  </a:moveTo>
                  <a:lnTo>
                    <a:pt x="1886" y="755"/>
                  </a:lnTo>
                  <a:lnTo>
                    <a:pt x="2023" y="835"/>
                  </a:lnTo>
                  <a:lnTo>
                    <a:pt x="2160" y="755"/>
                  </a:lnTo>
                  <a:lnTo>
                    <a:pt x="2160" y="740"/>
                  </a:lnTo>
                  <a:lnTo>
                    <a:pt x="2023" y="820"/>
                  </a:lnTo>
                  <a:lnTo>
                    <a:pt x="1886" y="740"/>
                  </a:lnTo>
                  <a:close/>
                  <a:moveTo>
                    <a:pt x="2060" y="842"/>
                  </a:moveTo>
                  <a:lnTo>
                    <a:pt x="2060" y="856"/>
                  </a:lnTo>
                  <a:lnTo>
                    <a:pt x="2198" y="935"/>
                  </a:lnTo>
                  <a:lnTo>
                    <a:pt x="2335" y="856"/>
                  </a:lnTo>
                  <a:lnTo>
                    <a:pt x="2335" y="842"/>
                  </a:lnTo>
                  <a:lnTo>
                    <a:pt x="2198" y="920"/>
                  </a:lnTo>
                  <a:lnTo>
                    <a:pt x="2060" y="842"/>
                  </a:lnTo>
                  <a:close/>
                  <a:moveTo>
                    <a:pt x="2235" y="941"/>
                  </a:moveTo>
                  <a:lnTo>
                    <a:pt x="2235" y="956"/>
                  </a:lnTo>
                  <a:lnTo>
                    <a:pt x="2372" y="1036"/>
                  </a:lnTo>
                  <a:lnTo>
                    <a:pt x="2511" y="956"/>
                  </a:lnTo>
                  <a:lnTo>
                    <a:pt x="2511" y="941"/>
                  </a:lnTo>
                  <a:lnTo>
                    <a:pt x="2374" y="1020"/>
                  </a:lnTo>
                  <a:lnTo>
                    <a:pt x="2235" y="941"/>
                  </a:lnTo>
                  <a:close/>
                  <a:moveTo>
                    <a:pt x="2410" y="1041"/>
                  </a:moveTo>
                  <a:lnTo>
                    <a:pt x="2410" y="1056"/>
                  </a:lnTo>
                  <a:lnTo>
                    <a:pt x="2549" y="1136"/>
                  </a:lnTo>
                  <a:lnTo>
                    <a:pt x="2686" y="1056"/>
                  </a:lnTo>
                  <a:lnTo>
                    <a:pt x="2686" y="1041"/>
                  </a:lnTo>
                  <a:lnTo>
                    <a:pt x="2549" y="1121"/>
                  </a:lnTo>
                  <a:lnTo>
                    <a:pt x="2410" y="1041"/>
                  </a:lnTo>
                  <a:close/>
                  <a:moveTo>
                    <a:pt x="3036" y="1257"/>
                  </a:moveTo>
                  <a:lnTo>
                    <a:pt x="3036" y="1242"/>
                  </a:lnTo>
                  <a:lnTo>
                    <a:pt x="2899" y="1320"/>
                  </a:lnTo>
                  <a:lnTo>
                    <a:pt x="2760" y="1242"/>
                  </a:lnTo>
                  <a:lnTo>
                    <a:pt x="2760" y="1257"/>
                  </a:lnTo>
                  <a:lnTo>
                    <a:pt x="2899" y="1337"/>
                  </a:lnTo>
                  <a:lnTo>
                    <a:pt x="3036" y="1257"/>
                  </a:lnTo>
                  <a:close/>
                  <a:moveTo>
                    <a:pt x="3211" y="1356"/>
                  </a:moveTo>
                  <a:lnTo>
                    <a:pt x="3211" y="1342"/>
                  </a:lnTo>
                  <a:lnTo>
                    <a:pt x="3073" y="1422"/>
                  </a:lnTo>
                  <a:lnTo>
                    <a:pt x="2936" y="1342"/>
                  </a:lnTo>
                  <a:lnTo>
                    <a:pt x="2936" y="1356"/>
                  </a:lnTo>
                  <a:lnTo>
                    <a:pt x="3073" y="1436"/>
                  </a:lnTo>
                  <a:lnTo>
                    <a:pt x="3211" y="1356"/>
                  </a:lnTo>
                  <a:close/>
                  <a:moveTo>
                    <a:pt x="3111" y="1443"/>
                  </a:moveTo>
                  <a:lnTo>
                    <a:pt x="3111" y="1458"/>
                  </a:lnTo>
                  <a:lnTo>
                    <a:pt x="3248" y="1536"/>
                  </a:lnTo>
                  <a:lnTo>
                    <a:pt x="3387" y="1458"/>
                  </a:lnTo>
                  <a:lnTo>
                    <a:pt x="3387" y="1443"/>
                  </a:lnTo>
                  <a:lnTo>
                    <a:pt x="3248" y="1521"/>
                  </a:lnTo>
                  <a:lnTo>
                    <a:pt x="3111" y="1443"/>
                  </a:lnTo>
                  <a:close/>
                  <a:moveTo>
                    <a:pt x="943" y="250"/>
                  </a:moveTo>
                  <a:lnTo>
                    <a:pt x="943" y="235"/>
                  </a:lnTo>
                  <a:lnTo>
                    <a:pt x="806" y="314"/>
                  </a:lnTo>
                  <a:lnTo>
                    <a:pt x="667" y="235"/>
                  </a:lnTo>
                  <a:lnTo>
                    <a:pt x="667" y="250"/>
                  </a:lnTo>
                  <a:lnTo>
                    <a:pt x="806" y="330"/>
                  </a:lnTo>
                  <a:lnTo>
                    <a:pt x="943" y="250"/>
                  </a:lnTo>
                  <a:close/>
                  <a:moveTo>
                    <a:pt x="843" y="335"/>
                  </a:moveTo>
                  <a:lnTo>
                    <a:pt x="843" y="350"/>
                  </a:lnTo>
                  <a:lnTo>
                    <a:pt x="980" y="430"/>
                  </a:lnTo>
                  <a:lnTo>
                    <a:pt x="1118" y="350"/>
                  </a:lnTo>
                  <a:lnTo>
                    <a:pt x="1118" y="335"/>
                  </a:lnTo>
                  <a:lnTo>
                    <a:pt x="980" y="415"/>
                  </a:lnTo>
                  <a:lnTo>
                    <a:pt x="843" y="335"/>
                  </a:lnTo>
                  <a:close/>
                  <a:moveTo>
                    <a:pt x="1018" y="436"/>
                  </a:moveTo>
                  <a:lnTo>
                    <a:pt x="1018" y="451"/>
                  </a:lnTo>
                  <a:lnTo>
                    <a:pt x="1155" y="530"/>
                  </a:lnTo>
                  <a:lnTo>
                    <a:pt x="1293" y="451"/>
                  </a:lnTo>
                  <a:lnTo>
                    <a:pt x="1293" y="436"/>
                  </a:lnTo>
                  <a:lnTo>
                    <a:pt x="1155" y="515"/>
                  </a:lnTo>
                  <a:lnTo>
                    <a:pt x="1018" y="436"/>
                  </a:lnTo>
                  <a:close/>
                  <a:moveTo>
                    <a:pt x="1193" y="536"/>
                  </a:moveTo>
                  <a:lnTo>
                    <a:pt x="1193" y="551"/>
                  </a:lnTo>
                  <a:lnTo>
                    <a:pt x="1332" y="631"/>
                  </a:lnTo>
                  <a:lnTo>
                    <a:pt x="1469" y="551"/>
                  </a:lnTo>
                  <a:lnTo>
                    <a:pt x="1469" y="536"/>
                  </a:lnTo>
                  <a:lnTo>
                    <a:pt x="1332" y="615"/>
                  </a:lnTo>
                  <a:lnTo>
                    <a:pt x="1193" y="536"/>
                  </a:lnTo>
                  <a:close/>
                  <a:moveTo>
                    <a:pt x="1368" y="636"/>
                  </a:moveTo>
                  <a:lnTo>
                    <a:pt x="1368" y="650"/>
                  </a:lnTo>
                  <a:lnTo>
                    <a:pt x="1507" y="731"/>
                  </a:lnTo>
                  <a:lnTo>
                    <a:pt x="1644" y="650"/>
                  </a:lnTo>
                  <a:lnTo>
                    <a:pt x="1644" y="636"/>
                  </a:lnTo>
                  <a:lnTo>
                    <a:pt x="1507" y="716"/>
                  </a:lnTo>
                  <a:lnTo>
                    <a:pt x="1368" y="636"/>
                  </a:lnTo>
                  <a:close/>
                  <a:moveTo>
                    <a:pt x="1543" y="737"/>
                  </a:moveTo>
                  <a:lnTo>
                    <a:pt x="1543" y="752"/>
                  </a:lnTo>
                  <a:lnTo>
                    <a:pt x="1681" y="830"/>
                  </a:lnTo>
                  <a:lnTo>
                    <a:pt x="1819" y="752"/>
                  </a:lnTo>
                  <a:lnTo>
                    <a:pt x="1819" y="737"/>
                  </a:lnTo>
                  <a:lnTo>
                    <a:pt x="1681" y="815"/>
                  </a:lnTo>
                  <a:lnTo>
                    <a:pt x="1543" y="737"/>
                  </a:lnTo>
                  <a:close/>
                  <a:moveTo>
                    <a:pt x="1719" y="837"/>
                  </a:moveTo>
                  <a:lnTo>
                    <a:pt x="1719" y="851"/>
                  </a:lnTo>
                  <a:lnTo>
                    <a:pt x="1856" y="932"/>
                  </a:lnTo>
                  <a:lnTo>
                    <a:pt x="1993" y="851"/>
                  </a:lnTo>
                  <a:lnTo>
                    <a:pt x="1993" y="837"/>
                  </a:lnTo>
                  <a:lnTo>
                    <a:pt x="1856" y="917"/>
                  </a:lnTo>
                  <a:lnTo>
                    <a:pt x="1719" y="837"/>
                  </a:lnTo>
                  <a:close/>
                  <a:moveTo>
                    <a:pt x="1894" y="953"/>
                  </a:moveTo>
                  <a:lnTo>
                    <a:pt x="2031" y="1031"/>
                  </a:lnTo>
                  <a:lnTo>
                    <a:pt x="2168" y="953"/>
                  </a:lnTo>
                  <a:lnTo>
                    <a:pt x="2168" y="936"/>
                  </a:lnTo>
                  <a:lnTo>
                    <a:pt x="2031" y="1016"/>
                  </a:lnTo>
                  <a:lnTo>
                    <a:pt x="1894" y="936"/>
                  </a:lnTo>
                  <a:lnTo>
                    <a:pt x="1894" y="953"/>
                  </a:lnTo>
                  <a:close/>
                  <a:moveTo>
                    <a:pt x="2345" y="1052"/>
                  </a:moveTo>
                  <a:lnTo>
                    <a:pt x="2345" y="1038"/>
                  </a:lnTo>
                  <a:lnTo>
                    <a:pt x="2207" y="1116"/>
                  </a:lnTo>
                  <a:lnTo>
                    <a:pt x="2069" y="1038"/>
                  </a:lnTo>
                  <a:lnTo>
                    <a:pt x="2069" y="1052"/>
                  </a:lnTo>
                  <a:lnTo>
                    <a:pt x="2207" y="1131"/>
                  </a:lnTo>
                  <a:lnTo>
                    <a:pt x="2345" y="1052"/>
                  </a:lnTo>
                  <a:close/>
                  <a:moveTo>
                    <a:pt x="2520" y="1152"/>
                  </a:moveTo>
                  <a:lnTo>
                    <a:pt x="2520" y="1137"/>
                  </a:lnTo>
                  <a:lnTo>
                    <a:pt x="2382" y="1217"/>
                  </a:lnTo>
                  <a:lnTo>
                    <a:pt x="2243" y="1137"/>
                  </a:lnTo>
                  <a:lnTo>
                    <a:pt x="2243" y="1152"/>
                  </a:lnTo>
                  <a:lnTo>
                    <a:pt x="2382" y="1232"/>
                  </a:lnTo>
                  <a:lnTo>
                    <a:pt x="2520" y="1152"/>
                  </a:lnTo>
                  <a:close/>
                  <a:moveTo>
                    <a:pt x="2593" y="1338"/>
                  </a:moveTo>
                  <a:lnTo>
                    <a:pt x="2593" y="1353"/>
                  </a:lnTo>
                  <a:lnTo>
                    <a:pt x="2732" y="1432"/>
                  </a:lnTo>
                  <a:lnTo>
                    <a:pt x="2869" y="1353"/>
                  </a:lnTo>
                  <a:lnTo>
                    <a:pt x="2869" y="1338"/>
                  </a:lnTo>
                  <a:lnTo>
                    <a:pt x="2732" y="1417"/>
                  </a:lnTo>
                  <a:lnTo>
                    <a:pt x="2593" y="1338"/>
                  </a:lnTo>
                  <a:close/>
                  <a:moveTo>
                    <a:pt x="3044" y="1453"/>
                  </a:moveTo>
                  <a:lnTo>
                    <a:pt x="3044" y="1438"/>
                  </a:lnTo>
                  <a:lnTo>
                    <a:pt x="2907" y="1518"/>
                  </a:lnTo>
                  <a:lnTo>
                    <a:pt x="2769" y="1438"/>
                  </a:lnTo>
                  <a:lnTo>
                    <a:pt x="2769" y="1453"/>
                  </a:lnTo>
                  <a:lnTo>
                    <a:pt x="2907" y="1533"/>
                  </a:lnTo>
                  <a:lnTo>
                    <a:pt x="3044" y="1453"/>
                  </a:lnTo>
                  <a:close/>
                  <a:moveTo>
                    <a:pt x="2944" y="1538"/>
                  </a:moveTo>
                  <a:lnTo>
                    <a:pt x="2944" y="1552"/>
                  </a:lnTo>
                  <a:lnTo>
                    <a:pt x="3082" y="1633"/>
                  </a:lnTo>
                  <a:lnTo>
                    <a:pt x="3219" y="1552"/>
                  </a:lnTo>
                  <a:lnTo>
                    <a:pt x="3219" y="1538"/>
                  </a:lnTo>
                  <a:lnTo>
                    <a:pt x="3082" y="1618"/>
                  </a:lnTo>
                  <a:lnTo>
                    <a:pt x="2944" y="1538"/>
                  </a:lnTo>
                  <a:close/>
                  <a:moveTo>
                    <a:pt x="776" y="347"/>
                  </a:moveTo>
                  <a:lnTo>
                    <a:pt x="776" y="332"/>
                  </a:lnTo>
                  <a:lnTo>
                    <a:pt x="639" y="410"/>
                  </a:lnTo>
                  <a:lnTo>
                    <a:pt x="500" y="332"/>
                  </a:lnTo>
                  <a:lnTo>
                    <a:pt x="500" y="347"/>
                  </a:lnTo>
                  <a:lnTo>
                    <a:pt x="639" y="425"/>
                  </a:lnTo>
                  <a:lnTo>
                    <a:pt x="776" y="347"/>
                  </a:lnTo>
                  <a:close/>
                  <a:moveTo>
                    <a:pt x="677" y="431"/>
                  </a:moveTo>
                  <a:lnTo>
                    <a:pt x="677" y="446"/>
                  </a:lnTo>
                  <a:lnTo>
                    <a:pt x="814" y="526"/>
                  </a:lnTo>
                  <a:lnTo>
                    <a:pt x="951" y="446"/>
                  </a:lnTo>
                  <a:lnTo>
                    <a:pt x="951" y="431"/>
                  </a:lnTo>
                  <a:lnTo>
                    <a:pt x="814" y="512"/>
                  </a:lnTo>
                  <a:lnTo>
                    <a:pt x="677" y="431"/>
                  </a:lnTo>
                  <a:close/>
                  <a:moveTo>
                    <a:pt x="851" y="533"/>
                  </a:moveTo>
                  <a:lnTo>
                    <a:pt x="851" y="548"/>
                  </a:lnTo>
                  <a:lnTo>
                    <a:pt x="989" y="626"/>
                  </a:lnTo>
                  <a:lnTo>
                    <a:pt x="1126" y="548"/>
                  </a:lnTo>
                  <a:lnTo>
                    <a:pt x="1126" y="533"/>
                  </a:lnTo>
                  <a:lnTo>
                    <a:pt x="989" y="611"/>
                  </a:lnTo>
                  <a:lnTo>
                    <a:pt x="851" y="533"/>
                  </a:lnTo>
                  <a:close/>
                  <a:moveTo>
                    <a:pt x="1301" y="632"/>
                  </a:moveTo>
                  <a:lnTo>
                    <a:pt x="1163" y="711"/>
                  </a:lnTo>
                  <a:lnTo>
                    <a:pt x="1026" y="632"/>
                  </a:lnTo>
                  <a:lnTo>
                    <a:pt x="1026" y="647"/>
                  </a:lnTo>
                  <a:lnTo>
                    <a:pt x="1163" y="726"/>
                  </a:lnTo>
                  <a:lnTo>
                    <a:pt x="1301" y="647"/>
                  </a:lnTo>
                  <a:lnTo>
                    <a:pt x="1301" y="632"/>
                  </a:lnTo>
                  <a:close/>
                  <a:moveTo>
                    <a:pt x="1477" y="747"/>
                  </a:moveTo>
                  <a:lnTo>
                    <a:pt x="1477" y="732"/>
                  </a:lnTo>
                  <a:lnTo>
                    <a:pt x="1340" y="812"/>
                  </a:lnTo>
                  <a:lnTo>
                    <a:pt x="1201" y="732"/>
                  </a:lnTo>
                  <a:lnTo>
                    <a:pt x="1201" y="747"/>
                  </a:lnTo>
                  <a:lnTo>
                    <a:pt x="1340" y="827"/>
                  </a:lnTo>
                  <a:lnTo>
                    <a:pt x="1477" y="747"/>
                  </a:lnTo>
                  <a:close/>
                  <a:moveTo>
                    <a:pt x="1652" y="848"/>
                  </a:moveTo>
                  <a:lnTo>
                    <a:pt x="1652" y="833"/>
                  </a:lnTo>
                  <a:lnTo>
                    <a:pt x="1515" y="912"/>
                  </a:lnTo>
                  <a:lnTo>
                    <a:pt x="1376" y="833"/>
                  </a:lnTo>
                  <a:lnTo>
                    <a:pt x="1376" y="848"/>
                  </a:lnTo>
                  <a:lnTo>
                    <a:pt x="1515" y="927"/>
                  </a:lnTo>
                  <a:lnTo>
                    <a:pt x="1652" y="848"/>
                  </a:lnTo>
                  <a:close/>
                  <a:moveTo>
                    <a:pt x="1827" y="948"/>
                  </a:moveTo>
                  <a:lnTo>
                    <a:pt x="1827" y="933"/>
                  </a:lnTo>
                  <a:lnTo>
                    <a:pt x="1690" y="1012"/>
                  </a:lnTo>
                  <a:lnTo>
                    <a:pt x="1551" y="933"/>
                  </a:lnTo>
                  <a:lnTo>
                    <a:pt x="1551" y="948"/>
                  </a:lnTo>
                  <a:lnTo>
                    <a:pt x="1690" y="1026"/>
                  </a:lnTo>
                  <a:lnTo>
                    <a:pt x="1827" y="948"/>
                  </a:lnTo>
                  <a:close/>
                  <a:moveTo>
                    <a:pt x="2002" y="1048"/>
                  </a:moveTo>
                  <a:lnTo>
                    <a:pt x="2002" y="1033"/>
                  </a:lnTo>
                  <a:lnTo>
                    <a:pt x="1864" y="1113"/>
                  </a:lnTo>
                  <a:lnTo>
                    <a:pt x="1727" y="1033"/>
                  </a:lnTo>
                  <a:lnTo>
                    <a:pt x="1727" y="1048"/>
                  </a:lnTo>
                  <a:lnTo>
                    <a:pt x="1864" y="1128"/>
                  </a:lnTo>
                  <a:lnTo>
                    <a:pt x="2002" y="1048"/>
                  </a:lnTo>
                  <a:close/>
                  <a:moveTo>
                    <a:pt x="610" y="443"/>
                  </a:moveTo>
                  <a:lnTo>
                    <a:pt x="610" y="428"/>
                  </a:lnTo>
                  <a:lnTo>
                    <a:pt x="472" y="507"/>
                  </a:lnTo>
                  <a:lnTo>
                    <a:pt x="334" y="428"/>
                  </a:lnTo>
                  <a:lnTo>
                    <a:pt x="334" y="443"/>
                  </a:lnTo>
                  <a:lnTo>
                    <a:pt x="472" y="521"/>
                  </a:lnTo>
                  <a:lnTo>
                    <a:pt x="610" y="443"/>
                  </a:lnTo>
                  <a:close/>
                  <a:moveTo>
                    <a:pt x="508" y="528"/>
                  </a:moveTo>
                  <a:lnTo>
                    <a:pt x="508" y="543"/>
                  </a:lnTo>
                  <a:lnTo>
                    <a:pt x="647" y="623"/>
                  </a:lnTo>
                  <a:lnTo>
                    <a:pt x="784" y="543"/>
                  </a:lnTo>
                  <a:lnTo>
                    <a:pt x="784" y="528"/>
                  </a:lnTo>
                  <a:lnTo>
                    <a:pt x="647" y="606"/>
                  </a:lnTo>
                  <a:lnTo>
                    <a:pt x="508" y="528"/>
                  </a:lnTo>
                  <a:close/>
                  <a:moveTo>
                    <a:pt x="685" y="628"/>
                  </a:moveTo>
                  <a:lnTo>
                    <a:pt x="685" y="642"/>
                  </a:lnTo>
                  <a:lnTo>
                    <a:pt x="822" y="722"/>
                  </a:lnTo>
                  <a:lnTo>
                    <a:pt x="959" y="642"/>
                  </a:lnTo>
                  <a:lnTo>
                    <a:pt x="959" y="628"/>
                  </a:lnTo>
                  <a:lnTo>
                    <a:pt x="822" y="708"/>
                  </a:lnTo>
                  <a:lnTo>
                    <a:pt x="685" y="628"/>
                  </a:lnTo>
                  <a:close/>
                  <a:moveTo>
                    <a:pt x="1134" y="744"/>
                  </a:moveTo>
                  <a:lnTo>
                    <a:pt x="1134" y="729"/>
                  </a:lnTo>
                  <a:lnTo>
                    <a:pt x="997" y="807"/>
                  </a:lnTo>
                  <a:lnTo>
                    <a:pt x="860" y="729"/>
                  </a:lnTo>
                  <a:lnTo>
                    <a:pt x="860" y="744"/>
                  </a:lnTo>
                  <a:lnTo>
                    <a:pt x="997" y="822"/>
                  </a:lnTo>
                  <a:lnTo>
                    <a:pt x="1134" y="744"/>
                  </a:lnTo>
                  <a:close/>
                  <a:moveTo>
                    <a:pt x="1311" y="843"/>
                  </a:moveTo>
                  <a:lnTo>
                    <a:pt x="1311" y="829"/>
                  </a:lnTo>
                  <a:lnTo>
                    <a:pt x="1173" y="907"/>
                  </a:lnTo>
                  <a:lnTo>
                    <a:pt x="1034" y="829"/>
                  </a:lnTo>
                  <a:lnTo>
                    <a:pt x="1034" y="843"/>
                  </a:lnTo>
                  <a:lnTo>
                    <a:pt x="1173" y="923"/>
                  </a:lnTo>
                  <a:lnTo>
                    <a:pt x="1311" y="843"/>
                  </a:lnTo>
                  <a:close/>
                  <a:moveTo>
                    <a:pt x="1485" y="943"/>
                  </a:moveTo>
                  <a:lnTo>
                    <a:pt x="1485" y="928"/>
                  </a:lnTo>
                  <a:lnTo>
                    <a:pt x="1348" y="1008"/>
                  </a:lnTo>
                  <a:lnTo>
                    <a:pt x="1209" y="928"/>
                  </a:lnTo>
                  <a:lnTo>
                    <a:pt x="1209" y="943"/>
                  </a:lnTo>
                  <a:lnTo>
                    <a:pt x="1348" y="1023"/>
                  </a:lnTo>
                  <a:lnTo>
                    <a:pt x="1485" y="943"/>
                  </a:lnTo>
                  <a:close/>
                  <a:moveTo>
                    <a:pt x="1660" y="1044"/>
                  </a:moveTo>
                  <a:lnTo>
                    <a:pt x="1660" y="1030"/>
                  </a:lnTo>
                  <a:lnTo>
                    <a:pt x="1523" y="1108"/>
                  </a:lnTo>
                  <a:lnTo>
                    <a:pt x="1384" y="1030"/>
                  </a:lnTo>
                  <a:lnTo>
                    <a:pt x="1384" y="1044"/>
                  </a:lnTo>
                  <a:lnTo>
                    <a:pt x="1523" y="1123"/>
                  </a:lnTo>
                  <a:lnTo>
                    <a:pt x="1660" y="1044"/>
                  </a:lnTo>
                  <a:close/>
                  <a:moveTo>
                    <a:pt x="1835" y="1144"/>
                  </a:moveTo>
                  <a:lnTo>
                    <a:pt x="1835" y="1129"/>
                  </a:lnTo>
                  <a:lnTo>
                    <a:pt x="1698" y="1208"/>
                  </a:lnTo>
                  <a:lnTo>
                    <a:pt x="1560" y="1129"/>
                  </a:lnTo>
                  <a:lnTo>
                    <a:pt x="1560" y="1144"/>
                  </a:lnTo>
                  <a:lnTo>
                    <a:pt x="1698" y="1224"/>
                  </a:lnTo>
                  <a:lnTo>
                    <a:pt x="1835" y="1144"/>
                  </a:lnTo>
                  <a:close/>
                  <a:moveTo>
                    <a:pt x="2176" y="1149"/>
                  </a:moveTo>
                  <a:lnTo>
                    <a:pt x="2176" y="1134"/>
                  </a:lnTo>
                  <a:lnTo>
                    <a:pt x="2039" y="1213"/>
                  </a:lnTo>
                  <a:lnTo>
                    <a:pt x="1902" y="1134"/>
                  </a:lnTo>
                  <a:lnTo>
                    <a:pt x="1902" y="1149"/>
                  </a:lnTo>
                  <a:lnTo>
                    <a:pt x="2039" y="1227"/>
                  </a:lnTo>
                  <a:lnTo>
                    <a:pt x="2176" y="1149"/>
                  </a:lnTo>
                  <a:close/>
                  <a:moveTo>
                    <a:pt x="2070" y="1412"/>
                  </a:moveTo>
                  <a:lnTo>
                    <a:pt x="2186" y="1345"/>
                  </a:lnTo>
                  <a:lnTo>
                    <a:pt x="2353" y="1249"/>
                  </a:lnTo>
                  <a:lnTo>
                    <a:pt x="2353" y="1234"/>
                  </a:lnTo>
                  <a:lnTo>
                    <a:pt x="2186" y="1330"/>
                  </a:lnTo>
                  <a:lnTo>
                    <a:pt x="2070" y="1397"/>
                  </a:lnTo>
                  <a:lnTo>
                    <a:pt x="2049" y="1409"/>
                  </a:lnTo>
                  <a:lnTo>
                    <a:pt x="1735" y="1229"/>
                  </a:lnTo>
                  <a:lnTo>
                    <a:pt x="1735" y="1244"/>
                  </a:lnTo>
                  <a:lnTo>
                    <a:pt x="2049" y="1423"/>
                  </a:lnTo>
                  <a:lnTo>
                    <a:pt x="2070" y="1412"/>
                  </a:lnTo>
                  <a:close/>
                  <a:moveTo>
                    <a:pt x="2702" y="1450"/>
                  </a:moveTo>
                  <a:lnTo>
                    <a:pt x="2702" y="1435"/>
                  </a:lnTo>
                  <a:lnTo>
                    <a:pt x="2565" y="1513"/>
                  </a:lnTo>
                  <a:lnTo>
                    <a:pt x="2426" y="1435"/>
                  </a:lnTo>
                  <a:lnTo>
                    <a:pt x="2426" y="1450"/>
                  </a:lnTo>
                  <a:lnTo>
                    <a:pt x="2565" y="1528"/>
                  </a:lnTo>
                  <a:lnTo>
                    <a:pt x="2702" y="1450"/>
                  </a:lnTo>
                  <a:close/>
                  <a:moveTo>
                    <a:pt x="2877" y="1549"/>
                  </a:moveTo>
                  <a:lnTo>
                    <a:pt x="2877" y="1534"/>
                  </a:lnTo>
                  <a:lnTo>
                    <a:pt x="2740" y="1613"/>
                  </a:lnTo>
                  <a:lnTo>
                    <a:pt x="2603" y="1534"/>
                  </a:lnTo>
                  <a:lnTo>
                    <a:pt x="2603" y="1549"/>
                  </a:lnTo>
                  <a:lnTo>
                    <a:pt x="2740" y="1628"/>
                  </a:lnTo>
                  <a:lnTo>
                    <a:pt x="2877" y="1549"/>
                  </a:lnTo>
                  <a:close/>
                  <a:moveTo>
                    <a:pt x="2778" y="1634"/>
                  </a:moveTo>
                  <a:lnTo>
                    <a:pt x="2778" y="1649"/>
                  </a:lnTo>
                  <a:lnTo>
                    <a:pt x="2915" y="1729"/>
                  </a:lnTo>
                  <a:lnTo>
                    <a:pt x="3052" y="1649"/>
                  </a:lnTo>
                  <a:lnTo>
                    <a:pt x="3052" y="1634"/>
                  </a:lnTo>
                  <a:lnTo>
                    <a:pt x="2915" y="1714"/>
                  </a:lnTo>
                  <a:lnTo>
                    <a:pt x="2778" y="1634"/>
                  </a:lnTo>
                  <a:close/>
                  <a:moveTo>
                    <a:pt x="2260" y="1544"/>
                  </a:moveTo>
                  <a:lnTo>
                    <a:pt x="2399" y="1624"/>
                  </a:lnTo>
                  <a:lnTo>
                    <a:pt x="2536" y="1544"/>
                  </a:lnTo>
                  <a:lnTo>
                    <a:pt x="2536" y="1530"/>
                  </a:lnTo>
                  <a:lnTo>
                    <a:pt x="2399" y="1610"/>
                  </a:lnTo>
                  <a:lnTo>
                    <a:pt x="2260" y="1530"/>
                  </a:lnTo>
                  <a:lnTo>
                    <a:pt x="2260" y="1544"/>
                  </a:lnTo>
                  <a:close/>
                  <a:moveTo>
                    <a:pt x="2711" y="1646"/>
                  </a:moveTo>
                  <a:lnTo>
                    <a:pt x="2711" y="1631"/>
                  </a:lnTo>
                  <a:lnTo>
                    <a:pt x="2573" y="1709"/>
                  </a:lnTo>
                  <a:lnTo>
                    <a:pt x="2435" y="1631"/>
                  </a:lnTo>
                  <a:lnTo>
                    <a:pt x="2435" y="1646"/>
                  </a:lnTo>
                  <a:lnTo>
                    <a:pt x="2573" y="1724"/>
                  </a:lnTo>
                  <a:lnTo>
                    <a:pt x="2711" y="1646"/>
                  </a:lnTo>
                  <a:close/>
                  <a:moveTo>
                    <a:pt x="2611" y="1731"/>
                  </a:moveTo>
                  <a:lnTo>
                    <a:pt x="2611" y="1745"/>
                  </a:lnTo>
                  <a:lnTo>
                    <a:pt x="2748" y="1825"/>
                  </a:lnTo>
                  <a:lnTo>
                    <a:pt x="2885" y="1745"/>
                  </a:lnTo>
                  <a:lnTo>
                    <a:pt x="2885" y="1731"/>
                  </a:lnTo>
                  <a:lnTo>
                    <a:pt x="2748" y="1809"/>
                  </a:lnTo>
                  <a:lnTo>
                    <a:pt x="2611" y="1731"/>
                  </a:lnTo>
                  <a:close/>
                  <a:moveTo>
                    <a:pt x="618" y="639"/>
                  </a:moveTo>
                  <a:lnTo>
                    <a:pt x="618" y="624"/>
                  </a:lnTo>
                  <a:lnTo>
                    <a:pt x="481" y="703"/>
                  </a:lnTo>
                  <a:lnTo>
                    <a:pt x="167" y="523"/>
                  </a:lnTo>
                  <a:lnTo>
                    <a:pt x="167" y="538"/>
                  </a:lnTo>
                  <a:lnTo>
                    <a:pt x="481" y="717"/>
                  </a:lnTo>
                  <a:lnTo>
                    <a:pt x="618" y="639"/>
                  </a:lnTo>
                  <a:close/>
                  <a:moveTo>
                    <a:pt x="518" y="739"/>
                  </a:moveTo>
                  <a:lnTo>
                    <a:pt x="655" y="819"/>
                  </a:lnTo>
                  <a:lnTo>
                    <a:pt x="793" y="739"/>
                  </a:lnTo>
                  <a:lnTo>
                    <a:pt x="793" y="724"/>
                  </a:lnTo>
                  <a:lnTo>
                    <a:pt x="655" y="804"/>
                  </a:lnTo>
                  <a:lnTo>
                    <a:pt x="518" y="724"/>
                  </a:lnTo>
                  <a:lnTo>
                    <a:pt x="518" y="739"/>
                  </a:lnTo>
                  <a:close/>
                  <a:moveTo>
                    <a:pt x="967" y="840"/>
                  </a:moveTo>
                  <a:lnTo>
                    <a:pt x="967" y="824"/>
                  </a:lnTo>
                  <a:lnTo>
                    <a:pt x="830" y="904"/>
                  </a:lnTo>
                  <a:lnTo>
                    <a:pt x="693" y="824"/>
                  </a:lnTo>
                  <a:lnTo>
                    <a:pt x="693" y="840"/>
                  </a:lnTo>
                  <a:lnTo>
                    <a:pt x="830" y="918"/>
                  </a:lnTo>
                  <a:lnTo>
                    <a:pt x="967" y="840"/>
                  </a:lnTo>
                  <a:close/>
                  <a:moveTo>
                    <a:pt x="1144" y="940"/>
                  </a:moveTo>
                  <a:lnTo>
                    <a:pt x="1144" y="925"/>
                  </a:lnTo>
                  <a:lnTo>
                    <a:pt x="1007" y="1003"/>
                  </a:lnTo>
                  <a:lnTo>
                    <a:pt x="868" y="925"/>
                  </a:lnTo>
                  <a:lnTo>
                    <a:pt x="868" y="940"/>
                  </a:lnTo>
                  <a:lnTo>
                    <a:pt x="1007" y="1018"/>
                  </a:lnTo>
                  <a:lnTo>
                    <a:pt x="1144" y="940"/>
                  </a:lnTo>
                  <a:close/>
                  <a:moveTo>
                    <a:pt x="1319" y="1039"/>
                  </a:moveTo>
                  <a:lnTo>
                    <a:pt x="1319" y="1025"/>
                  </a:lnTo>
                  <a:lnTo>
                    <a:pt x="1181" y="1105"/>
                  </a:lnTo>
                  <a:lnTo>
                    <a:pt x="1043" y="1025"/>
                  </a:lnTo>
                  <a:lnTo>
                    <a:pt x="1043" y="1039"/>
                  </a:lnTo>
                  <a:lnTo>
                    <a:pt x="1181" y="1119"/>
                  </a:lnTo>
                  <a:lnTo>
                    <a:pt x="1319" y="1039"/>
                  </a:lnTo>
                  <a:close/>
                  <a:moveTo>
                    <a:pt x="1493" y="1141"/>
                  </a:moveTo>
                  <a:lnTo>
                    <a:pt x="1493" y="1126"/>
                  </a:lnTo>
                  <a:lnTo>
                    <a:pt x="1356" y="1204"/>
                  </a:lnTo>
                  <a:lnTo>
                    <a:pt x="1217" y="1124"/>
                  </a:lnTo>
                  <a:lnTo>
                    <a:pt x="1217" y="1139"/>
                  </a:lnTo>
                  <a:lnTo>
                    <a:pt x="1356" y="1219"/>
                  </a:lnTo>
                  <a:lnTo>
                    <a:pt x="1493" y="1141"/>
                  </a:lnTo>
                  <a:close/>
                  <a:moveTo>
                    <a:pt x="2020" y="1427"/>
                  </a:moveTo>
                  <a:lnTo>
                    <a:pt x="1882" y="1505"/>
                  </a:lnTo>
                  <a:lnTo>
                    <a:pt x="1394" y="1226"/>
                  </a:lnTo>
                  <a:lnTo>
                    <a:pt x="1394" y="1240"/>
                  </a:lnTo>
                  <a:lnTo>
                    <a:pt x="1882" y="1520"/>
                  </a:lnTo>
                  <a:lnTo>
                    <a:pt x="2020" y="1441"/>
                  </a:lnTo>
                  <a:lnTo>
                    <a:pt x="2020" y="1427"/>
                  </a:lnTo>
                  <a:close/>
                  <a:moveTo>
                    <a:pt x="2369" y="1641"/>
                  </a:moveTo>
                  <a:lnTo>
                    <a:pt x="2369" y="1626"/>
                  </a:lnTo>
                  <a:lnTo>
                    <a:pt x="2232" y="1706"/>
                  </a:lnTo>
                  <a:lnTo>
                    <a:pt x="2093" y="1626"/>
                  </a:lnTo>
                  <a:lnTo>
                    <a:pt x="2093" y="1641"/>
                  </a:lnTo>
                  <a:lnTo>
                    <a:pt x="2232" y="1721"/>
                  </a:lnTo>
                  <a:lnTo>
                    <a:pt x="2369" y="1641"/>
                  </a:lnTo>
                  <a:close/>
                  <a:moveTo>
                    <a:pt x="2544" y="1742"/>
                  </a:moveTo>
                  <a:lnTo>
                    <a:pt x="2544" y="1726"/>
                  </a:lnTo>
                  <a:lnTo>
                    <a:pt x="2407" y="1806"/>
                  </a:lnTo>
                  <a:lnTo>
                    <a:pt x="2268" y="1726"/>
                  </a:lnTo>
                  <a:lnTo>
                    <a:pt x="2268" y="1742"/>
                  </a:lnTo>
                  <a:lnTo>
                    <a:pt x="2407" y="1820"/>
                  </a:lnTo>
                  <a:lnTo>
                    <a:pt x="2544" y="1742"/>
                  </a:lnTo>
                  <a:close/>
                  <a:moveTo>
                    <a:pt x="2444" y="1827"/>
                  </a:moveTo>
                  <a:lnTo>
                    <a:pt x="2444" y="1842"/>
                  </a:lnTo>
                  <a:lnTo>
                    <a:pt x="2582" y="1920"/>
                  </a:lnTo>
                  <a:lnTo>
                    <a:pt x="2719" y="1842"/>
                  </a:lnTo>
                  <a:lnTo>
                    <a:pt x="2719" y="1827"/>
                  </a:lnTo>
                  <a:lnTo>
                    <a:pt x="2582" y="1905"/>
                  </a:lnTo>
                  <a:lnTo>
                    <a:pt x="2444" y="1827"/>
                  </a:lnTo>
                  <a:close/>
                  <a:moveTo>
                    <a:pt x="276" y="619"/>
                  </a:moveTo>
                  <a:lnTo>
                    <a:pt x="139" y="699"/>
                  </a:lnTo>
                  <a:lnTo>
                    <a:pt x="0" y="619"/>
                  </a:lnTo>
                  <a:lnTo>
                    <a:pt x="0" y="634"/>
                  </a:lnTo>
                  <a:lnTo>
                    <a:pt x="139" y="714"/>
                  </a:lnTo>
                  <a:lnTo>
                    <a:pt x="276" y="634"/>
                  </a:lnTo>
                  <a:lnTo>
                    <a:pt x="276" y="619"/>
                  </a:lnTo>
                  <a:close/>
                  <a:moveTo>
                    <a:pt x="451" y="721"/>
                  </a:moveTo>
                  <a:lnTo>
                    <a:pt x="314" y="799"/>
                  </a:lnTo>
                  <a:lnTo>
                    <a:pt x="175" y="721"/>
                  </a:lnTo>
                  <a:lnTo>
                    <a:pt x="175" y="735"/>
                  </a:lnTo>
                  <a:lnTo>
                    <a:pt x="314" y="814"/>
                  </a:lnTo>
                  <a:lnTo>
                    <a:pt x="451" y="735"/>
                  </a:lnTo>
                  <a:lnTo>
                    <a:pt x="451" y="721"/>
                  </a:lnTo>
                  <a:close/>
                  <a:moveTo>
                    <a:pt x="1502" y="1322"/>
                  </a:moveTo>
                  <a:lnTo>
                    <a:pt x="1364" y="1401"/>
                  </a:lnTo>
                  <a:lnTo>
                    <a:pt x="350" y="820"/>
                  </a:lnTo>
                  <a:lnTo>
                    <a:pt x="350" y="835"/>
                  </a:lnTo>
                  <a:lnTo>
                    <a:pt x="1364" y="1415"/>
                  </a:lnTo>
                  <a:lnTo>
                    <a:pt x="1502" y="1337"/>
                  </a:lnTo>
                  <a:lnTo>
                    <a:pt x="1502" y="1322"/>
                  </a:lnTo>
                  <a:close/>
                  <a:moveTo>
                    <a:pt x="1676" y="1422"/>
                  </a:moveTo>
                  <a:lnTo>
                    <a:pt x="1539" y="1500"/>
                  </a:lnTo>
                  <a:lnTo>
                    <a:pt x="1402" y="1422"/>
                  </a:lnTo>
                  <a:lnTo>
                    <a:pt x="1402" y="1436"/>
                  </a:lnTo>
                  <a:lnTo>
                    <a:pt x="1539" y="1515"/>
                  </a:lnTo>
                  <a:lnTo>
                    <a:pt x="1676" y="1436"/>
                  </a:lnTo>
                  <a:lnTo>
                    <a:pt x="1676" y="1422"/>
                  </a:lnTo>
                  <a:close/>
                  <a:moveTo>
                    <a:pt x="1577" y="1521"/>
                  </a:moveTo>
                  <a:lnTo>
                    <a:pt x="1577" y="1536"/>
                  </a:lnTo>
                  <a:lnTo>
                    <a:pt x="1714" y="1616"/>
                  </a:lnTo>
                  <a:lnTo>
                    <a:pt x="1853" y="1536"/>
                  </a:lnTo>
                  <a:lnTo>
                    <a:pt x="1853" y="1521"/>
                  </a:lnTo>
                  <a:lnTo>
                    <a:pt x="1714" y="1601"/>
                  </a:lnTo>
                  <a:lnTo>
                    <a:pt x="1577" y="1521"/>
                  </a:lnTo>
                  <a:close/>
                  <a:moveTo>
                    <a:pt x="2203" y="1722"/>
                  </a:moveTo>
                  <a:lnTo>
                    <a:pt x="2065" y="1801"/>
                  </a:lnTo>
                  <a:lnTo>
                    <a:pt x="1926" y="1722"/>
                  </a:lnTo>
                  <a:lnTo>
                    <a:pt x="1926" y="1737"/>
                  </a:lnTo>
                  <a:lnTo>
                    <a:pt x="2065" y="1816"/>
                  </a:lnTo>
                  <a:lnTo>
                    <a:pt x="2203" y="1737"/>
                  </a:lnTo>
                  <a:lnTo>
                    <a:pt x="2203" y="1722"/>
                  </a:lnTo>
                  <a:close/>
                  <a:moveTo>
                    <a:pt x="2377" y="1822"/>
                  </a:moveTo>
                  <a:lnTo>
                    <a:pt x="2240" y="1902"/>
                  </a:lnTo>
                  <a:lnTo>
                    <a:pt x="2101" y="1822"/>
                  </a:lnTo>
                  <a:lnTo>
                    <a:pt x="2101" y="1837"/>
                  </a:lnTo>
                  <a:lnTo>
                    <a:pt x="2240" y="1917"/>
                  </a:lnTo>
                  <a:lnTo>
                    <a:pt x="2377" y="1837"/>
                  </a:lnTo>
                  <a:lnTo>
                    <a:pt x="2377" y="1822"/>
                  </a:lnTo>
                  <a:close/>
                  <a:moveTo>
                    <a:pt x="2278" y="1923"/>
                  </a:moveTo>
                  <a:lnTo>
                    <a:pt x="2278" y="1938"/>
                  </a:lnTo>
                  <a:lnTo>
                    <a:pt x="2415" y="2017"/>
                  </a:lnTo>
                  <a:lnTo>
                    <a:pt x="2552" y="1938"/>
                  </a:lnTo>
                  <a:lnTo>
                    <a:pt x="2552" y="1923"/>
                  </a:lnTo>
                  <a:lnTo>
                    <a:pt x="2415" y="2002"/>
                  </a:lnTo>
                  <a:lnTo>
                    <a:pt x="2278" y="1923"/>
                  </a:lnTo>
                  <a:close/>
                </a:path>
              </a:pathLst>
            </a:custGeom>
            <a:gradFill>
              <a:gsLst>
                <a:gs pos="90000">
                  <a:schemeClr val="accent4">
                    <a:lumMod val="75000"/>
                  </a:schemeClr>
                </a:gs>
                <a:gs pos="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28" name="Freeform 3045"/>
            <p:cNvSpPr>
              <a:spLocks noEditPoints="1"/>
            </p:cNvSpPr>
            <p:nvPr/>
          </p:nvSpPr>
          <p:spPr bwMode="auto">
            <a:xfrm>
              <a:off x="7081416" y="2989278"/>
              <a:ext cx="3497165" cy="1944798"/>
            </a:xfrm>
            <a:custGeom>
              <a:avLst/>
              <a:gdLst>
                <a:gd name="T0" fmla="*/ 1526 w 3627"/>
                <a:gd name="T1" fmla="*/ 116 h 2017"/>
                <a:gd name="T2" fmla="*/ 1425 w 3627"/>
                <a:gd name="T3" fmla="*/ 201 h 2017"/>
                <a:gd name="T4" fmla="*/ 1913 w 3627"/>
                <a:gd name="T5" fmla="*/ 495 h 2017"/>
                <a:gd name="T6" fmla="*/ 2090 w 3627"/>
                <a:gd name="T7" fmla="*/ 580 h 2017"/>
                <a:gd name="T8" fmla="*/ 2301 w 3627"/>
                <a:gd name="T9" fmla="*/ 717 h 2017"/>
                <a:gd name="T10" fmla="*/ 2752 w 3627"/>
                <a:gd name="T11" fmla="*/ 802 h 2017"/>
                <a:gd name="T12" fmla="*/ 2652 w 3627"/>
                <a:gd name="T13" fmla="*/ 917 h 2017"/>
                <a:gd name="T14" fmla="*/ 3278 w 3627"/>
                <a:gd name="T15" fmla="*/ 1118 h 2017"/>
                <a:gd name="T16" fmla="*/ 3176 w 3627"/>
                <a:gd name="T17" fmla="*/ 1203 h 2017"/>
                <a:gd name="T18" fmla="*/ 1110 w 3627"/>
                <a:gd name="T19" fmla="*/ 139 h 2017"/>
                <a:gd name="T20" fmla="*/ 1284 w 3627"/>
                <a:gd name="T21" fmla="*/ 240 h 2017"/>
                <a:gd name="T22" fmla="*/ 1360 w 3627"/>
                <a:gd name="T23" fmla="*/ 440 h 2017"/>
                <a:gd name="T24" fmla="*/ 1810 w 3627"/>
                <a:gd name="T25" fmla="*/ 556 h 2017"/>
                <a:gd name="T26" fmla="*/ 1709 w 3627"/>
                <a:gd name="T27" fmla="*/ 641 h 2017"/>
                <a:gd name="T28" fmla="*/ 2198 w 3627"/>
                <a:gd name="T29" fmla="*/ 935 h 2017"/>
                <a:gd name="T30" fmla="*/ 2374 w 3627"/>
                <a:gd name="T31" fmla="*/ 1020 h 2017"/>
                <a:gd name="T32" fmla="*/ 3036 w 3627"/>
                <a:gd name="T33" fmla="*/ 1242 h 2017"/>
                <a:gd name="T34" fmla="*/ 2936 w 3627"/>
                <a:gd name="T35" fmla="*/ 1356 h 2017"/>
                <a:gd name="T36" fmla="*/ 943 w 3627"/>
                <a:gd name="T37" fmla="*/ 250 h 2017"/>
                <a:gd name="T38" fmla="*/ 1118 w 3627"/>
                <a:gd name="T39" fmla="*/ 350 h 2017"/>
                <a:gd name="T40" fmla="*/ 1018 w 3627"/>
                <a:gd name="T41" fmla="*/ 436 h 2017"/>
                <a:gd name="T42" fmla="*/ 1507 w 3627"/>
                <a:gd name="T43" fmla="*/ 731 h 2017"/>
                <a:gd name="T44" fmla="*/ 1681 w 3627"/>
                <a:gd name="T45" fmla="*/ 815 h 2017"/>
                <a:gd name="T46" fmla="*/ 2031 w 3627"/>
                <a:gd name="T47" fmla="*/ 1031 h 2017"/>
                <a:gd name="T48" fmla="*/ 2069 w 3627"/>
                <a:gd name="T49" fmla="*/ 1052 h 2017"/>
                <a:gd name="T50" fmla="*/ 2593 w 3627"/>
                <a:gd name="T51" fmla="*/ 1338 h 2017"/>
                <a:gd name="T52" fmla="*/ 2769 w 3627"/>
                <a:gd name="T53" fmla="*/ 1438 h 2017"/>
                <a:gd name="T54" fmla="*/ 2944 w 3627"/>
                <a:gd name="T55" fmla="*/ 1538 h 2017"/>
                <a:gd name="T56" fmla="*/ 814 w 3627"/>
                <a:gd name="T57" fmla="*/ 526 h 2017"/>
                <a:gd name="T58" fmla="*/ 989 w 3627"/>
                <a:gd name="T59" fmla="*/ 611 h 2017"/>
                <a:gd name="T60" fmla="*/ 1477 w 3627"/>
                <a:gd name="T61" fmla="*/ 732 h 2017"/>
                <a:gd name="T62" fmla="*/ 1376 w 3627"/>
                <a:gd name="T63" fmla="*/ 848 h 2017"/>
                <a:gd name="T64" fmla="*/ 2002 w 3627"/>
                <a:gd name="T65" fmla="*/ 1048 h 2017"/>
                <a:gd name="T66" fmla="*/ 334 w 3627"/>
                <a:gd name="T67" fmla="*/ 428 h 2017"/>
                <a:gd name="T68" fmla="*/ 508 w 3627"/>
                <a:gd name="T69" fmla="*/ 528 h 2017"/>
                <a:gd name="T70" fmla="*/ 997 w 3627"/>
                <a:gd name="T71" fmla="*/ 807 h 2017"/>
                <a:gd name="T72" fmla="*/ 1173 w 3627"/>
                <a:gd name="T73" fmla="*/ 923 h 2017"/>
                <a:gd name="T74" fmla="*/ 1660 w 3627"/>
                <a:gd name="T75" fmla="*/ 1030 h 2017"/>
                <a:gd name="T76" fmla="*/ 1560 w 3627"/>
                <a:gd name="T77" fmla="*/ 1144 h 2017"/>
                <a:gd name="T78" fmla="*/ 2070 w 3627"/>
                <a:gd name="T79" fmla="*/ 1412 h 2017"/>
                <a:gd name="T80" fmla="*/ 2070 w 3627"/>
                <a:gd name="T81" fmla="*/ 1412 h 2017"/>
                <a:gd name="T82" fmla="*/ 2740 w 3627"/>
                <a:gd name="T83" fmla="*/ 1613 h 2017"/>
                <a:gd name="T84" fmla="*/ 2915 w 3627"/>
                <a:gd name="T85" fmla="*/ 1714 h 2017"/>
                <a:gd name="T86" fmla="*/ 2711 w 3627"/>
                <a:gd name="T87" fmla="*/ 1631 h 2017"/>
                <a:gd name="T88" fmla="*/ 2885 w 3627"/>
                <a:gd name="T89" fmla="*/ 1731 h 2017"/>
                <a:gd name="T90" fmla="*/ 518 w 3627"/>
                <a:gd name="T91" fmla="*/ 739 h 2017"/>
                <a:gd name="T92" fmla="*/ 693 w 3627"/>
                <a:gd name="T93" fmla="*/ 824 h 2017"/>
                <a:gd name="T94" fmla="*/ 1144 w 3627"/>
                <a:gd name="T95" fmla="*/ 940 h 2017"/>
                <a:gd name="T96" fmla="*/ 1356 w 3627"/>
                <a:gd name="T97" fmla="*/ 1204 h 2017"/>
                <a:gd name="T98" fmla="*/ 2020 w 3627"/>
                <a:gd name="T99" fmla="*/ 1441 h 2017"/>
                <a:gd name="T100" fmla="*/ 2544 w 3627"/>
                <a:gd name="T101" fmla="*/ 1726 h 2017"/>
                <a:gd name="T102" fmla="*/ 2719 w 3627"/>
                <a:gd name="T103" fmla="*/ 1827 h 2017"/>
                <a:gd name="T104" fmla="*/ 451 w 3627"/>
                <a:gd name="T105" fmla="*/ 721 h 2017"/>
                <a:gd name="T106" fmla="*/ 350 w 3627"/>
                <a:gd name="T107" fmla="*/ 835 h 2017"/>
                <a:gd name="T108" fmla="*/ 1676 w 3627"/>
                <a:gd name="T109" fmla="*/ 1422 h 2017"/>
                <a:gd name="T110" fmla="*/ 1926 w 3627"/>
                <a:gd name="T111" fmla="*/ 1722 h 2017"/>
                <a:gd name="T112" fmla="*/ 2377 w 3627"/>
                <a:gd name="T113" fmla="*/ 1837 h 2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7" h="2017">
                  <a:moveTo>
                    <a:pt x="1214" y="95"/>
                  </a:moveTo>
                  <a:lnTo>
                    <a:pt x="1075" y="15"/>
                  </a:lnTo>
                  <a:lnTo>
                    <a:pt x="1075" y="0"/>
                  </a:lnTo>
                  <a:lnTo>
                    <a:pt x="1214" y="80"/>
                  </a:lnTo>
                  <a:lnTo>
                    <a:pt x="1351" y="0"/>
                  </a:lnTo>
                  <a:lnTo>
                    <a:pt x="1351" y="15"/>
                  </a:lnTo>
                  <a:lnTo>
                    <a:pt x="1214" y="95"/>
                  </a:lnTo>
                  <a:moveTo>
                    <a:pt x="1250" y="116"/>
                  </a:moveTo>
                  <a:lnTo>
                    <a:pt x="1389" y="195"/>
                  </a:lnTo>
                  <a:lnTo>
                    <a:pt x="1526" y="116"/>
                  </a:lnTo>
                  <a:lnTo>
                    <a:pt x="1526" y="101"/>
                  </a:lnTo>
                  <a:lnTo>
                    <a:pt x="1389" y="180"/>
                  </a:lnTo>
                  <a:lnTo>
                    <a:pt x="1250" y="101"/>
                  </a:lnTo>
                  <a:lnTo>
                    <a:pt x="1250" y="116"/>
                  </a:lnTo>
                  <a:moveTo>
                    <a:pt x="1425" y="216"/>
                  </a:moveTo>
                  <a:lnTo>
                    <a:pt x="1564" y="294"/>
                  </a:lnTo>
                  <a:lnTo>
                    <a:pt x="1701" y="216"/>
                  </a:lnTo>
                  <a:lnTo>
                    <a:pt x="1701" y="201"/>
                  </a:lnTo>
                  <a:lnTo>
                    <a:pt x="1564" y="280"/>
                  </a:lnTo>
                  <a:lnTo>
                    <a:pt x="1425" y="201"/>
                  </a:lnTo>
                  <a:lnTo>
                    <a:pt x="1425" y="216"/>
                  </a:lnTo>
                  <a:moveTo>
                    <a:pt x="1601" y="315"/>
                  </a:moveTo>
                  <a:lnTo>
                    <a:pt x="1739" y="396"/>
                  </a:lnTo>
                  <a:lnTo>
                    <a:pt x="1876" y="315"/>
                  </a:lnTo>
                  <a:lnTo>
                    <a:pt x="1876" y="301"/>
                  </a:lnTo>
                  <a:lnTo>
                    <a:pt x="1739" y="381"/>
                  </a:lnTo>
                  <a:lnTo>
                    <a:pt x="1601" y="301"/>
                  </a:lnTo>
                  <a:lnTo>
                    <a:pt x="1601" y="315"/>
                  </a:lnTo>
                  <a:moveTo>
                    <a:pt x="1776" y="417"/>
                  </a:moveTo>
                  <a:lnTo>
                    <a:pt x="1913" y="495"/>
                  </a:lnTo>
                  <a:lnTo>
                    <a:pt x="2051" y="417"/>
                  </a:lnTo>
                  <a:lnTo>
                    <a:pt x="2052" y="402"/>
                  </a:lnTo>
                  <a:lnTo>
                    <a:pt x="1913" y="481"/>
                  </a:lnTo>
                  <a:lnTo>
                    <a:pt x="1776" y="402"/>
                  </a:lnTo>
                  <a:lnTo>
                    <a:pt x="1776" y="417"/>
                  </a:lnTo>
                  <a:moveTo>
                    <a:pt x="1951" y="516"/>
                  </a:moveTo>
                  <a:lnTo>
                    <a:pt x="2090" y="595"/>
                  </a:lnTo>
                  <a:lnTo>
                    <a:pt x="2227" y="516"/>
                  </a:lnTo>
                  <a:lnTo>
                    <a:pt x="2227" y="502"/>
                  </a:lnTo>
                  <a:lnTo>
                    <a:pt x="2090" y="580"/>
                  </a:lnTo>
                  <a:lnTo>
                    <a:pt x="1951" y="502"/>
                  </a:lnTo>
                  <a:lnTo>
                    <a:pt x="1951" y="516"/>
                  </a:lnTo>
                  <a:moveTo>
                    <a:pt x="2126" y="616"/>
                  </a:moveTo>
                  <a:lnTo>
                    <a:pt x="2265" y="696"/>
                  </a:lnTo>
                  <a:lnTo>
                    <a:pt x="2402" y="616"/>
                  </a:lnTo>
                  <a:lnTo>
                    <a:pt x="2402" y="601"/>
                  </a:lnTo>
                  <a:lnTo>
                    <a:pt x="2265" y="682"/>
                  </a:lnTo>
                  <a:lnTo>
                    <a:pt x="2126" y="601"/>
                  </a:lnTo>
                  <a:lnTo>
                    <a:pt x="2126" y="616"/>
                  </a:lnTo>
                  <a:moveTo>
                    <a:pt x="2301" y="717"/>
                  </a:moveTo>
                  <a:lnTo>
                    <a:pt x="2439" y="796"/>
                  </a:lnTo>
                  <a:lnTo>
                    <a:pt x="2577" y="717"/>
                  </a:lnTo>
                  <a:lnTo>
                    <a:pt x="2577" y="703"/>
                  </a:lnTo>
                  <a:lnTo>
                    <a:pt x="2439" y="781"/>
                  </a:lnTo>
                  <a:lnTo>
                    <a:pt x="2301" y="703"/>
                  </a:lnTo>
                  <a:lnTo>
                    <a:pt x="2301" y="717"/>
                  </a:lnTo>
                  <a:moveTo>
                    <a:pt x="2475" y="817"/>
                  </a:moveTo>
                  <a:lnTo>
                    <a:pt x="2614" y="896"/>
                  </a:lnTo>
                  <a:lnTo>
                    <a:pt x="2752" y="817"/>
                  </a:lnTo>
                  <a:lnTo>
                    <a:pt x="2752" y="802"/>
                  </a:lnTo>
                  <a:lnTo>
                    <a:pt x="2614" y="881"/>
                  </a:lnTo>
                  <a:lnTo>
                    <a:pt x="2475" y="802"/>
                  </a:lnTo>
                  <a:lnTo>
                    <a:pt x="2475" y="817"/>
                  </a:lnTo>
                  <a:moveTo>
                    <a:pt x="2652" y="917"/>
                  </a:moveTo>
                  <a:lnTo>
                    <a:pt x="2789" y="997"/>
                  </a:lnTo>
                  <a:lnTo>
                    <a:pt x="2926" y="917"/>
                  </a:lnTo>
                  <a:lnTo>
                    <a:pt x="2928" y="902"/>
                  </a:lnTo>
                  <a:lnTo>
                    <a:pt x="2789" y="982"/>
                  </a:lnTo>
                  <a:lnTo>
                    <a:pt x="2652" y="902"/>
                  </a:lnTo>
                  <a:lnTo>
                    <a:pt x="2652" y="917"/>
                  </a:lnTo>
                  <a:moveTo>
                    <a:pt x="2827" y="1018"/>
                  </a:moveTo>
                  <a:lnTo>
                    <a:pt x="2964" y="1097"/>
                  </a:lnTo>
                  <a:lnTo>
                    <a:pt x="3103" y="1018"/>
                  </a:lnTo>
                  <a:lnTo>
                    <a:pt x="3103" y="1003"/>
                  </a:lnTo>
                  <a:lnTo>
                    <a:pt x="2964" y="1082"/>
                  </a:lnTo>
                  <a:lnTo>
                    <a:pt x="2827" y="1003"/>
                  </a:lnTo>
                  <a:lnTo>
                    <a:pt x="2827" y="1018"/>
                  </a:lnTo>
                  <a:moveTo>
                    <a:pt x="3001" y="1118"/>
                  </a:moveTo>
                  <a:lnTo>
                    <a:pt x="3140" y="1196"/>
                  </a:lnTo>
                  <a:lnTo>
                    <a:pt x="3278" y="1118"/>
                  </a:lnTo>
                  <a:lnTo>
                    <a:pt x="3278" y="1103"/>
                  </a:lnTo>
                  <a:lnTo>
                    <a:pt x="3140" y="1182"/>
                  </a:lnTo>
                  <a:lnTo>
                    <a:pt x="3001" y="1103"/>
                  </a:lnTo>
                  <a:lnTo>
                    <a:pt x="3001" y="1118"/>
                  </a:lnTo>
                  <a:moveTo>
                    <a:pt x="3176" y="1217"/>
                  </a:moveTo>
                  <a:lnTo>
                    <a:pt x="3315" y="1298"/>
                  </a:lnTo>
                  <a:lnTo>
                    <a:pt x="3452" y="1217"/>
                  </a:lnTo>
                  <a:lnTo>
                    <a:pt x="3452" y="1203"/>
                  </a:lnTo>
                  <a:lnTo>
                    <a:pt x="3315" y="1283"/>
                  </a:lnTo>
                  <a:lnTo>
                    <a:pt x="3176" y="1203"/>
                  </a:lnTo>
                  <a:lnTo>
                    <a:pt x="3176" y="1217"/>
                  </a:lnTo>
                  <a:moveTo>
                    <a:pt x="3490" y="1383"/>
                  </a:moveTo>
                  <a:lnTo>
                    <a:pt x="3351" y="1304"/>
                  </a:lnTo>
                  <a:lnTo>
                    <a:pt x="3351" y="1319"/>
                  </a:lnTo>
                  <a:lnTo>
                    <a:pt x="3490" y="1397"/>
                  </a:lnTo>
                  <a:lnTo>
                    <a:pt x="3627" y="1319"/>
                  </a:lnTo>
                  <a:lnTo>
                    <a:pt x="3627" y="1304"/>
                  </a:lnTo>
                  <a:lnTo>
                    <a:pt x="3490" y="1383"/>
                  </a:lnTo>
                  <a:moveTo>
                    <a:pt x="1110" y="154"/>
                  </a:moveTo>
                  <a:lnTo>
                    <a:pt x="1110" y="139"/>
                  </a:lnTo>
                  <a:lnTo>
                    <a:pt x="972" y="219"/>
                  </a:lnTo>
                  <a:lnTo>
                    <a:pt x="833" y="139"/>
                  </a:lnTo>
                  <a:lnTo>
                    <a:pt x="833" y="154"/>
                  </a:lnTo>
                  <a:lnTo>
                    <a:pt x="972" y="234"/>
                  </a:lnTo>
                  <a:lnTo>
                    <a:pt x="1110" y="154"/>
                  </a:lnTo>
                  <a:moveTo>
                    <a:pt x="1010" y="240"/>
                  </a:moveTo>
                  <a:lnTo>
                    <a:pt x="1010" y="255"/>
                  </a:lnTo>
                  <a:lnTo>
                    <a:pt x="1147" y="333"/>
                  </a:lnTo>
                  <a:lnTo>
                    <a:pt x="1284" y="255"/>
                  </a:lnTo>
                  <a:lnTo>
                    <a:pt x="1284" y="240"/>
                  </a:lnTo>
                  <a:lnTo>
                    <a:pt x="1147" y="319"/>
                  </a:lnTo>
                  <a:lnTo>
                    <a:pt x="1010" y="240"/>
                  </a:lnTo>
                  <a:moveTo>
                    <a:pt x="1185" y="340"/>
                  </a:moveTo>
                  <a:lnTo>
                    <a:pt x="1185" y="355"/>
                  </a:lnTo>
                  <a:lnTo>
                    <a:pt x="1322" y="435"/>
                  </a:lnTo>
                  <a:lnTo>
                    <a:pt x="1461" y="355"/>
                  </a:lnTo>
                  <a:lnTo>
                    <a:pt x="1461" y="340"/>
                  </a:lnTo>
                  <a:lnTo>
                    <a:pt x="1322" y="418"/>
                  </a:lnTo>
                  <a:lnTo>
                    <a:pt x="1185" y="340"/>
                  </a:lnTo>
                  <a:moveTo>
                    <a:pt x="1360" y="440"/>
                  </a:moveTo>
                  <a:lnTo>
                    <a:pt x="1360" y="454"/>
                  </a:lnTo>
                  <a:lnTo>
                    <a:pt x="1497" y="534"/>
                  </a:lnTo>
                  <a:lnTo>
                    <a:pt x="1636" y="454"/>
                  </a:lnTo>
                  <a:lnTo>
                    <a:pt x="1636" y="440"/>
                  </a:lnTo>
                  <a:lnTo>
                    <a:pt x="1498" y="520"/>
                  </a:lnTo>
                  <a:lnTo>
                    <a:pt x="1360" y="440"/>
                  </a:lnTo>
                  <a:moveTo>
                    <a:pt x="1534" y="541"/>
                  </a:moveTo>
                  <a:lnTo>
                    <a:pt x="1534" y="556"/>
                  </a:lnTo>
                  <a:lnTo>
                    <a:pt x="1673" y="634"/>
                  </a:lnTo>
                  <a:lnTo>
                    <a:pt x="1810" y="556"/>
                  </a:lnTo>
                  <a:lnTo>
                    <a:pt x="1810" y="541"/>
                  </a:lnTo>
                  <a:lnTo>
                    <a:pt x="1673" y="619"/>
                  </a:lnTo>
                  <a:lnTo>
                    <a:pt x="1534" y="541"/>
                  </a:lnTo>
                  <a:moveTo>
                    <a:pt x="1709" y="641"/>
                  </a:moveTo>
                  <a:lnTo>
                    <a:pt x="1709" y="655"/>
                  </a:lnTo>
                  <a:lnTo>
                    <a:pt x="1848" y="734"/>
                  </a:lnTo>
                  <a:lnTo>
                    <a:pt x="1985" y="655"/>
                  </a:lnTo>
                  <a:lnTo>
                    <a:pt x="1985" y="641"/>
                  </a:lnTo>
                  <a:lnTo>
                    <a:pt x="1848" y="719"/>
                  </a:lnTo>
                  <a:lnTo>
                    <a:pt x="1709" y="641"/>
                  </a:lnTo>
                  <a:moveTo>
                    <a:pt x="1886" y="740"/>
                  </a:moveTo>
                  <a:lnTo>
                    <a:pt x="1886" y="755"/>
                  </a:lnTo>
                  <a:lnTo>
                    <a:pt x="2023" y="835"/>
                  </a:lnTo>
                  <a:lnTo>
                    <a:pt x="2160" y="755"/>
                  </a:lnTo>
                  <a:lnTo>
                    <a:pt x="2160" y="740"/>
                  </a:lnTo>
                  <a:lnTo>
                    <a:pt x="2023" y="820"/>
                  </a:lnTo>
                  <a:lnTo>
                    <a:pt x="1886" y="740"/>
                  </a:lnTo>
                  <a:moveTo>
                    <a:pt x="2060" y="842"/>
                  </a:moveTo>
                  <a:lnTo>
                    <a:pt x="2060" y="856"/>
                  </a:lnTo>
                  <a:lnTo>
                    <a:pt x="2198" y="935"/>
                  </a:lnTo>
                  <a:lnTo>
                    <a:pt x="2335" y="856"/>
                  </a:lnTo>
                  <a:lnTo>
                    <a:pt x="2335" y="842"/>
                  </a:lnTo>
                  <a:lnTo>
                    <a:pt x="2198" y="920"/>
                  </a:lnTo>
                  <a:lnTo>
                    <a:pt x="2060" y="842"/>
                  </a:lnTo>
                  <a:moveTo>
                    <a:pt x="2235" y="941"/>
                  </a:moveTo>
                  <a:lnTo>
                    <a:pt x="2235" y="956"/>
                  </a:lnTo>
                  <a:lnTo>
                    <a:pt x="2372" y="1036"/>
                  </a:lnTo>
                  <a:lnTo>
                    <a:pt x="2511" y="956"/>
                  </a:lnTo>
                  <a:lnTo>
                    <a:pt x="2511" y="941"/>
                  </a:lnTo>
                  <a:lnTo>
                    <a:pt x="2374" y="1020"/>
                  </a:lnTo>
                  <a:lnTo>
                    <a:pt x="2235" y="941"/>
                  </a:lnTo>
                  <a:moveTo>
                    <a:pt x="2410" y="1041"/>
                  </a:moveTo>
                  <a:lnTo>
                    <a:pt x="2410" y="1056"/>
                  </a:lnTo>
                  <a:lnTo>
                    <a:pt x="2549" y="1136"/>
                  </a:lnTo>
                  <a:lnTo>
                    <a:pt x="2686" y="1056"/>
                  </a:lnTo>
                  <a:lnTo>
                    <a:pt x="2686" y="1041"/>
                  </a:lnTo>
                  <a:lnTo>
                    <a:pt x="2549" y="1121"/>
                  </a:lnTo>
                  <a:lnTo>
                    <a:pt x="2410" y="1041"/>
                  </a:lnTo>
                  <a:moveTo>
                    <a:pt x="3036" y="1257"/>
                  </a:moveTo>
                  <a:lnTo>
                    <a:pt x="3036" y="1242"/>
                  </a:lnTo>
                  <a:lnTo>
                    <a:pt x="2899" y="1320"/>
                  </a:lnTo>
                  <a:lnTo>
                    <a:pt x="2760" y="1242"/>
                  </a:lnTo>
                  <a:lnTo>
                    <a:pt x="2760" y="1257"/>
                  </a:lnTo>
                  <a:lnTo>
                    <a:pt x="2899" y="1337"/>
                  </a:lnTo>
                  <a:lnTo>
                    <a:pt x="3036" y="1257"/>
                  </a:lnTo>
                  <a:moveTo>
                    <a:pt x="3211" y="1356"/>
                  </a:moveTo>
                  <a:lnTo>
                    <a:pt x="3211" y="1342"/>
                  </a:lnTo>
                  <a:lnTo>
                    <a:pt x="3073" y="1422"/>
                  </a:lnTo>
                  <a:lnTo>
                    <a:pt x="2936" y="1342"/>
                  </a:lnTo>
                  <a:lnTo>
                    <a:pt x="2936" y="1356"/>
                  </a:lnTo>
                  <a:lnTo>
                    <a:pt x="3073" y="1436"/>
                  </a:lnTo>
                  <a:lnTo>
                    <a:pt x="3211" y="1356"/>
                  </a:lnTo>
                  <a:moveTo>
                    <a:pt x="3111" y="1443"/>
                  </a:moveTo>
                  <a:lnTo>
                    <a:pt x="3111" y="1458"/>
                  </a:lnTo>
                  <a:lnTo>
                    <a:pt x="3248" y="1536"/>
                  </a:lnTo>
                  <a:lnTo>
                    <a:pt x="3387" y="1458"/>
                  </a:lnTo>
                  <a:lnTo>
                    <a:pt x="3387" y="1443"/>
                  </a:lnTo>
                  <a:lnTo>
                    <a:pt x="3248" y="1521"/>
                  </a:lnTo>
                  <a:lnTo>
                    <a:pt x="3111" y="1443"/>
                  </a:lnTo>
                  <a:moveTo>
                    <a:pt x="943" y="250"/>
                  </a:moveTo>
                  <a:lnTo>
                    <a:pt x="943" y="235"/>
                  </a:lnTo>
                  <a:lnTo>
                    <a:pt x="806" y="314"/>
                  </a:lnTo>
                  <a:lnTo>
                    <a:pt x="667" y="235"/>
                  </a:lnTo>
                  <a:lnTo>
                    <a:pt x="667" y="250"/>
                  </a:lnTo>
                  <a:lnTo>
                    <a:pt x="806" y="330"/>
                  </a:lnTo>
                  <a:lnTo>
                    <a:pt x="943" y="250"/>
                  </a:lnTo>
                  <a:moveTo>
                    <a:pt x="843" y="335"/>
                  </a:moveTo>
                  <a:lnTo>
                    <a:pt x="843" y="350"/>
                  </a:lnTo>
                  <a:lnTo>
                    <a:pt x="980" y="430"/>
                  </a:lnTo>
                  <a:lnTo>
                    <a:pt x="1118" y="350"/>
                  </a:lnTo>
                  <a:lnTo>
                    <a:pt x="1118" y="335"/>
                  </a:lnTo>
                  <a:lnTo>
                    <a:pt x="980" y="415"/>
                  </a:lnTo>
                  <a:lnTo>
                    <a:pt x="843" y="335"/>
                  </a:lnTo>
                  <a:moveTo>
                    <a:pt x="1018" y="436"/>
                  </a:moveTo>
                  <a:lnTo>
                    <a:pt x="1018" y="451"/>
                  </a:lnTo>
                  <a:lnTo>
                    <a:pt x="1155" y="530"/>
                  </a:lnTo>
                  <a:lnTo>
                    <a:pt x="1293" y="451"/>
                  </a:lnTo>
                  <a:lnTo>
                    <a:pt x="1293" y="436"/>
                  </a:lnTo>
                  <a:lnTo>
                    <a:pt x="1155" y="515"/>
                  </a:lnTo>
                  <a:lnTo>
                    <a:pt x="1018" y="436"/>
                  </a:lnTo>
                  <a:moveTo>
                    <a:pt x="1193" y="536"/>
                  </a:moveTo>
                  <a:lnTo>
                    <a:pt x="1193" y="551"/>
                  </a:lnTo>
                  <a:lnTo>
                    <a:pt x="1332" y="631"/>
                  </a:lnTo>
                  <a:lnTo>
                    <a:pt x="1469" y="551"/>
                  </a:lnTo>
                  <a:lnTo>
                    <a:pt x="1469" y="536"/>
                  </a:lnTo>
                  <a:lnTo>
                    <a:pt x="1332" y="615"/>
                  </a:lnTo>
                  <a:lnTo>
                    <a:pt x="1193" y="536"/>
                  </a:lnTo>
                  <a:moveTo>
                    <a:pt x="1368" y="636"/>
                  </a:moveTo>
                  <a:lnTo>
                    <a:pt x="1368" y="650"/>
                  </a:lnTo>
                  <a:lnTo>
                    <a:pt x="1507" y="731"/>
                  </a:lnTo>
                  <a:lnTo>
                    <a:pt x="1644" y="650"/>
                  </a:lnTo>
                  <a:lnTo>
                    <a:pt x="1644" y="636"/>
                  </a:lnTo>
                  <a:lnTo>
                    <a:pt x="1507" y="716"/>
                  </a:lnTo>
                  <a:lnTo>
                    <a:pt x="1368" y="636"/>
                  </a:lnTo>
                  <a:moveTo>
                    <a:pt x="1543" y="737"/>
                  </a:moveTo>
                  <a:lnTo>
                    <a:pt x="1543" y="752"/>
                  </a:lnTo>
                  <a:lnTo>
                    <a:pt x="1681" y="830"/>
                  </a:lnTo>
                  <a:lnTo>
                    <a:pt x="1819" y="752"/>
                  </a:lnTo>
                  <a:lnTo>
                    <a:pt x="1819" y="737"/>
                  </a:lnTo>
                  <a:lnTo>
                    <a:pt x="1681" y="815"/>
                  </a:lnTo>
                  <a:lnTo>
                    <a:pt x="1543" y="737"/>
                  </a:lnTo>
                  <a:moveTo>
                    <a:pt x="1719" y="837"/>
                  </a:moveTo>
                  <a:lnTo>
                    <a:pt x="1719" y="851"/>
                  </a:lnTo>
                  <a:lnTo>
                    <a:pt x="1856" y="932"/>
                  </a:lnTo>
                  <a:lnTo>
                    <a:pt x="1993" y="851"/>
                  </a:lnTo>
                  <a:lnTo>
                    <a:pt x="1993" y="837"/>
                  </a:lnTo>
                  <a:lnTo>
                    <a:pt x="1856" y="917"/>
                  </a:lnTo>
                  <a:lnTo>
                    <a:pt x="1719" y="837"/>
                  </a:lnTo>
                  <a:moveTo>
                    <a:pt x="1894" y="953"/>
                  </a:moveTo>
                  <a:lnTo>
                    <a:pt x="2031" y="1031"/>
                  </a:lnTo>
                  <a:lnTo>
                    <a:pt x="2168" y="953"/>
                  </a:lnTo>
                  <a:lnTo>
                    <a:pt x="2168" y="936"/>
                  </a:lnTo>
                  <a:lnTo>
                    <a:pt x="2031" y="1016"/>
                  </a:lnTo>
                  <a:lnTo>
                    <a:pt x="1894" y="936"/>
                  </a:lnTo>
                  <a:lnTo>
                    <a:pt x="1894" y="953"/>
                  </a:lnTo>
                  <a:moveTo>
                    <a:pt x="2345" y="1052"/>
                  </a:moveTo>
                  <a:lnTo>
                    <a:pt x="2345" y="1038"/>
                  </a:lnTo>
                  <a:lnTo>
                    <a:pt x="2207" y="1116"/>
                  </a:lnTo>
                  <a:lnTo>
                    <a:pt x="2069" y="1038"/>
                  </a:lnTo>
                  <a:lnTo>
                    <a:pt x="2069" y="1052"/>
                  </a:lnTo>
                  <a:lnTo>
                    <a:pt x="2207" y="1131"/>
                  </a:lnTo>
                  <a:lnTo>
                    <a:pt x="2345" y="1052"/>
                  </a:lnTo>
                  <a:moveTo>
                    <a:pt x="2520" y="1152"/>
                  </a:moveTo>
                  <a:lnTo>
                    <a:pt x="2520" y="1137"/>
                  </a:lnTo>
                  <a:lnTo>
                    <a:pt x="2382" y="1217"/>
                  </a:lnTo>
                  <a:lnTo>
                    <a:pt x="2243" y="1137"/>
                  </a:lnTo>
                  <a:lnTo>
                    <a:pt x="2243" y="1152"/>
                  </a:lnTo>
                  <a:lnTo>
                    <a:pt x="2382" y="1232"/>
                  </a:lnTo>
                  <a:lnTo>
                    <a:pt x="2520" y="1152"/>
                  </a:lnTo>
                  <a:moveTo>
                    <a:pt x="2593" y="1338"/>
                  </a:moveTo>
                  <a:lnTo>
                    <a:pt x="2593" y="1353"/>
                  </a:lnTo>
                  <a:lnTo>
                    <a:pt x="2732" y="1432"/>
                  </a:lnTo>
                  <a:lnTo>
                    <a:pt x="2869" y="1353"/>
                  </a:lnTo>
                  <a:lnTo>
                    <a:pt x="2869" y="1338"/>
                  </a:lnTo>
                  <a:lnTo>
                    <a:pt x="2732" y="1417"/>
                  </a:lnTo>
                  <a:lnTo>
                    <a:pt x="2593" y="1338"/>
                  </a:lnTo>
                  <a:moveTo>
                    <a:pt x="3044" y="1453"/>
                  </a:moveTo>
                  <a:lnTo>
                    <a:pt x="3044" y="1438"/>
                  </a:lnTo>
                  <a:lnTo>
                    <a:pt x="2907" y="1518"/>
                  </a:lnTo>
                  <a:lnTo>
                    <a:pt x="2769" y="1438"/>
                  </a:lnTo>
                  <a:lnTo>
                    <a:pt x="2769" y="1453"/>
                  </a:lnTo>
                  <a:lnTo>
                    <a:pt x="2907" y="1533"/>
                  </a:lnTo>
                  <a:lnTo>
                    <a:pt x="3044" y="1453"/>
                  </a:lnTo>
                  <a:moveTo>
                    <a:pt x="2944" y="1538"/>
                  </a:moveTo>
                  <a:lnTo>
                    <a:pt x="2944" y="1552"/>
                  </a:lnTo>
                  <a:lnTo>
                    <a:pt x="3082" y="1633"/>
                  </a:lnTo>
                  <a:lnTo>
                    <a:pt x="3219" y="1552"/>
                  </a:lnTo>
                  <a:lnTo>
                    <a:pt x="3219" y="1538"/>
                  </a:lnTo>
                  <a:lnTo>
                    <a:pt x="3082" y="1618"/>
                  </a:lnTo>
                  <a:lnTo>
                    <a:pt x="2944" y="1538"/>
                  </a:lnTo>
                  <a:moveTo>
                    <a:pt x="776" y="347"/>
                  </a:moveTo>
                  <a:lnTo>
                    <a:pt x="776" y="332"/>
                  </a:lnTo>
                  <a:lnTo>
                    <a:pt x="639" y="410"/>
                  </a:lnTo>
                  <a:lnTo>
                    <a:pt x="500" y="332"/>
                  </a:lnTo>
                  <a:lnTo>
                    <a:pt x="500" y="347"/>
                  </a:lnTo>
                  <a:lnTo>
                    <a:pt x="639" y="425"/>
                  </a:lnTo>
                  <a:lnTo>
                    <a:pt x="776" y="347"/>
                  </a:lnTo>
                  <a:moveTo>
                    <a:pt x="677" y="431"/>
                  </a:moveTo>
                  <a:lnTo>
                    <a:pt x="677" y="446"/>
                  </a:lnTo>
                  <a:lnTo>
                    <a:pt x="814" y="526"/>
                  </a:lnTo>
                  <a:lnTo>
                    <a:pt x="951" y="446"/>
                  </a:lnTo>
                  <a:lnTo>
                    <a:pt x="951" y="431"/>
                  </a:lnTo>
                  <a:lnTo>
                    <a:pt x="814" y="512"/>
                  </a:lnTo>
                  <a:lnTo>
                    <a:pt x="677" y="431"/>
                  </a:lnTo>
                  <a:moveTo>
                    <a:pt x="851" y="533"/>
                  </a:moveTo>
                  <a:lnTo>
                    <a:pt x="851" y="548"/>
                  </a:lnTo>
                  <a:lnTo>
                    <a:pt x="989" y="626"/>
                  </a:lnTo>
                  <a:lnTo>
                    <a:pt x="1126" y="548"/>
                  </a:lnTo>
                  <a:lnTo>
                    <a:pt x="1126" y="533"/>
                  </a:lnTo>
                  <a:lnTo>
                    <a:pt x="989" y="611"/>
                  </a:lnTo>
                  <a:lnTo>
                    <a:pt x="851" y="533"/>
                  </a:lnTo>
                  <a:moveTo>
                    <a:pt x="1301" y="632"/>
                  </a:moveTo>
                  <a:lnTo>
                    <a:pt x="1163" y="711"/>
                  </a:lnTo>
                  <a:lnTo>
                    <a:pt x="1026" y="632"/>
                  </a:lnTo>
                  <a:lnTo>
                    <a:pt x="1026" y="647"/>
                  </a:lnTo>
                  <a:lnTo>
                    <a:pt x="1163" y="726"/>
                  </a:lnTo>
                  <a:lnTo>
                    <a:pt x="1301" y="647"/>
                  </a:lnTo>
                  <a:lnTo>
                    <a:pt x="1301" y="632"/>
                  </a:lnTo>
                  <a:moveTo>
                    <a:pt x="1477" y="747"/>
                  </a:moveTo>
                  <a:lnTo>
                    <a:pt x="1477" y="732"/>
                  </a:lnTo>
                  <a:lnTo>
                    <a:pt x="1340" y="812"/>
                  </a:lnTo>
                  <a:lnTo>
                    <a:pt x="1201" y="732"/>
                  </a:lnTo>
                  <a:lnTo>
                    <a:pt x="1201" y="747"/>
                  </a:lnTo>
                  <a:lnTo>
                    <a:pt x="1340" y="827"/>
                  </a:lnTo>
                  <a:lnTo>
                    <a:pt x="1477" y="747"/>
                  </a:lnTo>
                  <a:moveTo>
                    <a:pt x="1652" y="848"/>
                  </a:moveTo>
                  <a:lnTo>
                    <a:pt x="1652" y="833"/>
                  </a:lnTo>
                  <a:lnTo>
                    <a:pt x="1515" y="912"/>
                  </a:lnTo>
                  <a:lnTo>
                    <a:pt x="1376" y="833"/>
                  </a:lnTo>
                  <a:lnTo>
                    <a:pt x="1376" y="848"/>
                  </a:lnTo>
                  <a:lnTo>
                    <a:pt x="1515" y="927"/>
                  </a:lnTo>
                  <a:lnTo>
                    <a:pt x="1652" y="848"/>
                  </a:lnTo>
                  <a:moveTo>
                    <a:pt x="1827" y="948"/>
                  </a:moveTo>
                  <a:lnTo>
                    <a:pt x="1827" y="933"/>
                  </a:lnTo>
                  <a:lnTo>
                    <a:pt x="1690" y="1012"/>
                  </a:lnTo>
                  <a:lnTo>
                    <a:pt x="1551" y="933"/>
                  </a:lnTo>
                  <a:lnTo>
                    <a:pt x="1551" y="948"/>
                  </a:lnTo>
                  <a:lnTo>
                    <a:pt x="1690" y="1026"/>
                  </a:lnTo>
                  <a:lnTo>
                    <a:pt x="1827" y="948"/>
                  </a:lnTo>
                  <a:moveTo>
                    <a:pt x="2002" y="1048"/>
                  </a:moveTo>
                  <a:lnTo>
                    <a:pt x="2002" y="1033"/>
                  </a:lnTo>
                  <a:lnTo>
                    <a:pt x="1864" y="1113"/>
                  </a:lnTo>
                  <a:lnTo>
                    <a:pt x="1727" y="1033"/>
                  </a:lnTo>
                  <a:lnTo>
                    <a:pt x="1727" y="1048"/>
                  </a:lnTo>
                  <a:lnTo>
                    <a:pt x="1864" y="1128"/>
                  </a:lnTo>
                  <a:lnTo>
                    <a:pt x="2002" y="1048"/>
                  </a:lnTo>
                  <a:moveTo>
                    <a:pt x="610" y="443"/>
                  </a:moveTo>
                  <a:lnTo>
                    <a:pt x="610" y="428"/>
                  </a:lnTo>
                  <a:lnTo>
                    <a:pt x="472" y="507"/>
                  </a:lnTo>
                  <a:lnTo>
                    <a:pt x="334" y="428"/>
                  </a:lnTo>
                  <a:lnTo>
                    <a:pt x="334" y="443"/>
                  </a:lnTo>
                  <a:lnTo>
                    <a:pt x="472" y="521"/>
                  </a:lnTo>
                  <a:lnTo>
                    <a:pt x="610" y="443"/>
                  </a:lnTo>
                  <a:moveTo>
                    <a:pt x="508" y="528"/>
                  </a:moveTo>
                  <a:lnTo>
                    <a:pt x="508" y="543"/>
                  </a:lnTo>
                  <a:lnTo>
                    <a:pt x="647" y="623"/>
                  </a:lnTo>
                  <a:lnTo>
                    <a:pt x="784" y="543"/>
                  </a:lnTo>
                  <a:lnTo>
                    <a:pt x="784" y="528"/>
                  </a:lnTo>
                  <a:lnTo>
                    <a:pt x="647" y="606"/>
                  </a:lnTo>
                  <a:lnTo>
                    <a:pt x="508" y="528"/>
                  </a:lnTo>
                  <a:moveTo>
                    <a:pt x="685" y="628"/>
                  </a:moveTo>
                  <a:lnTo>
                    <a:pt x="685" y="642"/>
                  </a:lnTo>
                  <a:lnTo>
                    <a:pt x="822" y="722"/>
                  </a:lnTo>
                  <a:lnTo>
                    <a:pt x="959" y="642"/>
                  </a:lnTo>
                  <a:lnTo>
                    <a:pt x="959" y="628"/>
                  </a:lnTo>
                  <a:lnTo>
                    <a:pt x="822" y="708"/>
                  </a:lnTo>
                  <a:lnTo>
                    <a:pt x="685" y="628"/>
                  </a:lnTo>
                  <a:moveTo>
                    <a:pt x="1134" y="744"/>
                  </a:moveTo>
                  <a:lnTo>
                    <a:pt x="1134" y="729"/>
                  </a:lnTo>
                  <a:lnTo>
                    <a:pt x="997" y="807"/>
                  </a:lnTo>
                  <a:lnTo>
                    <a:pt x="860" y="729"/>
                  </a:lnTo>
                  <a:lnTo>
                    <a:pt x="860" y="744"/>
                  </a:lnTo>
                  <a:lnTo>
                    <a:pt x="997" y="822"/>
                  </a:lnTo>
                  <a:lnTo>
                    <a:pt x="1134" y="744"/>
                  </a:lnTo>
                  <a:moveTo>
                    <a:pt x="1311" y="843"/>
                  </a:moveTo>
                  <a:lnTo>
                    <a:pt x="1311" y="829"/>
                  </a:lnTo>
                  <a:lnTo>
                    <a:pt x="1173" y="907"/>
                  </a:lnTo>
                  <a:lnTo>
                    <a:pt x="1034" y="829"/>
                  </a:lnTo>
                  <a:lnTo>
                    <a:pt x="1034" y="843"/>
                  </a:lnTo>
                  <a:lnTo>
                    <a:pt x="1173" y="923"/>
                  </a:lnTo>
                  <a:lnTo>
                    <a:pt x="1311" y="843"/>
                  </a:lnTo>
                  <a:moveTo>
                    <a:pt x="1485" y="943"/>
                  </a:moveTo>
                  <a:lnTo>
                    <a:pt x="1485" y="928"/>
                  </a:lnTo>
                  <a:lnTo>
                    <a:pt x="1348" y="1008"/>
                  </a:lnTo>
                  <a:lnTo>
                    <a:pt x="1209" y="928"/>
                  </a:lnTo>
                  <a:lnTo>
                    <a:pt x="1209" y="943"/>
                  </a:lnTo>
                  <a:lnTo>
                    <a:pt x="1348" y="1023"/>
                  </a:lnTo>
                  <a:lnTo>
                    <a:pt x="1485" y="943"/>
                  </a:lnTo>
                  <a:moveTo>
                    <a:pt x="1660" y="1044"/>
                  </a:moveTo>
                  <a:lnTo>
                    <a:pt x="1660" y="1030"/>
                  </a:lnTo>
                  <a:lnTo>
                    <a:pt x="1523" y="1108"/>
                  </a:lnTo>
                  <a:lnTo>
                    <a:pt x="1384" y="1030"/>
                  </a:lnTo>
                  <a:lnTo>
                    <a:pt x="1384" y="1044"/>
                  </a:lnTo>
                  <a:lnTo>
                    <a:pt x="1523" y="1123"/>
                  </a:lnTo>
                  <a:lnTo>
                    <a:pt x="1660" y="1044"/>
                  </a:lnTo>
                  <a:moveTo>
                    <a:pt x="1835" y="1144"/>
                  </a:moveTo>
                  <a:lnTo>
                    <a:pt x="1835" y="1129"/>
                  </a:lnTo>
                  <a:lnTo>
                    <a:pt x="1698" y="1208"/>
                  </a:lnTo>
                  <a:lnTo>
                    <a:pt x="1560" y="1129"/>
                  </a:lnTo>
                  <a:lnTo>
                    <a:pt x="1560" y="1144"/>
                  </a:lnTo>
                  <a:lnTo>
                    <a:pt x="1698" y="1224"/>
                  </a:lnTo>
                  <a:lnTo>
                    <a:pt x="1835" y="1144"/>
                  </a:lnTo>
                  <a:moveTo>
                    <a:pt x="2176" y="1149"/>
                  </a:moveTo>
                  <a:lnTo>
                    <a:pt x="2176" y="1134"/>
                  </a:lnTo>
                  <a:lnTo>
                    <a:pt x="2039" y="1213"/>
                  </a:lnTo>
                  <a:lnTo>
                    <a:pt x="1902" y="1134"/>
                  </a:lnTo>
                  <a:lnTo>
                    <a:pt x="1902" y="1149"/>
                  </a:lnTo>
                  <a:lnTo>
                    <a:pt x="2039" y="1227"/>
                  </a:lnTo>
                  <a:lnTo>
                    <a:pt x="2176" y="1149"/>
                  </a:lnTo>
                  <a:moveTo>
                    <a:pt x="2070" y="1412"/>
                  </a:moveTo>
                  <a:lnTo>
                    <a:pt x="2186" y="1345"/>
                  </a:lnTo>
                  <a:lnTo>
                    <a:pt x="2353" y="1249"/>
                  </a:lnTo>
                  <a:lnTo>
                    <a:pt x="2353" y="1234"/>
                  </a:lnTo>
                  <a:lnTo>
                    <a:pt x="2186" y="1330"/>
                  </a:lnTo>
                  <a:lnTo>
                    <a:pt x="2070" y="1397"/>
                  </a:lnTo>
                  <a:lnTo>
                    <a:pt x="2049" y="1409"/>
                  </a:lnTo>
                  <a:lnTo>
                    <a:pt x="1735" y="1229"/>
                  </a:lnTo>
                  <a:lnTo>
                    <a:pt x="1735" y="1244"/>
                  </a:lnTo>
                  <a:lnTo>
                    <a:pt x="2049" y="1423"/>
                  </a:lnTo>
                  <a:lnTo>
                    <a:pt x="2070" y="1412"/>
                  </a:lnTo>
                  <a:moveTo>
                    <a:pt x="2702" y="1450"/>
                  </a:moveTo>
                  <a:lnTo>
                    <a:pt x="2702" y="1435"/>
                  </a:lnTo>
                  <a:lnTo>
                    <a:pt x="2565" y="1513"/>
                  </a:lnTo>
                  <a:lnTo>
                    <a:pt x="2426" y="1435"/>
                  </a:lnTo>
                  <a:lnTo>
                    <a:pt x="2426" y="1450"/>
                  </a:lnTo>
                  <a:lnTo>
                    <a:pt x="2565" y="1528"/>
                  </a:lnTo>
                  <a:lnTo>
                    <a:pt x="2702" y="1450"/>
                  </a:lnTo>
                  <a:moveTo>
                    <a:pt x="2877" y="1549"/>
                  </a:moveTo>
                  <a:lnTo>
                    <a:pt x="2877" y="1534"/>
                  </a:lnTo>
                  <a:lnTo>
                    <a:pt x="2740" y="1613"/>
                  </a:lnTo>
                  <a:lnTo>
                    <a:pt x="2603" y="1534"/>
                  </a:lnTo>
                  <a:lnTo>
                    <a:pt x="2603" y="1549"/>
                  </a:lnTo>
                  <a:lnTo>
                    <a:pt x="2740" y="1628"/>
                  </a:lnTo>
                  <a:lnTo>
                    <a:pt x="2877" y="1549"/>
                  </a:lnTo>
                  <a:moveTo>
                    <a:pt x="2778" y="1634"/>
                  </a:moveTo>
                  <a:lnTo>
                    <a:pt x="2778" y="1649"/>
                  </a:lnTo>
                  <a:lnTo>
                    <a:pt x="2915" y="1729"/>
                  </a:lnTo>
                  <a:lnTo>
                    <a:pt x="3052" y="1649"/>
                  </a:lnTo>
                  <a:lnTo>
                    <a:pt x="3052" y="1634"/>
                  </a:lnTo>
                  <a:lnTo>
                    <a:pt x="2915" y="1714"/>
                  </a:lnTo>
                  <a:lnTo>
                    <a:pt x="2778" y="1634"/>
                  </a:lnTo>
                  <a:moveTo>
                    <a:pt x="2260" y="1544"/>
                  </a:moveTo>
                  <a:lnTo>
                    <a:pt x="2399" y="1624"/>
                  </a:lnTo>
                  <a:lnTo>
                    <a:pt x="2536" y="1544"/>
                  </a:lnTo>
                  <a:lnTo>
                    <a:pt x="2536" y="1530"/>
                  </a:lnTo>
                  <a:lnTo>
                    <a:pt x="2399" y="1610"/>
                  </a:lnTo>
                  <a:lnTo>
                    <a:pt x="2260" y="1530"/>
                  </a:lnTo>
                  <a:lnTo>
                    <a:pt x="2260" y="1544"/>
                  </a:lnTo>
                  <a:moveTo>
                    <a:pt x="2711" y="1646"/>
                  </a:moveTo>
                  <a:lnTo>
                    <a:pt x="2711" y="1631"/>
                  </a:lnTo>
                  <a:lnTo>
                    <a:pt x="2573" y="1709"/>
                  </a:lnTo>
                  <a:lnTo>
                    <a:pt x="2435" y="1631"/>
                  </a:lnTo>
                  <a:lnTo>
                    <a:pt x="2435" y="1646"/>
                  </a:lnTo>
                  <a:lnTo>
                    <a:pt x="2573" y="1724"/>
                  </a:lnTo>
                  <a:lnTo>
                    <a:pt x="2711" y="1646"/>
                  </a:lnTo>
                  <a:moveTo>
                    <a:pt x="2611" y="1731"/>
                  </a:moveTo>
                  <a:lnTo>
                    <a:pt x="2611" y="1745"/>
                  </a:lnTo>
                  <a:lnTo>
                    <a:pt x="2748" y="1825"/>
                  </a:lnTo>
                  <a:lnTo>
                    <a:pt x="2885" y="1745"/>
                  </a:lnTo>
                  <a:lnTo>
                    <a:pt x="2885" y="1731"/>
                  </a:lnTo>
                  <a:lnTo>
                    <a:pt x="2748" y="1809"/>
                  </a:lnTo>
                  <a:lnTo>
                    <a:pt x="2611" y="1731"/>
                  </a:lnTo>
                  <a:moveTo>
                    <a:pt x="618" y="639"/>
                  </a:moveTo>
                  <a:lnTo>
                    <a:pt x="618" y="624"/>
                  </a:lnTo>
                  <a:lnTo>
                    <a:pt x="481" y="703"/>
                  </a:lnTo>
                  <a:lnTo>
                    <a:pt x="167" y="523"/>
                  </a:lnTo>
                  <a:lnTo>
                    <a:pt x="167" y="538"/>
                  </a:lnTo>
                  <a:lnTo>
                    <a:pt x="481" y="717"/>
                  </a:lnTo>
                  <a:lnTo>
                    <a:pt x="618" y="639"/>
                  </a:lnTo>
                  <a:moveTo>
                    <a:pt x="518" y="739"/>
                  </a:moveTo>
                  <a:lnTo>
                    <a:pt x="655" y="819"/>
                  </a:lnTo>
                  <a:lnTo>
                    <a:pt x="793" y="739"/>
                  </a:lnTo>
                  <a:lnTo>
                    <a:pt x="793" y="724"/>
                  </a:lnTo>
                  <a:lnTo>
                    <a:pt x="655" y="804"/>
                  </a:lnTo>
                  <a:lnTo>
                    <a:pt x="518" y="724"/>
                  </a:lnTo>
                  <a:lnTo>
                    <a:pt x="518" y="739"/>
                  </a:lnTo>
                  <a:moveTo>
                    <a:pt x="967" y="840"/>
                  </a:moveTo>
                  <a:lnTo>
                    <a:pt x="967" y="824"/>
                  </a:lnTo>
                  <a:lnTo>
                    <a:pt x="830" y="904"/>
                  </a:lnTo>
                  <a:lnTo>
                    <a:pt x="693" y="824"/>
                  </a:lnTo>
                  <a:lnTo>
                    <a:pt x="693" y="840"/>
                  </a:lnTo>
                  <a:lnTo>
                    <a:pt x="830" y="918"/>
                  </a:lnTo>
                  <a:lnTo>
                    <a:pt x="967" y="840"/>
                  </a:lnTo>
                  <a:moveTo>
                    <a:pt x="1144" y="940"/>
                  </a:moveTo>
                  <a:lnTo>
                    <a:pt x="1144" y="925"/>
                  </a:lnTo>
                  <a:lnTo>
                    <a:pt x="1007" y="1003"/>
                  </a:lnTo>
                  <a:lnTo>
                    <a:pt x="868" y="925"/>
                  </a:lnTo>
                  <a:lnTo>
                    <a:pt x="868" y="940"/>
                  </a:lnTo>
                  <a:lnTo>
                    <a:pt x="1007" y="1018"/>
                  </a:lnTo>
                  <a:lnTo>
                    <a:pt x="1144" y="940"/>
                  </a:lnTo>
                  <a:moveTo>
                    <a:pt x="1319" y="1039"/>
                  </a:moveTo>
                  <a:lnTo>
                    <a:pt x="1319" y="1025"/>
                  </a:lnTo>
                  <a:lnTo>
                    <a:pt x="1181" y="1105"/>
                  </a:lnTo>
                  <a:lnTo>
                    <a:pt x="1043" y="1025"/>
                  </a:lnTo>
                  <a:lnTo>
                    <a:pt x="1043" y="1039"/>
                  </a:lnTo>
                  <a:lnTo>
                    <a:pt x="1181" y="1119"/>
                  </a:lnTo>
                  <a:lnTo>
                    <a:pt x="1319" y="1039"/>
                  </a:lnTo>
                  <a:moveTo>
                    <a:pt x="1493" y="1141"/>
                  </a:moveTo>
                  <a:lnTo>
                    <a:pt x="1493" y="1126"/>
                  </a:lnTo>
                  <a:lnTo>
                    <a:pt x="1356" y="1204"/>
                  </a:lnTo>
                  <a:lnTo>
                    <a:pt x="1217" y="1124"/>
                  </a:lnTo>
                  <a:lnTo>
                    <a:pt x="1217" y="1139"/>
                  </a:lnTo>
                  <a:lnTo>
                    <a:pt x="1356" y="1219"/>
                  </a:lnTo>
                  <a:lnTo>
                    <a:pt x="1493" y="1141"/>
                  </a:lnTo>
                  <a:moveTo>
                    <a:pt x="2020" y="1427"/>
                  </a:moveTo>
                  <a:lnTo>
                    <a:pt x="1882" y="1505"/>
                  </a:lnTo>
                  <a:lnTo>
                    <a:pt x="1394" y="1226"/>
                  </a:lnTo>
                  <a:lnTo>
                    <a:pt x="1394" y="1240"/>
                  </a:lnTo>
                  <a:lnTo>
                    <a:pt x="1882" y="1520"/>
                  </a:lnTo>
                  <a:lnTo>
                    <a:pt x="2020" y="1441"/>
                  </a:lnTo>
                  <a:lnTo>
                    <a:pt x="2020" y="1427"/>
                  </a:lnTo>
                  <a:moveTo>
                    <a:pt x="2369" y="1641"/>
                  </a:moveTo>
                  <a:lnTo>
                    <a:pt x="2369" y="1626"/>
                  </a:lnTo>
                  <a:lnTo>
                    <a:pt x="2232" y="1706"/>
                  </a:lnTo>
                  <a:lnTo>
                    <a:pt x="2093" y="1626"/>
                  </a:lnTo>
                  <a:lnTo>
                    <a:pt x="2093" y="1641"/>
                  </a:lnTo>
                  <a:lnTo>
                    <a:pt x="2232" y="1721"/>
                  </a:lnTo>
                  <a:lnTo>
                    <a:pt x="2369" y="1641"/>
                  </a:lnTo>
                  <a:moveTo>
                    <a:pt x="2544" y="1742"/>
                  </a:moveTo>
                  <a:lnTo>
                    <a:pt x="2544" y="1726"/>
                  </a:lnTo>
                  <a:lnTo>
                    <a:pt x="2407" y="1806"/>
                  </a:lnTo>
                  <a:lnTo>
                    <a:pt x="2268" y="1726"/>
                  </a:lnTo>
                  <a:lnTo>
                    <a:pt x="2268" y="1742"/>
                  </a:lnTo>
                  <a:lnTo>
                    <a:pt x="2407" y="1820"/>
                  </a:lnTo>
                  <a:lnTo>
                    <a:pt x="2544" y="1742"/>
                  </a:lnTo>
                  <a:moveTo>
                    <a:pt x="2444" y="1827"/>
                  </a:moveTo>
                  <a:lnTo>
                    <a:pt x="2444" y="1842"/>
                  </a:lnTo>
                  <a:lnTo>
                    <a:pt x="2582" y="1920"/>
                  </a:lnTo>
                  <a:lnTo>
                    <a:pt x="2719" y="1842"/>
                  </a:lnTo>
                  <a:lnTo>
                    <a:pt x="2719" y="1827"/>
                  </a:lnTo>
                  <a:lnTo>
                    <a:pt x="2582" y="1905"/>
                  </a:lnTo>
                  <a:lnTo>
                    <a:pt x="2444" y="1827"/>
                  </a:lnTo>
                  <a:moveTo>
                    <a:pt x="276" y="619"/>
                  </a:moveTo>
                  <a:lnTo>
                    <a:pt x="139" y="699"/>
                  </a:lnTo>
                  <a:lnTo>
                    <a:pt x="0" y="619"/>
                  </a:lnTo>
                  <a:lnTo>
                    <a:pt x="0" y="634"/>
                  </a:lnTo>
                  <a:lnTo>
                    <a:pt x="139" y="714"/>
                  </a:lnTo>
                  <a:lnTo>
                    <a:pt x="276" y="634"/>
                  </a:lnTo>
                  <a:lnTo>
                    <a:pt x="276" y="619"/>
                  </a:lnTo>
                  <a:moveTo>
                    <a:pt x="451" y="721"/>
                  </a:moveTo>
                  <a:lnTo>
                    <a:pt x="314" y="799"/>
                  </a:lnTo>
                  <a:lnTo>
                    <a:pt x="175" y="721"/>
                  </a:lnTo>
                  <a:lnTo>
                    <a:pt x="175" y="735"/>
                  </a:lnTo>
                  <a:lnTo>
                    <a:pt x="314" y="814"/>
                  </a:lnTo>
                  <a:lnTo>
                    <a:pt x="451" y="735"/>
                  </a:lnTo>
                  <a:lnTo>
                    <a:pt x="451" y="721"/>
                  </a:lnTo>
                  <a:moveTo>
                    <a:pt x="1502" y="1322"/>
                  </a:moveTo>
                  <a:lnTo>
                    <a:pt x="1364" y="1401"/>
                  </a:lnTo>
                  <a:lnTo>
                    <a:pt x="350" y="820"/>
                  </a:lnTo>
                  <a:lnTo>
                    <a:pt x="350" y="835"/>
                  </a:lnTo>
                  <a:lnTo>
                    <a:pt x="1364" y="1415"/>
                  </a:lnTo>
                  <a:lnTo>
                    <a:pt x="1502" y="1337"/>
                  </a:lnTo>
                  <a:lnTo>
                    <a:pt x="1502" y="1322"/>
                  </a:lnTo>
                  <a:moveTo>
                    <a:pt x="1676" y="1422"/>
                  </a:moveTo>
                  <a:lnTo>
                    <a:pt x="1539" y="1500"/>
                  </a:lnTo>
                  <a:lnTo>
                    <a:pt x="1402" y="1422"/>
                  </a:lnTo>
                  <a:lnTo>
                    <a:pt x="1402" y="1436"/>
                  </a:lnTo>
                  <a:lnTo>
                    <a:pt x="1539" y="1515"/>
                  </a:lnTo>
                  <a:lnTo>
                    <a:pt x="1676" y="1436"/>
                  </a:lnTo>
                  <a:lnTo>
                    <a:pt x="1676" y="1422"/>
                  </a:lnTo>
                  <a:moveTo>
                    <a:pt x="1577" y="1521"/>
                  </a:moveTo>
                  <a:lnTo>
                    <a:pt x="1577" y="1536"/>
                  </a:lnTo>
                  <a:lnTo>
                    <a:pt x="1714" y="1616"/>
                  </a:lnTo>
                  <a:lnTo>
                    <a:pt x="1853" y="1536"/>
                  </a:lnTo>
                  <a:lnTo>
                    <a:pt x="1853" y="1521"/>
                  </a:lnTo>
                  <a:lnTo>
                    <a:pt x="1714" y="1601"/>
                  </a:lnTo>
                  <a:lnTo>
                    <a:pt x="1577" y="1521"/>
                  </a:lnTo>
                  <a:moveTo>
                    <a:pt x="2203" y="1722"/>
                  </a:moveTo>
                  <a:lnTo>
                    <a:pt x="2065" y="1801"/>
                  </a:lnTo>
                  <a:lnTo>
                    <a:pt x="1926" y="1722"/>
                  </a:lnTo>
                  <a:lnTo>
                    <a:pt x="1926" y="1737"/>
                  </a:lnTo>
                  <a:lnTo>
                    <a:pt x="2065" y="1816"/>
                  </a:lnTo>
                  <a:lnTo>
                    <a:pt x="2203" y="1737"/>
                  </a:lnTo>
                  <a:lnTo>
                    <a:pt x="2203" y="1722"/>
                  </a:lnTo>
                  <a:moveTo>
                    <a:pt x="2377" y="1822"/>
                  </a:moveTo>
                  <a:lnTo>
                    <a:pt x="2240" y="1902"/>
                  </a:lnTo>
                  <a:lnTo>
                    <a:pt x="2101" y="1822"/>
                  </a:lnTo>
                  <a:lnTo>
                    <a:pt x="2101" y="1837"/>
                  </a:lnTo>
                  <a:lnTo>
                    <a:pt x="2240" y="1917"/>
                  </a:lnTo>
                  <a:lnTo>
                    <a:pt x="2377" y="1837"/>
                  </a:lnTo>
                  <a:lnTo>
                    <a:pt x="2377" y="1822"/>
                  </a:lnTo>
                  <a:moveTo>
                    <a:pt x="2278" y="1923"/>
                  </a:moveTo>
                  <a:lnTo>
                    <a:pt x="2278" y="1938"/>
                  </a:lnTo>
                  <a:lnTo>
                    <a:pt x="2415" y="2017"/>
                  </a:lnTo>
                  <a:lnTo>
                    <a:pt x="2552" y="1938"/>
                  </a:lnTo>
                  <a:lnTo>
                    <a:pt x="2552" y="1923"/>
                  </a:lnTo>
                  <a:lnTo>
                    <a:pt x="2415" y="2002"/>
                  </a:lnTo>
                  <a:lnTo>
                    <a:pt x="2278" y="19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3046"/>
            <p:cNvSpPr>
              <a:spLocks noEditPoints="1"/>
            </p:cNvSpPr>
            <p:nvPr/>
          </p:nvSpPr>
          <p:spPr bwMode="auto">
            <a:xfrm>
              <a:off x="7081416" y="2914070"/>
              <a:ext cx="3497165" cy="2005543"/>
            </a:xfrm>
            <a:custGeom>
              <a:avLst/>
              <a:gdLst>
                <a:gd name="T0" fmla="*/ 2444 w 3627"/>
                <a:gd name="T1" fmla="*/ 1905 h 2080"/>
                <a:gd name="T2" fmla="*/ 2377 w 3627"/>
                <a:gd name="T3" fmla="*/ 1900 h 2080"/>
                <a:gd name="T4" fmla="*/ 2405 w 3627"/>
                <a:gd name="T5" fmla="*/ 1725 h 2080"/>
                <a:gd name="T6" fmla="*/ 2065 w 3627"/>
                <a:gd name="T7" fmla="*/ 1879 h 2080"/>
                <a:gd name="T8" fmla="*/ 2915 w 3627"/>
                <a:gd name="T9" fmla="*/ 1634 h 2080"/>
                <a:gd name="T10" fmla="*/ 2093 w 3627"/>
                <a:gd name="T11" fmla="*/ 1704 h 2080"/>
                <a:gd name="T12" fmla="*/ 3219 w 3627"/>
                <a:gd name="T13" fmla="*/ 1616 h 2080"/>
                <a:gd name="T14" fmla="*/ 2397 w 3627"/>
                <a:gd name="T15" fmla="*/ 1529 h 2080"/>
                <a:gd name="T16" fmla="*/ 1714 w 3627"/>
                <a:gd name="T17" fmla="*/ 1679 h 2080"/>
                <a:gd name="T18" fmla="*/ 3248 w 3627"/>
                <a:gd name="T19" fmla="*/ 1441 h 2080"/>
                <a:gd name="T20" fmla="*/ 2426 w 3627"/>
                <a:gd name="T21" fmla="*/ 1513 h 2080"/>
                <a:gd name="T22" fmla="*/ 1676 w 3627"/>
                <a:gd name="T23" fmla="*/ 1500 h 2080"/>
                <a:gd name="T24" fmla="*/ 2730 w 3627"/>
                <a:gd name="T25" fmla="*/ 1336 h 2080"/>
                <a:gd name="T26" fmla="*/ 3490 w 3627"/>
                <a:gd name="T27" fmla="*/ 1461 h 2080"/>
                <a:gd name="T28" fmla="*/ 2899 w 3627"/>
                <a:gd name="T29" fmla="*/ 1242 h 2080"/>
                <a:gd name="T30" fmla="*/ 2214 w 3627"/>
                <a:gd name="T31" fmla="*/ 1232 h 2080"/>
                <a:gd name="T32" fmla="*/ 1531 w 3627"/>
                <a:gd name="T33" fmla="*/ 1224 h 2080"/>
                <a:gd name="T34" fmla="*/ 2243 w 3627"/>
                <a:gd name="T35" fmla="*/ 1215 h 2080"/>
                <a:gd name="T36" fmla="*/ 2176 w 3627"/>
                <a:gd name="T37" fmla="*/ 1212 h 2080"/>
                <a:gd name="T38" fmla="*/ 1355 w 3627"/>
                <a:gd name="T39" fmla="*/ 1124 h 2080"/>
                <a:gd name="T40" fmla="*/ 3140 w 3627"/>
                <a:gd name="T41" fmla="*/ 1260 h 2080"/>
                <a:gd name="T42" fmla="*/ 2547 w 3627"/>
                <a:gd name="T43" fmla="*/ 1041 h 2080"/>
                <a:gd name="T44" fmla="*/ 1727 w 3627"/>
                <a:gd name="T45" fmla="*/ 1111 h 2080"/>
                <a:gd name="T46" fmla="*/ 1660 w 3627"/>
                <a:gd name="T47" fmla="*/ 1108 h 2080"/>
                <a:gd name="T48" fmla="*/ 2964 w 3627"/>
                <a:gd name="T49" fmla="*/ 1001 h 2080"/>
                <a:gd name="T50" fmla="*/ 2374 w 3627"/>
                <a:gd name="T51" fmla="*/ 1098 h 2080"/>
                <a:gd name="T52" fmla="*/ 2031 w 3627"/>
                <a:gd name="T53" fmla="*/ 936 h 2080"/>
                <a:gd name="T54" fmla="*/ 1209 w 3627"/>
                <a:gd name="T55" fmla="*/ 1006 h 2080"/>
                <a:gd name="T56" fmla="*/ 1144 w 3627"/>
                <a:gd name="T57" fmla="*/ 1003 h 2080"/>
                <a:gd name="T58" fmla="*/ 2198 w 3627"/>
                <a:gd name="T59" fmla="*/ 840 h 2080"/>
                <a:gd name="T60" fmla="*/ 1856 w 3627"/>
                <a:gd name="T61" fmla="*/ 995 h 2080"/>
                <a:gd name="T62" fmla="*/ 1513 w 3627"/>
                <a:gd name="T63" fmla="*/ 831 h 2080"/>
                <a:gd name="T64" fmla="*/ 693 w 3627"/>
                <a:gd name="T65" fmla="*/ 902 h 2080"/>
                <a:gd name="T66" fmla="*/ 1502 w 3627"/>
                <a:gd name="T67" fmla="*/ 1400 h 2080"/>
                <a:gd name="T68" fmla="*/ 2023 w 3627"/>
                <a:gd name="T69" fmla="*/ 740 h 2080"/>
                <a:gd name="T70" fmla="*/ 1681 w 3627"/>
                <a:gd name="T71" fmla="*/ 893 h 2080"/>
                <a:gd name="T72" fmla="*/ 1338 w 3627"/>
                <a:gd name="T73" fmla="*/ 732 h 2080"/>
                <a:gd name="T74" fmla="*/ 518 w 3627"/>
                <a:gd name="T75" fmla="*/ 802 h 2080"/>
                <a:gd name="T76" fmla="*/ 451 w 3627"/>
                <a:gd name="T77" fmla="*/ 799 h 2080"/>
                <a:gd name="T78" fmla="*/ 1846 w 3627"/>
                <a:gd name="T79" fmla="*/ 639 h 2080"/>
                <a:gd name="T80" fmla="*/ 1507 w 3627"/>
                <a:gd name="T81" fmla="*/ 794 h 2080"/>
                <a:gd name="T82" fmla="*/ 1163 w 3627"/>
                <a:gd name="T83" fmla="*/ 630 h 2080"/>
                <a:gd name="T84" fmla="*/ 0 w 3627"/>
                <a:gd name="T85" fmla="*/ 697 h 2080"/>
                <a:gd name="T86" fmla="*/ 2402 w 3627"/>
                <a:gd name="T87" fmla="*/ 679 h 2080"/>
                <a:gd name="T88" fmla="*/ 1330 w 3627"/>
                <a:gd name="T89" fmla="*/ 536 h 2080"/>
                <a:gd name="T90" fmla="*/ 989 w 3627"/>
                <a:gd name="T91" fmla="*/ 689 h 2080"/>
                <a:gd name="T92" fmla="*/ 647 w 3627"/>
                <a:gd name="T93" fmla="*/ 527 h 2080"/>
                <a:gd name="T94" fmla="*/ 1951 w 3627"/>
                <a:gd name="T95" fmla="*/ 580 h 2080"/>
                <a:gd name="T96" fmla="*/ 1636 w 3627"/>
                <a:gd name="T97" fmla="*/ 518 h 2080"/>
                <a:gd name="T98" fmla="*/ 814 w 3627"/>
                <a:gd name="T99" fmla="*/ 431 h 2080"/>
                <a:gd name="T100" fmla="*/ 472 w 3627"/>
                <a:gd name="T101" fmla="*/ 585 h 2080"/>
                <a:gd name="T102" fmla="*/ 1913 w 3627"/>
                <a:gd name="T103" fmla="*/ 400 h 2080"/>
                <a:gd name="T104" fmla="*/ 843 w 3627"/>
                <a:gd name="T105" fmla="*/ 413 h 2080"/>
                <a:gd name="T106" fmla="*/ 776 w 3627"/>
                <a:gd name="T107" fmla="*/ 410 h 2080"/>
                <a:gd name="T108" fmla="*/ 1147 w 3627"/>
                <a:gd name="T109" fmla="*/ 238 h 2080"/>
                <a:gd name="T110" fmla="*/ 806 w 3627"/>
                <a:gd name="T111" fmla="*/ 392 h 2080"/>
                <a:gd name="T112" fmla="*/ 1562 w 3627"/>
                <a:gd name="T113" fmla="*/ 199 h 2080"/>
                <a:gd name="T114" fmla="*/ 1250 w 3627"/>
                <a:gd name="T115" fmla="*/ 179 h 2080"/>
                <a:gd name="T116" fmla="*/ 1351 w 3627"/>
                <a:gd name="T117" fmla="*/ 78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27" h="2080">
                  <a:moveTo>
                    <a:pt x="2415" y="1921"/>
                  </a:moveTo>
                  <a:lnTo>
                    <a:pt x="2278" y="2001"/>
                  </a:lnTo>
                  <a:lnTo>
                    <a:pt x="2415" y="2080"/>
                  </a:lnTo>
                  <a:lnTo>
                    <a:pt x="2552" y="2001"/>
                  </a:lnTo>
                  <a:lnTo>
                    <a:pt x="2415" y="1921"/>
                  </a:lnTo>
                  <a:close/>
                  <a:moveTo>
                    <a:pt x="2582" y="1825"/>
                  </a:moveTo>
                  <a:lnTo>
                    <a:pt x="2444" y="1905"/>
                  </a:lnTo>
                  <a:lnTo>
                    <a:pt x="2582" y="1983"/>
                  </a:lnTo>
                  <a:lnTo>
                    <a:pt x="2719" y="1905"/>
                  </a:lnTo>
                  <a:lnTo>
                    <a:pt x="2582" y="1825"/>
                  </a:lnTo>
                  <a:close/>
                  <a:moveTo>
                    <a:pt x="2238" y="1822"/>
                  </a:moveTo>
                  <a:lnTo>
                    <a:pt x="2101" y="1900"/>
                  </a:lnTo>
                  <a:lnTo>
                    <a:pt x="2240" y="1980"/>
                  </a:lnTo>
                  <a:lnTo>
                    <a:pt x="2377" y="1900"/>
                  </a:lnTo>
                  <a:lnTo>
                    <a:pt x="2238" y="1822"/>
                  </a:lnTo>
                  <a:close/>
                  <a:moveTo>
                    <a:pt x="2748" y="1730"/>
                  </a:moveTo>
                  <a:lnTo>
                    <a:pt x="2611" y="1809"/>
                  </a:lnTo>
                  <a:lnTo>
                    <a:pt x="2748" y="1887"/>
                  </a:lnTo>
                  <a:lnTo>
                    <a:pt x="2885" y="1809"/>
                  </a:lnTo>
                  <a:lnTo>
                    <a:pt x="2748" y="1730"/>
                  </a:lnTo>
                  <a:close/>
                  <a:moveTo>
                    <a:pt x="2405" y="1725"/>
                  </a:moveTo>
                  <a:lnTo>
                    <a:pt x="2268" y="1804"/>
                  </a:lnTo>
                  <a:lnTo>
                    <a:pt x="2407" y="1884"/>
                  </a:lnTo>
                  <a:lnTo>
                    <a:pt x="2544" y="1804"/>
                  </a:lnTo>
                  <a:lnTo>
                    <a:pt x="2405" y="1725"/>
                  </a:lnTo>
                  <a:close/>
                  <a:moveTo>
                    <a:pt x="2064" y="1720"/>
                  </a:moveTo>
                  <a:lnTo>
                    <a:pt x="1926" y="1800"/>
                  </a:lnTo>
                  <a:lnTo>
                    <a:pt x="2065" y="1879"/>
                  </a:lnTo>
                  <a:lnTo>
                    <a:pt x="2203" y="1800"/>
                  </a:lnTo>
                  <a:lnTo>
                    <a:pt x="2064" y="1720"/>
                  </a:lnTo>
                  <a:close/>
                  <a:moveTo>
                    <a:pt x="2915" y="1634"/>
                  </a:moveTo>
                  <a:lnTo>
                    <a:pt x="2778" y="1712"/>
                  </a:lnTo>
                  <a:lnTo>
                    <a:pt x="2915" y="1792"/>
                  </a:lnTo>
                  <a:lnTo>
                    <a:pt x="3052" y="1712"/>
                  </a:lnTo>
                  <a:lnTo>
                    <a:pt x="2915" y="1634"/>
                  </a:lnTo>
                  <a:close/>
                  <a:moveTo>
                    <a:pt x="2573" y="1629"/>
                  </a:moveTo>
                  <a:lnTo>
                    <a:pt x="2435" y="1709"/>
                  </a:lnTo>
                  <a:lnTo>
                    <a:pt x="2573" y="1787"/>
                  </a:lnTo>
                  <a:lnTo>
                    <a:pt x="2711" y="1709"/>
                  </a:lnTo>
                  <a:lnTo>
                    <a:pt x="2573" y="1629"/>
                  </a:lnTo>
                  <a:close/>
                  <a:moveTo>
                    <a:pt x="2230" y="1626"/>
                  </a:moveTo>
                  <a:lnTo>
                    <a:pt x="2093" y="1704"/>
                  </a:lnTo>
                  <a:lnTo>
                    <a:pt x="2232" y="1784"/>
                  </a:lnTo>
                  <a:lnTo>
                    <a:pt x="2369" y="1704"/>
                  </a:lnTo>
                  <a:lnTo>
                    <a:pt x="2230" y="1626"/>
                  </a:lnTo>
                  <a:close/>
                  <a:moveTo>
                    <a:pt x="3082" y="1537"/>
                  </a:moveTo>
                  <a:lnTo>
                    <a:pt x="2944" y="1616"/>
                  </a:lnTo>
                  <a:lnTo>
                    <a:pt x="3082" y="1696"/>
                  </a:lnTo>
                  <a:lnTo>
                    <a:pt x="3219" y="1616"/>
                  </a:lnTo>
                  <a:lnTo>
                    <a:pt x="3082" y="1537"/>
                  </a:lnTo>
                  <a:close/>
                  <a:moveTo>
                    <a:pt x="2740" y="1532"/>
                  </a:moveTo>
                  <a:lnTo>
                    <a:pt x="2603" y="1612"/>
                  </a:lnTo>
                  <a:lnTo>
                    <a:pt x="2740" y="1691"/>
                  </a:lnTo>
                  <a:lnTo>
                    <a:pt x="2877" y="1612"/>
                  </a:lnTo>
                  <a:lnTo>
                    <a:pt x="2740" y="1532"/>
                  </a:lnTo>
                  <a:close/>
                  <a:moveTo>
                    <a:pt x="2397" y="1529"/>
                  </a:moveTo>
                  <a:lnTo>
                    <a:pt x="2260" y="1608"/>
                  </a:lnTo>
                  <a:lnTo>
                    <a:pt x="2399" y="1688"/>
                  </a:lnTo>
                  <a:lnTo>
                    <a:pt x="2536" y="1608"/>
                  </a:lnTo>
                  <a:lnTo>
                    <a:pt x="2397" y="1529"/>
                  </a:lnTo>
                  <a:close/>
                  <a:moveTo>
                    <a:pt x="1714" y="1521"/>
                  </a:moveTo>
                  <a:lnTo>
                    <a:pt x="1577" y="1599"/>
                  </a:lnTo>
                  <a:lnTo>
                    <a:pt x="1714" y="1679"/>
                  </a:lnTo>
                  <a:lnTo>
                    <a:pt x="1853" y="1599"/>
                  </a:lnTo>
                  <a:lnTo>
                    <a:pt x="1714" y="1521"/>
                  </a:lnTo>
                  <a:close/>
                  <a:moveTo>
                    <a:pt x="3248" y="1441"/>
                  </a:moveTo>
                  <a:lnTo>
                    <a:pt x="3111" y="1521"/>
                  </a:lnTo>
                  <a:lnTo>
                    <a:pt x="3248" y="1599"/>
                  </a:lnTo>
                  <a:lnTo>
                    <a:pt x="3387" y="1521"/>
                  </a:lnTo>
                  <a:lnTo>
                    <a:pt x="3248" y="1441"/>
                  </a:lnTo>
                  <a:close/>
                  <a:moveTo>
                    <a:pt x="2907" y="1438"/>
                  </a:moveTo>
                  <a:lnTo>
                    <a:pt x="2769" y="1516"/>
                  </a:lnTo>
                  <a:lnTo>
                    <a:pt x="2907" y="1596"/>
                  </a:lnTo>
                  <a:lnTo>
                    <a:pt x="3044" y="1516"/>
                  </a:lnTo>
                  <a:lnTo>
                    <a:pt x="2907" y="1438"/>
                  </a:lnTo>
                  <a:close/>
                  <a:moveTo>
                    <a:pt x="2564" y="1433"/>
                  </a:moveTo>
                  <a:lnTo>
                    <a:pt x="2426" y="1513"/>
                  </a:lnTo>
                  <a:lnTo>
                    <a:pt x="2565" y="1591"/>
                  </a:lnTo>
                  <a:lnTo>
                    <a:pt x="2702" y="1513"/>
                  </a:lnTo>
                  <a:lnTo>
                    <a:pt x="2564" y="1433"/>
                  </a:lnTo>
                  <a:close/>
                  <a:moveTo>
                    <a:pt x="1539" y="1420"/>
                  </a:moveTo>
                  <a:lnTo>
                    <a:pt x="1402" y="1500"/>
                  </a:lnTo>
                  <a:lnTo>
                    <a:pt x="1539" y="1578"/>
                  </a:lnTo>
                  <a:lnTo>
                    <a:pt x="1676" y="1500"/>
                  </a:lnTo>
                  <a:lnTo>
                    <a:pt x="1539" y="1420"/>
                  </a:lnTo>
                  <a:close/>
                  <a:moveTo>
                    <a:pt x="3073" y="1341"/>
                  </a:moveTo>
                  <a:lnTo>
                    <a:pt x="2936" y="1420"/>
                  </a:lnTo>
                  <a:lnTo>
                    <a:pt x="3073" y="1500"/>
                  </a:lnTo>
                  <a:lnTo>
                    <a:pt x="3211" y="1420"/>
                  </a:lnTo>
                  <a:lnTo>
                    <a:pt x="3073" y="1341"/>
                  </a:lnTo>
                  <a:close/>
                  <a:moveTo>
                    <a:pt x="2730" y="1336"/>
                  </a:moveTo>
                  <a:lnTo>
                    <a:pt x="2593" y="1416"/>
                  </a:lnTo>
                  <a:lnTo>
                    <a:pt x="2732" y="1495"/>
                  </a:lnTo>
                  <a:lnTo>
                    <a:pt x="2869" y="1416"/>
                  </a:lnTo>
                  <a:lnTo>
                    <a:pt x="2730" y="1336"/>
                  </a:lnTo>
                  <a:close/>
                  <a:moveTo>
                    <a:pt x="3490" y="1302"/>
                  </a:moveTo>
                  <a:lnTo>
                    <a:pt x="3351" y="1382"/>
                  </a:lnTo>
                  <a:lnTo>
                    <a:pt x="3490" y="1461"/>
                  </a:lnTo>
                  <a:lnTo>
                    <a:pt x="3627" y="1382"/>
                  </a:lnTo>
                  <a:lnTo>
                    <a:pt x="3490" y="1302"/>
                  </a:lnTo>
                  <a:close/>
                  <a:moveTo>
                    <a:pt x="2899" y="1242"/>
                  </a:moveTo>
                  <a:lnTo>
                    <a:pt x="2760" y="1320"/>
                  </a:lnTo>
                  <a:lnTo>
                    <a:pt x="2899" y="1398"/>
                  </a:lnTo>
                  <a:lnTo>
                    <a:pt x="3036" y="1320"/>
                  </a:lnTo>
                  <a:lnTo>
                    <a:pt x="2899" y="1242"/>
                  </a:lnTo>
                  <a:close/>
                  <a:moveTo>
                    <a:pt x="1873" y="1228"/>
                  </a:moveTo>
                  <a:lnTo>
                    <a:pt x="1735" y="1307"/>
                  </a:lnTo>
                  <a:lnTo>
                    <a:pt x="2049" y="1487"/>
                  </a:lnTo>
                  <a:lnTo>
                    <a:pt x="2070" y="1475"/>
                  </a:lnTo>
                  <a:lnTo>
                    <a:pt x="2186" y="1408"/>
                  </a:lnTo>
                  <a:lnTo>
                    <a:pt x="2353" y="1312"/>
                  </a:lnTo>
                  <a:lnTo>
                    <a:pt x="2214" y="1232"/>
                  </a:lnTo>
                  <a:lnTo>
                    <a:pt x="2047" y="1328"/>
                  </a:lnTo>
                  <a:lnTo>
                    <a:pt x="1873" y="1228"/>
                  </a:lnTo>
                  <a:close/>
                  <a:moveTo>
                    <a:pt x="1531" y="1224"/>
                  </a:moveTo>
                  <a:lnTo>
                    <a:pt x="1394" y="1304"/>
                  </a:lnTo>
                  <a:lnTo>
                    <a:pt x="1882" y="1583"/>
                  </a:lnTo>
                  <a:lnTo>
                    <a:pt x="2020" y="1505"/>
                  </a:lnTo>
                  <a:lnTo>
                    <a:pt x="1531" y="1224"/>
                  </a:lnTo>
                  <a:close/>
                  <a:moveTo>
                    <a:pt x="3314" y="1202"/>
                  </a:moveTo>
                  <a:lnTo>
                    <a:pt x="3176" y="1281"/>
                  </a:lnTo>
                  <a:lnTo>
                    <a:pt x="3315" y="1361"/>
                  </a:lnTo>
                  <a:lnTo>
                    <a:pt x="3452" y="1281"/>
                  </a:lnTo>
                  <a:lnTo>
                    <a:pt x="3314" y="1202"/>
                  </a:lnTo>
                  <a:close/>
                  <a:moveTo>
                    <a:pt x="2381" y="1137"/>
                  </a:moveTo>
                  <a:lnTo>
                    <a:pt x="2243" y="1215"/>
                  </a:lnTo>
                  <a:lnTo>
                    <a:pt x="2382" y="1295"/>
                  </a:lnTo>
                  <a:lnTo>
                    <a:pt x="2520" y="1215"/>
                  </a:lnTo>
                  <a:lnTo>
                    <a:pt x="2381" y="1137"/>
                  </a:lnTo>
                  <a:close/>
                  <a:moveTo>
                    <a:pt x="2039" y="1132"/>
                  </a:moveTo>
                  <a:lnTo>
                    <a:pt x="1902" y="1212"/>
                  </a:lnTo>
                  <a:lnTo>
                    <a:pt x="2039" y="1291"/>
                  </a:lnTo>
                  <a:lnTo>
                    <a:pt x="2176" y="1212"/>
                  </a:lnTo>
                  <a:lnTo>
                    <a:pt x="2039" y="1132"/>
                  </a:lnTo>
                  <a:close/>
                  <a:moveTo>
                    <a:pt x="1698" y="1129"/>
                  </a:moveTo>
                  <a:lnTo>
                    <a:pt x="1560" y="1207"/>
                  </a:lnTo>
                  <a:lnTo>
                    <a:pt x="1698" y="1286"/>
                  </a:lnTo>
                  <a:lnTo>
                    <a:pt x="1835" y="1207"/>
                  </a:lnTo>
                  <a:lnTo>
                    <a:pt x="1698" y="1129"/>
                  </a:lnTo>
                  <a:close/>
                  <a:moveTo>
                    <a:pt x="1355" y="1124"/>
                  </a:moveTo>
                  <a:lnTo>
                    <a:pt x="1217" y="1202"/>
                  </a:lnTo>
                  <a:lnTo>
                    <a:pt x="1356" y="1282"/>
                  </a:lnTo>
                  <a:lnTo>
                    <a:pt x="1493" y="1204"/>
                  </a:lnTo>
                  <a:lnTo>
                    <a:pt x="1355" y="1124"/>
                  </a:lnTo>
                  <a:close/>
                  <a:moveTo>
                    <a:pt x="3139" y="1101"/>
                  </a:moveTo>
                  <a:lnTo>
                    <a:pt x="3001" y="1181"/>
                  </a:lnTo>
                  <a:lnTo>
                    <a:pt x="3140" y="1260"/>
                  </a:lnTo>
                  <a:lnTo>
                    <a:pt x="3278" y="1181"/>
                  </a:lnTo>
                  <a:lnTo>
                    <a:pt x="3139" y="1101"/>
                  </a:lnTo>
                  <a:close/>
                  <a:moveTo>
                    <a:pt x="2547" y="1041"/>
                  </a:moveTo>
                  <a:lnTo>
                    <a:pt x="2410" y="1119"/>
                  </a:lnTo>
                  <a:lnTo>
                    <a:pt x="2549" y="1199"/>
                  </a:lnTo>
                  <a:lnTo>
                    <a:pt x="2686" y="1119"/>
                  </a:lnTo>
                  <a:lnTo>
                    <a:pt x="2547" y="1041"/>
                  </a:lnTo>
                  <a:close/>
                  <a:moveTo>
                    <a:pt x="2206" y="1036"/>
                  </a:moveTo>
                  <a:lnTo>
                    <a:pt x="2069" y="1116"/>
                  </a:lnTo>
                  <a:lnTo>
                    <a:pt x="2207" y="1194"/>
                  </a:lnTo>
                  <a:lnTo>
                    <a:pt x="2345" y="1116"/>
                  </a:lnTo>
                  <a:lnTo>
                    <a:pt x="2206" y="1036"/>
                  </a:lnTo>
                  <a:close/>
                  <a:moveTo>
                    <a:pt x="1864" y="1032"/>
                  </a:moveTo>
                  <a:lnTo>
                    <a:pt x="1727" y="1111"/>
                  </a:lnTo>
                  <a:lnTo>
                    <a:pt x="1864" y="1191"/>
                  </a:lnTo>
                  <a:lnTo>
                    <a:pt x="2002" y="1111"/>
                  </a:lnTo>
                  <a:lnTo>
                    <a:pt x="1864" y="1032"/>
                  </a:lnTo>
                  <a:close/>
                  <a:moveTo>
                    <a:pt x="1521" y="1027"/>
                  </a:moveTo>
                  <a:lnTo>
                    <a:pt x="1384" y="1108"/>
                  </a:lnTo>
                  <a:lnTo>
                    <a:pt x="1523" y="1186"/>
                  </a:lnTo>
                  <a:lnTo>
                    <a:pt x="1660" y="1108"/>
                  </a:lnTo>
                  <a:lnTo>
                    <a:pt x="1521" y="1027"/>
                  </a:lnTo>
                  <a:close/>
                  <a:moveTo>
                    <a:pt x="1180" y="1024"/>
                  </a:moveTo>
                  <a:lnTo>
                    <a:pt x="1043" y="1103"/>
                  </a:lnTo>
                  <a:lnTo>
                    <a:pt x="1181" y="1183"/>
                  </a:lnTo>
                  <a:lnTo>
                    <a:pt x="1319" y="1103"/>
                  </a:lnTo>
                  <a:lnTo>
                    <a:pt x="1180" y="1024"/>
                  </a:lnTo>
                  <a:close/>
                  <a:moveTo>
                    <a:pt x="2964" y="1001"/>
                  </a:moveTo>
                  <a:lnTo>
                    <a:pt x="2827" y="1081"/>
                  </a:lnTo>
                  <a:lnTo>
                    <a:pt x="2964" y="1160"/>
                  </a:lnTo>
                  <a:lnTo>
                    <a:pt x="3103" y="1081"/>
                  </a:lnTo>
                  <a:lnTo>
                    <a:pt x="2964" y="1001"/>
                  </a:lnTo>
                  <a:close/>
                  <a:moveTo>
                    <a:pt x="2372" y="939"/>
                  </a:moveTo>
                  <a:lnTo>
                    <a:pt x="2235" y="1019"/>
                  </a:lnTo>
                  <a:lnTo>
                    <a:pt x="2374" y="1098"/>
                  </a:lnTo>
                  <a:lnTo>
                    <a:pt x="2511" y="1019"/>
                  </a:lnTo>
                  <a:lnTo>
                    <a:pt x="2372" y="939"/>
                  </a:lnTo>
                  <a:close/>
                  <a:moveTo>
                    <a:pt x="2031" y="936"/>
                  </a:moveTo>
                  <a:lnTo>
                    <a:pt x="1894" y="1014"/>
                  </a:lnTo>
                  <a:lnTo>
                    <a:pt x="2031" y="1094"/>
                  </a:lnTo>
                  <a:lnTo>
                    <a:pt x="2168" y="1014"/>
                  </a:lnTo>
                  <a:lnTo>
                    <a:pt x="2031" y="936"/>
                  </a:lnTo>
                  <a:close/>
                  <a:moveTo>
                    <a:pt x="1688" y="931"/>
                  </a:moveTo>
                  <a:lnTo>
                    <a:pt x="1551" y="1011"/>
                  </a:lnTo>
                  <a:lnTo>
                    <a:pt x="1690" y="1090"/>
                  </a:lnTo>
                  <a:lnTo>
                    <a:pt x="1827" y="1011"/>
                  </a:lnTo>
                  <a:lnTo>
                    <a:pt x="1688" y="931"/>
                  </a:lnTo>
                  <a:close/>
                  <a:moveTo>
                    <a:pt x="1346" y="928"/>
                  </a:moveTo>
                  <a:lnTo>
                    <a:pt x="1209" y="1006"/>
                  </a:lnTo>
                  <a:lnTo>
                    <a:pt x="1348" y="1086"/>
                  </a:lnTo>
                  <a:lnTo>
                    <a:pt x="1485" y="1006"/>
                  </a:lnTo>
                  <a:lnTo>
                    <a:pt x="1346" y="928"/>
                  </a:lnTo>
                  <a:close/>
                  <a:moveTo>
                    <a:pt x="1005" y="923"/>
                  </a:moveTo>
                  <a:lnTo>
                    <a:pt x="868" y="1003"/>
                  </a:lnTo>
                  <a:lnTo>
                    <a:pt x="1007" y="1081"/>
                  </a:lnTo>
                  <a:lnTo>
                    <a:pt x="1144" y="1003"/>
                  </a:lnTo>
                  <a:lnTo>
                    <a:pt x="1005" y="923"/>
                  </a:lnTo>
                  <a:close/>
                  <a:moveTo>
                    <a:pt x="2789" y="902"/>
                  </a:moveTo>
                  <a:lnTo>
                    <a:pt x="2652" y="980"/>
                  </a:lnTo>
                  <a:lnTo>
                    <a:pt x="2789" y="1060"/>
                  </a:lnTo>
                  <a:lnTo>
                    <a:pt x="2928" y="980"/>
                  </a:lnTo>
                  <a:lnTo>
                    <a:pt x="2789" y="902"/>
                  </a:lnTo>
                  <a:close/>
                  <a:moveTo>
                    <a:pt x="2198" y="840"/>
                  </a:moveTo>
                  <a:lnTo>
                    <a:pt x="2060" y="920"/>
                  </a:lnTo>
                  <a:lnTo>
                    <a:pt x="2198" y="998"/>
                  </a:lnTo>
                  <a:lnTo>
                    <a:pt x="2335" y="920"/>
                  </a:lnTo>
                  <a:lnTo>
                    <a:pt x="2198" y="840"/>
                  </a:lnTo>
                  <a:close/>
                  <a:moveTo>
                    <a:pt x="1856" y="836"/>
                  </a:moveTo>
                  <a:lnTo>
                    <a:pt x="1719" y="915"/>
                  </a:lnTo>
                  <a:lnTo>
                    <a:pt x="1856" y="995"/>
                  </a:lnTo>
                  <a:lnTo>
                    <a:pt x="1993" y="915"/>
                  </a:lnTo>
                  <a:lnTo>
                    <a:pt x="1856" y="836"/>
                  </a:lnTo>
                  <a:close/>
                  <a:moveTo>
                    <a:pt x="1513" y="831"/>
                  </a:moveTo>
                  <a:lnTo>
                    <a:pt x="1376" y="911"/>
                  </a:lnTo>
                  <a:lnTo>
                    <a:pt x="1515" y="990"/>
                  </a:lnTo>
                  <a:lnTo>
                    <a:pt x="1652" y="911"/>
                  </a:lnTo>
                  <a:lnTo>
                    <a:pt x="1513" y="831"/>
                  </a:lnTo>
                  <a:close/>
                  <a:moveTo>
                    <a:pt x="1172" y="828"/>
                  </a:moveTo>
                  <a:lnTo>
                    <a:pt x="1034" y="907"/>
                  </a:lnTo>
                  <a:lnTo>
                    <a:pt x="1173" y="985"/>
                  </a:lnTo>
                  <a:lnTo>
                    <a:pt x="1311" y="907"/>
                  </a:lnTo>
                  <a:lnTo>
                    <a:pt x="1172" y="828"/>
                  </a:lnTo>
                  <a:close/>
                  <a:moveTo>
                    <a:pt x="830" y="823"/>
                  </a:moveTo>
                  <a:lnTo>
                    <a:pt x="693" y="902"/>
                  </a:lnTo>
                  <a:lnTo>
                    <a:pt x="830" y="982"/>
                  </a:lnTo>
                  <a:lnTo>
                    <a:pt x="967" y="902"/>
                  </a:lnTo>
                  <a:lnTo>
                    <a:pt x="830" y="823"/>
                  </a:lnTo>
                  <a:close/>
                  <a:moveTo>
                    <a:pt x="489" y="818"/>
                  </a:moveTo>
                  <a:lnTo>
                    <a:pt x="350" y="898"/>
                  </a:lnTo>
                  <a:lnTo>
                    <a:pt x="1364" y="1479"/>
                  </a:lnTo>
                  <a:lnTo>
                    <a:pt x="1502" y="1400"/>
                  </a:lnTo>
                  <a:lnTo>
                    <a:pt x="489" y="818"/>
                  </a:lnTo>
                  <a:close/>
                  <a:moveTo>
                    <a:pt x="2614" y="800"/>
                  </a:moveTo>
                  <a:lnTo>
                    <a:pt x="2475" y="880"/>
                  </a:lnTo>
                  <a:lnTo>
                    <a:pt x="2614" y="959"/>
                  </a:lnTo>
                  <a:lnTo>
                    <a:pt x="2752" y="880"/>
                  </a:lnTo>
                  <a:lnTo>
                    <a:pt x="2614" y="800"/>
                  </a:lnTo>
                  <a:close/>
                  <a:moveTo>
                    <a:pt x="2023" y="740"/>
                  </a:moveTo>
                  <a:lnTo>
                    <a:pt x="1886" y="818"/>
                  </a:lnTo>
                  <a:lnTo>
                    <a:pt x="2023" y="898"/>
                  </a:lnTo>
                  <a:lnTo>
                    <a:pt x="2160" y="818"/>
                  </a:lnTo>
                  <a:lnTo>
                    <a:pt x="2023" y="740"/>
                  </a:lnTo>
                  <a:close/>
                  <a:moveTo>
                    <a:pt x="1680" y="735"/>
                  </a:moveTo>
                  <a:lnTo>
                    <a:pt x="1543" y="815"/>
                  </a:lnTo>
                  <a:lnTo>
                    <a:pt x="1681" y="893"/>
                  </a:lnTo>
                  <a:lnTo>
                    <a:pt x="1819" y="815"/>
                  </a:lnTo>
                  <a:lnTo>
                    <a:pt x="1680" y="735"/>
                  </a:lnTo>
                  <a:close/>
                  <a:moveTo>
                    <a:pt x="1338" y="732"/>
                  </a:moveTo>
                  <a:lnTo>
                    <a:pt x="1201" y="810"/>
                  </a:lnTo>
                  <a:lnTo>
                    <a:pt x="1340" y="890"/>
                  </a:lnTo>
                  <a:lnTo>
                    <a:pt x="1477" y="810"/>
                  </a:lnTo>
                  <a:lnTo>
                    <a:pt x="1338" y="732"/>
                  </a:lnTo>
                  <a:close/>
                  <a:moveTo>
                    <a:pt x="997" y="727"/>
                  </a:moveTo>
                  <a:lnTo>
                    <a:pt x="860" y="807"/>
                  </a:lnTo>
                  <a:lnTo>
                    <a:pt x="997" y="885"/>
                  </a:lnTo>
                  <a:lnTo>
                    <a:pt x="1134" y="807"/>
                  </a:lnTo>
                  <a:lnTo>
                    <a:pt x="997" y="727"/>
                  </a:lnTo>
                  <a:close/>
                  <a:moveTo>
                    <a:pt x="655" y="724"/>
                  </a:moveTo>
                  <a:lnTo>
                    <a:pt x="518" y="802"/>
                  </a:lnTo>
                  <a:lnTo>
                    <a:pt x="655" y="882"/>
                  </a:lnTo>
                  <a:lnTo>
                    <a:pt x="793" y="802"/>
                  </a:lnTo>
                  <a:lnTo>
                    <a:pt x="655" y="724"/>
                  </a:lnTo>
                  <a:close/>
                  <a:moveTo>
                    <a:pt x="314" y="719"/>
                  </a:moveTo>
                  <a:lnTo>
                    <a:pt x="175" y="799"/>
                  </a:lnTo>
                  <a:lnTo>
                    <a:pt x="314" y="877"/>
                  </a:lnTo>
                  <a:lnTo>
                    <a:pt x="451" y="799"/>
                  </a:lnTo>
                  <a:lnTo>
                    <a:pt x="314" y="719"/>
                  </a:lnTo>
                  <a:close/>
                  <a:moveTo>
                    <a:pt x="2438" y="701"/>
                  </a:moveTo>
                  <a:lnTo>
                    <a:pt x="2301" y="781"/>
                  </a:lnTo>
                  <a:lnTo>
                    <a:pt x="2439" y="859"/>
                  </a:lnTo>
                  <a:lnTo>
                    <a:pt x="2577" y="781"/>
                  </a:lnTo>
                  <a:lnTo>
                    <a:pt x="2438" y="701"/>
                  </a:lnTo>
                  <a:close/>
                  <a:moveTo>
                    <a:pt x="1846" y="639"/>
                  </a:moveTo>
                  <a:lnTo>
                    <a:pt x="1709" y="719"/>
                  </a:lnTo>
                  <a:lnTo>
                    <a:pt x="1848" y="797"/>
                  </a:lnTo>
                  <a:lnTo>
                    <a:pt x="1985" y="719"/>
                  </a:lnTo>
                  <a:lnTo>
                    <a:pt x="1846" y="639"/>
                  </a:lnTo>
                  <a:close/>
                  <a:moveTo>
                    <a:pt x="1505" y="635"/>
                  </a:moveTo>
                  <a:lnTo>
                    <a:pt x="1368" y="714"/>
                  </a:lnTo>
                  <a:lnTo>
                    <a:pt x="1507" y="794"/>
                  </a:lnTo>
                  <a:lnTo>
                    <a:pt x="1644" y="714"/>
                  </a:lnTo>
                  <a:lnTo>
                    <a:pt x="1505" y="635"/>
                  </a:lnTo>
                  <a:close/>
                  <a:moveTo>
                    <a:pt x="1163" y="630"/>
                  </a:moveTo>
                  <a:lnTo>
                    <a:pt x="1026" y="710"/>
                  </a:lnTo>
                  <a:lnTo>
                    <a:pt x="1163" y="789"/>
                  </a:lnTo>
                  <a:lnTo>
                    <a:pt x="1301" y="710"/>
                  </a:lnTo>
                  <a:lnTo>
                    <a:pt x="1163" y="630"/>
                  </a:lnTo>
                  <a:close/>
                  <a:moveTo>
                    <a:pt x="822" y="627"/>
                  </a:moveTo>
                  <a:lnTo>
                    <a:pt x="685" y="706"/>
                  </a:lnTo>
                  <a:lnTo>
                    <a:pt x="822" y="786"/>
                  </a:lnTo>
                  <a:lnTo>
                    <a:pt x="959" y="706"/>
                  </a:lnTo>
                  <a:lnTo>
                    <a:pt x="822" y="627"/>
                  </a:lnTo>
                  <a:close/>
                  <a:moveTo>
                    <a:pt x="137" y="619"/>
                  </a:moveTo>
                  <a:lnTo>
                    <a:pt x="0" y="697"/>
                  </a:lnTo>
                  <a:lnTo>
                    <a:pt x="139" y="777"/>
                  </a:lnTo>
                  <a:lnTo>
                    <a:pt x="276" y="697"/>
                  </a:lnTo>
                  <a:lnTo>
                    <a:pt x="137" y="619"/>
                  </a:lnTo>
                  <a:close/>
                  <a:moveTo>
                    <a:pt x="2263" y="601"/>
                  </a:moveTo>
                  <a:lnTo>
                    <a:pt x="2126" y="679"/>
                  </a:lnTo>
                  <a:lnTo>
                    <a:pt x="2265" y="760"/>
                  </a:lnTo>
                  <a:lnTo>
                    <a:pt x="2402" y="679"/>
                  </a:lnTo>
                  <a:lnTo>
                    <a:pt x="2263" y="601"/>
                  </a:lnTo>
                  <a:close/>
                  <a:moveTo>
                    <a:pt x="1672" y="539"/>
                  </a:moveTo>
                  <a:lnTo>
                    <a:pt x="1534" y="619"/>
                  </a:lnTo>
                  <a:lnTo>
                    <a:pt x="1673" y="697"/>
                  </a:lnTo>
                  <a:lnTo>
                    <a:pt x="1810" y="619"/>
                  </a:lnTo>
                  <a:lnTo>
                    <a:pt x="1672" y="539"/>
                  </a:lnTo>
                  <a:close/>
                  <a:moveTo>
                    <a:pt x="1330" y="536"/>
                  </a:moveTo>
                  <a:lnTo>
                    <a:pt x="1193" y="614"/>
                  </a:lnTo>
                  <a:lnTo>
                    <a:pt x="1332" y="693"/>
                  </a:lnTo>
                  <a:lnTo>
                    <a:pt x="1469" y="614"/>
                  </a:lnTo>
                  <a:lnTo>
                    <a:pt x="1330" y="536"/>
                  </a:lnTo>
                  <a:close/>
                  <a:moveTo>
                    <a:pt x="989" y="531"/>
                  </a:moveTo>
                  <a:lnTo>
                    <a:pt x="851" y="611"/>
                  </a:lnTo>
                  <a:lnTo>
                    <a:pt x="989" y="689"/>
                  </a:lnTo>
                  <a:lnTo>
                    <a:pt x="1126" y="611"/>
                  </a:lnTo>
                  <a:lnTo>
                    <a:pt x="989" y="531"/>
                  </a:lnTo>
                  <a:close/>
                  <a:moveTo>
                    <a:pt x="647" y="527"/>
                  </a:moveTo>
                  <a:lnTo>
                    <a:pt x="508" y="606"/>
                  </a:lnTo>
                  <a:lnTo>
                    <a:pt x="647" y="684"/>
                  </a:lnTo>
                  <a:lnTo>
                    <a:pt x="784" y="606"/>
                  </a:lnTo>
                  <a:lnTo>
                    <a:pt x="647" y="527"/>
                  </a:lnTo>
                  <a:close/>
                  <a:moveTo>
                    <a:pt x="304" y="523"/>
                  </a:moveTo>
                  <a:lnTo>
                    <a:pt x="167" y="601"/>
                  </a:lnTo>
                  <a:lnTo>
                    <a:pt x="481" y="781"/>
                  </a:lnTo>
                  <a:lnTo>
                    <a:pt x="618" y="702"/>
                  </a:lnTo>
                  <a:lnTo>
                    <a:pt x="304" y="523"/>
                  </a:lnTo>
                  <a:close/>
                  <a:moveTo>
                    <a:pt x="2088" y="500"/>
                  </a:moveTo>
                  <a:lnTo>
                    <a:pt x="1951" y="580"/>
                  </a:lnTo>
                  <a:lnTo>
                    <a:pt x="2090" y="658"/>
                  </a:lnTo>
                  <a:lnTo>
                    <a:pt x="2227" y="580"/>
                  </a:lnTo>
                  <a:lnTo>
                    <a:pt x="2088" y="500"/>
                  </a:lnTo>
                  <a:close/>
                  <a:moveTo>
                    <a:pt x="1497" y="439"/>
                  </a:moveTo>
                  <a:lnTo>
                    <a:pt x="1360" y="518"/>
                  </a:lnTo>
                  <a:lnTo>
                    <a:pt x="1498" y="598"/>
                  </a:lnTo>
                  <a:lnTo>
                    <a:pt x="1636" y="518"/>
                  </a:lnTo>
                  <a:lnTo>
                    <a:pt x="1497" y="439"/>
                  </a:lnTo>
                  <a:close/>
                  <a:moveTo>
                    <a:pt x="1155" y="434"/>
                  </a:moveTo>
                  <a:lnTo>
                    <a:pt x="1018" y="514"/>
                  </a:lnTo>
                  <a:lnTo>
                    <a:pt x="1155" y="593"/>
                  </a:lnTo>
                  <a:lnTo>
                    <a:pt x="1293" y="514"/>
                  </a:lnTo>
                  <a:lnTo>
                    <a:pt x="1155" y="434"/>
                  </a:lnTo>
                  <a:close/>
                  <a:moveTo>
                    <a:pt x="814" y="431"/>
                  </a:moveTo>
                  <a:lnTo>
                    <a:pt x="677" y="509"/>
                  </a:lnTo>
                  <a:lnTo>
                    <a:pt x="814" y="590"/>
                  </a:lnTo>
                  <a:lnTo>
                    <a:pt x="951" y="509"/>
                  </a:lnTo>
                  <a:lnTo>
                    <a:pt x="814" y="431"/>
                  </a:lnTo>
                  <a:close/>
                  <a:moveTo>
                    <a:pt x="471" y="426"/>
                  </a:moveTo>
                  <a:lnTo>
                    <a:pt x="334" y="506"/>
                  </a:lnTo>
                  <a:lnTo>
                    <a:pt x="472" y="585"/>
                  </a:lnTo>
                  <a:lnTo>
                    <a:pt x="610" y="506"/>
                  </a:lnTo>
                  <a:lnTo>
                    <a:pt x="471" y="426"/>
                  </a:lnTo>
                  <a:close/>
                  <a:moveTo>
                    <a:pt x="1913" y="400"/>
                  </a:moveTo>
                  <a:lnTo>
                    <a:pt x="1776" y="480"/>
                  </a:lnTo>
                  <a:lnTo>
                    <a:pt x="1913" y="559"/>
                  </a:lnTo>
                  <a:lnTo>
                    <a:pt x="2052" y="480"/>
                  </a:lnTo>
                  <a:lnTo>
                    <a:pt x="1913" y="400"/>
                  </a:lnTo>
                  <a:close/>
                  <a:moveTo>
                    <a:pt x="1322" y="338"/>
                  </a:moveTo>
                  <a:lnTo>
                    <a:pt x="1185" y="418"/>
                  </a:lnTo>
                  <a:lnTo>
                    <a:pt x="1322" y="496"/>
                  </a:lnTo>
                  <a:lnTo>
                    <a:pt x="1461" y="418"/>
                  </a:lnTo>
                  <a:lnTo>
                    <a:pt x="1322" y="338"/>
                  </a:lnTo>
                  <a:close/>
                  <a:moveTo>
                    <a:pt x="980" y="335"/>
                  </a:moveTo>
                  <a:lnTo>
                    <a:pt x="843" y="413"/>
                  </a:lnTo>
                  <a:lnTo>
                    <a:pt x="980" y="493"/>
                  </a:lnTo>
                  <a:lnTo>
                    <a:pt x="1118" y="413"/>
                  </a:lnTo>
                  <a:lnTo>
                    <a:pt x="980" y="335"/>
                  </a:lnTo>
                  <a:close/>
                  <a:moveTo>
                    <a:pt x="637" y="330"/>
                  </a:moveTo>
                  <a:lnTo>
                    <a:pt x="500" y="410"/>
                  </a:lnTo>
                  <a:lnTo>
                    <a:pt x="639" y="488"/>
                  </a:lnTo>
                  <a:lnTo>
                    <a:pt x="776" y="410"/>
                  </a:lnTo>
                  <a:lnTo>
                    <a:pt x="637" y="330"/>
                  </a:lnTo>
                  <a:close/>
                  <a:moveTo>
                    <a:pt x="1739" y="300"/>
                  </a:moveTo>
                  <a:lnTo>
                    <a:pt x="1601" y="379"/>
                  </a:lnTo>
                  <a:lnTo>
                    <a:pt x="1739" y="459"/>
                  </a:lnTo>
                  <a:lnTo>
                    <a:pt x="1876" y="379"/>
                  </a:lnTo>
                  <a:lnTo>
                    <a:pt x="1739" y="300"/>
                  </a:lnTo>
                  <a:close/>
                  <a:moveTo>
                    <a:pt x="1147" y="238"/>
                  </a:moveTo>
                  <a:lnTo>
                    <a:pt x="1010" y="318"/>
                  </a:lnTo>
                  <a:lnTo>
                    <a:pt x="1147" y="397"/>
                  </a:lnTo>
                  <a:lnTo>
                    <a:pt x="1284" y="318"/>
                  </a:lnTo>
                  <a:lnTo>
                    <a:pt x="1147" y="238"/>
                  </a:lnTo>
                  <a:close/>
                  <a:moveTo>
                    <a:pt x="804" y="235"/>
                  </a:moveTo>
                  <a:lnTo>
                    <a:pt x="667" y="313"/>
                  </a:lnTo>
                  <a:lnTo>
                    <a:pt x="806" y="392"/>
                  </a:lnTo>
                  <a:lnTo>
                    <a:pt x="943" y="313"/>
                  </a:lnTo>
                  <a:lnTo>
                    <a:pt x="804" y="235"/>
                  </a:lnTo>
                  <a:close/>
                  <a:moveTo>
                    <a:pt x="1562" y="199"/>
                  </a:moveTo>
                  <a:lnTo>
                    <a:pt x="1425" y="279"/>
                  </a:lnTo>
                  <a:lnTo>
                    <a:pt x="1564" y="358"/>
                  </a:lnTo>
                  <a:lnTo>
                    <a:pt x="1701" y="279"/>
                  </a:lnTo>
                  <a:lnTo>
                    <a:pt x="1562" y="199"/>
                  </a:lnTo>
                  <a:close/>
                  <a:moveTo>
                    <a:pt x="972" y="139"/>
                  </a:moveTo>
                  <a:lnTo>
                    <a:pt x="833" y="217"/>
                  </a:lnTo>
                  <a:lnTo>
                    <a:pt x="972" y="297"/>
                  </a:lnTo>
                  <a:lnTo>
                    <a:pt x="1110" y="217"/>
                  </a:lnTo>
                  <a:lnTo>
                    <a:pt x="972" y="139"/>
                  </a:lnTo>
                  <a:close/>
                  <a:moveTo>
                    <a:pt x="1387" y="99"/>
                  </a:moveTo>
                  <a:lnTo>
                    <a:pt x="1250" y="179"/>
                  </a:lnTo>
                  <a:lnTo>
                    <a:pt x="1389" y="258"/>
                  </a:lnTo>
                  <a:lnTo>
                    <a:pt x="1526" y="179"/>
                  </a:lnTo>
                  <a:lnTo>
                    <a:pt x="1387" y="99"/>
                  </a:lnTo>
                  <a:close/>
                  <a:moveTo>
                    <a:pt x="1212" y="0"/>
                  </a:moveTo>
                  <a:lnTo>
                    <a:pt x="1075" y="78"/>
                  </a:lnTo>
                  <a:lnTo>
                    <a:pt x="1214" y="158"/>
                  </a:lnTo>
                  <a:lnTo>
                    <a:pt x="1351" y="78"/>
                  </a:lnTo>
                  <a:lnTo>
                    <a:pt x="1212" y="0"/>
                  </a:lnTo>
                  <a:close/>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30" name="Freeform 3047"/>
            <p:cNvSpPr>
              <a:spLocks noEditPoints="1"/>
            </p:cNvSpPr>
            <p:nvPr/>
          </p:nvSpPr>
          <p:spPr bwMode="auto">
            <a:xfrm>
              <a:off x="7081416" y="2914070"/>
              <a:ext cx="3497165" cy="2005543"/>
            </a:xfrm>
            <a:custGeom>
              <a:avLst/>
              <a:gdLst>
                <a:gd name="T0" fmla="*/ 2444 w 3627"/>
                <a:gd name="T1" fmla="*/ 1905 h 2080"/>
                <a:gd name="T2" fmla="*/ 2377 w 3627"/>
                <a:gd name="T3" fmla="*/ 1900 h 2080"/>
                <a:gd name="T4" fmla="*/ 2405 w 3627"/>
                <a:gd name="T5" fmla="*/ 1725 h 2080"/>
                <a:gd name="T6" fmla="*/ 2065 w 3627"/>
                <a:gd name="T7" fmla="*/ 1879 h 2080"/>
                <a:gd name="T8" fmla="*/ 2915 w 3627"/>
                <a:gd name="T9" fmla="*/ 1634 h 2080"/>
                <a:gd name="T10" fmla="*/ 2093 w 3627"/>
                <a:gd name="T11" fmla="*/ 1704 h 2080"/>
                <a:gd name="T12" fmla="*/ 3219 w 3627"/>
                <a:gd name="T13" fmla="*/ 1616 h 2080"/>
                <a:gd name="T14" fmla="*/ 2397 w 3627"/>
                <a:gd name="T15" fmla="*/ 1529 h 2080"/>
                <a:gd name="T16" fmla="*/ 1714 w 3627"/>
                <a:gd name="T17" fmla="*/ 1679 h 2080"/>
                <a:gd name="T18" fmla="*/ 3248 w 3627"/>
                <a:gd name="T19" fmla="*/ 1441 h 2080"/>
                <a:gd name="T20" fmla="*/ 2426 w 3627"/>
                <a:gd name="T21" fmla="*/ 1513 h 2080"/>
                <a:gd name="T22" fmla="*/ 1676 w 3627"/>
                <a:gd name="T23" fmla="*/ 1500 h 2080"/>
                <a:gd name="T24" fmla="*/ 2730 w 3627"/>
                <a:gd name="T25" fmla="*/ 1336 h 2080"/>
                <a:gd name="T26" fmla="*/ 3490 w 3627"/>
                <a:gd name="T27" fmla="*/ 1461 h 2080"/>
                <a:gd name="T28" fmla="*/ 2899 w 3627"/>
                <a:gd name="T29" fmla="*/ 1242 h 2080"/>
                <a:gd name="T30" fmla="*/ 2214 w 3627"/>
                <a:gd name="T31" fmla="*/ 1232 h 2080"/>
                <a:gd name="T32" fmla="*/ 1531 w 3627"/>
                <a:gd name="T33" fmla="*/ 1224 h 2080"/>
                <a:gd name="T34" fmla="*/ 2243 w 3627"/>
                <a:gd name="T35" fmla="*/ 1215 h 2080"/>
                <a:gd name="T36" fmla="*/ 2176 w 3627"/>
                <a:gd name="T37" fmla="*/ 1212 h 2080"/>
                <a:gd name="T38" fmla="*/ 1355 w 3627"/>
                <a:gd name="T39" fmla="*/ 1124 h 2080"/>
                <a:gd name="T40" fmla="*/ 3140 w 3627"/>
                <a:gd name="T41" fmla="*/ 1260 h 2080"/>
                <a:gd name="T42" fmla="*/ 2547 w 3627"/>
                <a:gd name="T43" fmla="*/ 1041 h 2080"/>
                <a:gd name="T44" fmla="*/ 1727 w 3627"/>
                <a:gd name="T45" fmla="*/ 1111 h 2080"/>
                <a:gd name="T46" fmla="*/ 1660 w 3627"/>
                <a:gd name="T47" fmla="*/ 1108 h 2080"/>
                <a:gd name="T48" fmla="*/ 2964 w 3627"/>
                <a:gd name="T49" fmla="*/ 1001 h 2080"/>
                <a:gd name="T50" fmla="*/ 2374 w 3627"/>
                <a:gd name="T51" fmla="*/ 1098 h 2080"/>
                <a:gd name="T52" fmla="*/ 2031 w 3627"/>
                <a:gd name="T53" fmla="*/ 936 h 2080"/>
                <a:gd name="T54" fmla="*/ 1209 w 3627"/>
                <a:gd name="T55" fmla="*/ 1006 h 2080"/>
                <a:gd name="T56" fmla="*/ 1144 w 3627"/>
                <a:gd name="T57" fmla="*/ 1003 h 2080"/>
                <a:gd name="T58" fmla="*/ 2198 w 3627"/>
                <a:gd name="T59" fmla="*/ 840 h 2080"/>
                <a:gd name="T60" fmla="*/ 1856 w 3627"/>
                <a:gd name="T61" fmla="*/ 995 h 2080"/>
                <a:gd name="T62" fmla="*/ 1513 w 3627"/>
                <a:gd name="T63" fmla="*/ 831 h 2080"/>
                <a:gd name="T64" fmla="*/ 693 w 3627"/>
                <a:gd name="T65" fmla="*/ 902 h 2080"/>
                <a:gd name="T66" fmla="*/ 1502 w 3627"/>
                <a:gd name="T67" fmla="*/ 1400 h 2080"/>
                <a:gd name="T68" fmla="*/ 2023 w 3627"/>
                <a:gd name="T69" fmla="*/ 740 h 2080"/>
                <a:gd name="T70" fmla="*/ 1681 w 3627"/>
                <a:gd name="T71" fmla="*/ 893 h 2080"/>
                <a:gd name="T72" fmla="*/ 1338 w 3627"/>
                <a:gd name="T73" fmla="*/ 732 h 2080"/>
                <a:gd name="T74" fmla="*/ 518 w 3627"/>
                <a:gd name="T75" fmla="*/ 802 h 2080"/>
                <a:gd name="T76" fmla="*/ 451 w 3627"/>
                <a:gd name="T77" fmla="*/ 799 h 2080"/>
                <a:gd name="T78" fmla="*/ 1846 w 3627"/>
                <a:gd name="T79" fmla="*/ 639 h 2080"/>
                <a:gd name="T80" fmla="*/ 1507 w 3627"/>
                <a:gd name="T81" fmla="*/ 794 h 2080"/>
                <a:gd name="T82" fmla="*/ 1163 w 3627"/>
                <a:gd name="T83" fmla="*/ 630 h 2080"/>
                <a:gd name="T84" fmla="*/ 0 w 3627"/>
                <a:gd name="T85" fmla="*/ 697 h 2080"/>
                <a:gd name="T86" fmla="*/ 2402 w 3627"/>
                <a:gd name="T87" fmla="*/ 679 h 2080"/>
                <a:gd name="T88" fmla="*/ 1330 w 3627"/>
                <a:gd name="T89" fmla="*/ 536 h 2080"/>
                <a:gd name="T90" fmla="*/ 989 w 3627"/>
                <a:gd name="T91" fmla="*/ 689 h 2080"/>
                <a:gd name="T92" fmla="*/ 647 w 3627"/>
                <a:gd name="T93" fmla="*/ 527 h 2080"/>
                <a:gd name="T94" fmla="*/ 1951 w 3627"/>
                <a:gd name="T95" fmla="*/ 580 h 2080"/>
                <a:gd name="T96" fmla="*/ 1636 w 3627"/>
                <a:gd name="T97" fmla="*/ 518 h 2080"/>
                <a:gd name="T98" fmla="*/ 814 w 3627"/>
                <a:gd name="T99" fmla="*/ 431 h 2080"/>
                <a:gd name="T100" fmla="*/ 472 w 3627"/>
                <a:gd name="T101" fmla="*/ 585 h 2080"/>
                <a:gd name="T102" fmla="*/ 1913 w 3627"/>
                <a:gd name="T103" fmla="*/ 400 h 2080"/>
                <a:gd name="T104" fmla="*/ 843 w 3627"/>
                <a:gd name="T105" fmla="*/ 413 h 2080"/>
                <a:gd name="T106" fmla="*/ 776 w 3627"/>
                <a:gd name="T107" fmla="*/ 410 h 2080"/>
                <a:gd name="T108" fmla="*/ 1147 w 3627"/>
                <a:gd name="T109" fmla="*/ 238 h 2080"/>
                <a:gd name="T110" fmla="*/ 806 w 3627"/>
                <a:gd name="T111" fmla="*/ 392 h 2080"/>
                <a:gd name="T112" fmla="*/ 1562 w 3627"/>
                <a:gd name="T113" fmla="*/ 199 h 2080"/>
                <a:gd name="T114" fmla="*/ 1250 w 3627"/>
                <a:gd name="T115" fmla="*/ 179 h 2080"/>
                <a:gd name="T116" fmla="*/ 1351 w 3627"/>
                <a:gd name="T117" fmla="*/ 78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27" h="2080">
                  <a:moveTo>
                    <a:pt x="2415" y="1921"/>
                  </a:moveTo>
                  <a:lnTo>
                    <a:pt x="2278" y="2001"/>
                  </a:lnTo>
                  <a:lnTo>
                    <a:pt x="2415" y="2080"/>
                  </a:lnTo>
                  <a:lnTo>
                    <a:pt x="2552" y="2001"/>
                  </a:lnTo>
                  <a:lnTo>
                    <a:pt x="2415" y="1921"/>
                  </a:lnTo>
                  <a:moveTo>
                    <a:pt x="2582" y="1825"/>
                  </a:moveTo>
                  <a:lnTo>
                    <a:pt x="2444" y="1905"/>
                  </a:lnTo>
                  <a:lnTo>
                    <a:pt x="2582" y="1983"/>
                  </a:lnTo>
                  <a:lnTo>
                    <a:pt x="2719" y="1905"/>
                  </a:lnTo>
                  <a:lnTo>
                    <a:pt x="2582" y="1825"/>
                  </a:lnTo>
                  <a:moveTo>
                    <a:pt x="2238" y="1822"/>
                  </a:moveTo>
                  <a:lnTo>
                    <a:pt x="2101" y="1900"/>
                  </a:lnTo>
                  <a:lnTo>
                    <a:pt x="2240" y="1980"/>
                  </a:lnTo>
                  <a:lnTo>
                    <a:pt x="2377" y="1900"/>
                  </a:lnTo>
                  <a:lnTo>
                    <a:pt x="2238" y="1822"/>
                  </a:lnTo>
                  <a:moveTo>
                    <a:pt x="2748" y="1730"/>
                  </a:moveTo>
                  <a:lnTo>
                    <a:pt x="2611" y="1809"/>
                  </a:lnTo>
                  <a:lnTo>
                    <a:pt x="2748" y="1887"/>
                  </a:lnTo>
                  <a:lnTo>
                    <a:pt x="2885" y="1809"/>
                  </a:lnTo>
                  <a:lnTo>
                    <a:pt x="2748" y="1730"/>
                  </a:lnTo>
                  <a:moveTo>
                    <a:pt x="2405" y="1725"/>
                  </a:moveTo>
                  <a:lnTo>
                    <a:pt x="2268" y="1804"/>
                  </a:lnTo>
                  <a:lnTo>
                    <a:pt x="2407" y="1884"/>
                  </a:lnTo>
                  <a:lnTo>
                    <a:pt x="2544" y="1804"/>
                  </a:lnTo>
                  <a:lnTo>
                    <a:pt x="2405" y="1725"/>
                  </a:lnTo>
                  <a:moveTo>
                    <a:pt x="2064" y="1720"/>
                  </a:moveTo>
                  <a:lnTo>
                    <a:pt x="1926" y="1800"/>
                  </a:lnTo>
                  <a:lnTo>
                    <a:pt x="2065" y="1879"/>
                  </a:lnTo>
                  <a:lnTo>
                    <a:pt x="2203" y="1800"/>
                  </a:lnTo>
                  <a:lnTo>
                    <a:pt x="2064" y="1720"/>
                  </a:lnTo>
                  <a:moveTo>
                    <a:pt x="2915" y="1634"/>
                  </a:moveTo>
                  <a:lnTo>
                    <a:pt x="2778" y="1712"/>
                  </a:lnTo>
                  <a:lnTo>
                    <a:pt x="2915" y="1792"/>
                  </a:lnTo>
                  <a:lnTo>
                    <a:pt x="3052" y="1712"/>
                  </a:lnTo>
                  <a:lnTo>
                    <a:pt x="2915" y="1634"/>
                  </a:lnTo>
                  <a:moveTo>
                    <a:pt x="2573" y="1629"/>
                  </a:moveTo>
                  <a:lnTo>
                    <a:pt x="2435" y="1709"/>
                  </a:lnTo>
                  <a:lnTo>
                    <a:pt x="2573" y="1787"/>
                  </a:lnTo>
                  <a:lnTo>
                    <a:pt x="2711" y="1709"/>
                  </a:lnTo>
                  <a:lnTo>
                    <a:pt x="2573" y="1629"/>
                  </a:lnTo>
                  <a:moveTo>
                    <a:pt x="2230" y="1626"/>
                  </a:moveTo>
                  <a:lnTo>
                    <a:pt x="2093" y="1704"/>
                  </a:lnTo>
                  <a:lnTo>
                    <a:pt x="2232" y="1784"/>
                  </a:lnTo>
                  <a:lnTo>
                    <a:pt x="2369" y="1704"/>
                  </a:lnTo>
                  <a:lnTo>
                    <a:pt x="2230" y="1626"/>
                  </a:lnTo>
                  <a:moveTo>
                    <a:pt x="3082" y="1537"/>
                  </a:moveTo>
                  <a:lnTo>
                    <a:pt x="2944" y="1616"/>
                  </a:lnTo>
                  <a:lnTo>
                    <a:pt x="3082" y="1696"/>
                  </a:lnTo>
                  <a:lnTo>
                    <a:pt x="3219" y="1616"/>
                  </a:lnTo>
                  <a:lnTo>
                    <a:pt x="3082" y="1537"/>
                  </a:lnTo>
                  <a:moveTo>
                    <a:pt x="2740" y="1532"/>
                  </a:moveTo>
                  <a:lnTo>
                    <a:pt x="2603" y="1612"/>
                  </a:lnTo>
                  <a:lnTo>
                    <a:pt x="2740" y="1691"/>
                  </a:lnTo>
                  <a:lnTo>
                    <a:pt x="2877" y="1612"/>
                  </a:lnTo>
                  <a:lnTo>
                    <a:pt x="2740" y="1532"/>
                  </a:lnTo>
                  <a:moveTo>
                    <a:pt x="2397" y="1529"/>
                  </a:moveTo>
                  <a:lnTo>
                    <a:pt x="2260" y="1608"/>
                  </a:lnTo>
                  <a:lnTo>
                    <a:pt x="2399" y="1688"/>
                  </a:lnTo>
                  <a:lnTo>
                    <a:pt x="2536" y="1608"/>
                  </a:lnTo>
                  <a:lnTo>
                    <a:pt x="2397" y="1529"/>
                  </a:lnTo>
                  <a:moveTo>
                    <a:pt x="1714" y="1521"/>
                  </a:moveTo>
                  <a:lnTo>
                    <a:pt x="1577" y="1599"/>
                  </a:lnTo>
                  <a:lnTo>
                    <a:pt x="1714" y="1679"/>
                  </a:lnTo>
                  <a:lnTo>
                    <a:pt x="1853" y="1599"/>
                  </a:lnTo>
                  <a:lnTo>
                    <a:pt x="1714" y="1521"/>
                  </a:lnTo>
                  <a:moveTo>
                    <a:pt x="3248" y="1441"/>
                  </a:moveTo>
                  <a:lnTo>
                    <a:pt x="3111" y="1521"/>
                  </a:lnTo>
                  <a:lnTo>
                    <a:pt x="3248" y="1599"/>
                  </a:lnTo>
                  <a:lnTo>
                    <a:pt x="3387" y="1521"/>
                  </a:lnTo>
                  <a:lnTo>
                    <a:pt x="3248" y="1441"/>
                  </a:lnTo>
                  <a:moveTo>
                    <a:pt x="2907" y="1438"/>
                  </a:moveTo>
                  <a:lnTo>
                    <a:pt x="2769" y="1516"/>
                  </a:lnTo>
                  <a:lnTo>
                    <a:pt x="2907" y="1596"/>
                  </a:lnTo>
                  <a:lnTo>
                    <a:pt x="3044" y="1516"/>
                  </a:lnTo>
                  <a:lnTo>
                    <a:pt x="2907" y="1438"/>
                  </a:lnTo>
                  <a:moveTo>
                    <a:pt x="2564" y="1433"/>
                  </a:moveTo>
                  <a:lnTo>
                    <a:pt x="2426" y="1513"/>
                  </a:lnTo>
                  <a:lnTo>
                    <a:pt x="2565" y="1591"/>
                  </a:lnTo>
                  <a:lnTo>
                    <a:pt x="2702" y="1513"/>
                  </a:lnTo>
                  <a:lnTo>
                    <a:pt x="2564" y="1433"/>
                  </a:lnTo>
                  <a:moveTo>
                    <a:pt x="1539" y="1420"/>
                  </a:moveTo>
                  <a:lnTo>
                    <a:pt x="1402" y="1500"/>
                  </a:lnTo>
                  <a:lnTo>
                    <a:pt x="1539" y="1578"/>
                  </a:lnTo>
                  <a:lnTo>
                    <a:pt x="1676" y="1500"/>
                  </a:lnTo>
                  <a:lnTo>
                    <a:pt x="1539" y="1420"/>
                  </a:lnTo>
                  <a:moveTo>
                    <a:pt x="3073" y="1341"/>
                  </a:moveTo>
                  <a:lnTo>
                    <a:pt x="2936" y="1420"/>
                  </a:lnTo>
                  <a:lnTo>
                    <a:pt x="3073" y="1500"/>
                  </a:lnTo>
                  <a:lnTo>
                    <a:pt x="3211" y="1420"/>
                  </a:lnTo>
                  <a:lnTo>
                    <a:pt x="3073" y="1341"/>
                  </a:lnTo>
                  <a:moveTo>
                    <a:pt x="2730" y="1336"/>
                  </a:moveTo>
                  <a:lnTo>
                    <a:pt x="2593" y="1416"/>
                  </a:lnTo>
                  <a:lnTo>
                    <a:pt x="2732" y="1495"/>
                  </a:lnTo>
                  <a:lnTo>
                    <a:pt x="2869" y="1416"/>
                  </a:lnTo>
                  <a:lnTo>
                    <a:pt x="2730" y="1336"/>
                  </a:lnTo>
                  <a:moveTo>
                    <a:pt x="3490" y="1302"/>
                  </a:moveTo>
                  <a:lnTo>
                    <a:pt x="3351" y="1382"/>
                  </a:lnTo>
                  <a:lnTo>
                    <a:pt x="3490" y="1461"/>
                  </a:lnTo>
                  <a:lnTo>
                    <a:pt x="3627" y="1382"/>
                  </a:lnTo>
                  <a:lnTo>
                    <a:pt x="3490" y="1302"/>
                  </a:lnTo>
                  <a:moveTo>
                    <a:pt x="2899" y="1242"/>
                  </a:moveTo>
                  <a:lnTo>
                    <a:pt x="2760" y="1320"/>
                  </a:lnTo>
                  <a:lnTo>
                    <a:pt x="2899" y="1398"/>
                  </a:lnTo>
                  <a:lnTo>
                    <a:pt x="3036" y="1320"/>
                  </a:lnTo>
                  <a:lnTo>
                    <a:pt x="2899" y="1242"/>
                  </a:lnTo>
                  <a:moveTo>
                    <a:pt x="1873" y="1228"/>
                  </a:moveTo>
                  <a:lnTo>
                    <a:pt x="1735" y="1307"/>
                  </a:lnTo>
                  <a:lnTo>
                    <a:pt x="2049" y="1487"/>
                  </a:lnTo>
                  <a:lnTo>
                    <a:pt x="2070" y="1475"/>
                  </a:lnTo>
                  <a:lnTo>
                    <a:pt x="2186" y="1408"/>
                  </a:lnTo>
                  <a:lnTo>
                    <a:pt x="2353" y="1312"/>
                  </a:lnTo>
                  <a:lnTo>
                    <a:pt x="2214" y="1232"/>
                  </a:lnTo>
                  <a:lnTo>
                    <a:pt x="2047" y="1328"/>
                  </a:lnTo>
                  <a:lnTo>
                    <a:pt x="1873" y="1228"/>
                  </a:lnTo>
                  <a:moveTo>
                    <a:pt x="1531" y="1224"/>
                  </a:moveTo>
                  <a:lnTo>
                    <a:pt x="1394" y="1304"/>
                  </a:lnTo>
                  <a:lnTo>
                    <a:pt x="1882" y="1583"/>
                  </a:lnTo>
                  <a:lnTo>
                    <a:pt x="2020" y="1505"/>
                  </a:lnTo>
                  <a:lnTo>
                    <a:pt x="1531" y="1224"/>
                  </a:lnTo>
                  <a:moveTo>
                    <a:pt x="3314" y="1202"/>
                  </a:moveTo>
                  <a:lnTo>
                    <a:pt x="3176" y="1281"/>
                  </a:lnTo>
                  <a:lnTo>
                    <a:pt x="3315" y="1361"/>
                  </a:lnTo>
                  <a:lnTo>
                    <a:pt x="3452" y="1281"/>
                  </a:lnTo>
                  <a:lnTo>
                    <a:pt x="3314" y="1202"/>
                  </a:lnTo>
                  <a:moveTo>
                    <a:pt x="2381" y="1137"/>
                  </a:moveTo>
                  <a:lnTo>
                    <a:pt x="2243" y="1215"/>
                  </a:lnTo>
                  <a:lnTo>
                    <a:pt x="2382" y="1295"/>
                  </a:lnTo>
                  <a:lnTo>
                    <a:pt x="2520" y="1215"/>
                  </a:lnTo>
                  <a:lnTo>
                    <a:pt x="2381" y="1137"/>
                  </a:lnTo>
                  <a:moveTo>
                    <a:pt x="2039" y="1132"/>
                  </a:moveTo>
                  <a:lnTo>
                    <a:pt x="1902" y="1212"/>
                  </a:lnTo>
                  <a:lnTo>
                    <a:pt x="2039" y="1291"/>
                  </a:lnTo>
                  <a:lnTo>
                    <a:pt x="2176" y="1212"/>
                  </a:lnTo>
                  <a:lnTo>
                    <a:pt x="2039" y="1132"/>
                  </a:lnTo>
                  <a:moveTo>
                    <a:pt x="1698" y="1129"/>
                  </a:moveTo>
                  <a:lnTo>
                    <a:pt x="1560" y="1207"/>
                  </a:lnTo>
                  <a:lnTo>
                    <a:pt x="1698" y="1286"/>
                  </a:lnTo>
                  <a:lnTo>
                    <a:pt x="1835" y="1207"/>
                  </a:lnTo>
                  <a:lnTo>
                    <a:pt x="1698" y="1129"/>
                  </a:lnTo>
                  <a:moveTo>
                    <a:pt x="1355" y="1124"/>
                  </a:moveTo>
                  <a:lnTo>
                    <a:pt x="1217" y="1202"/>
                  </a:lnTo>
                  <a:lnTo>
                    <a:pt x="1356" y="1282"/>
                  </a:lnTo>
                  <a:lnTo>
                    <a:pt x="1493" y="1204"/>
                  </a:lnTo>
                  <a:lnTo>
                    <a:pt x="1355" y="1124"/>
                  </a:lnTo>
                  <a:moveTo>
                    <a:pt x="3139" y="1101"/>
                  </a:moveTo>
                  <a:lnTo>
                    <a:pt x="3001" y="1181"/>
                  </a:lnTo>
                  <a:lnTo>
                    <a:pt x="3140" y="1260"/>
                  </a:lnTo>
                  <a:lnTo>
                    <a:pt x="3278" y="1181"/>
                  </a:lnTo>
                  <a:lnTo>
                    <a:pt x="3139" y="1101"/>
                  </a:lnTo>
                  <a:moveTo>
                    <a:pt x="2547" y="1041"/>
                  </a:moveTo>
                  <a:lnTo>
                    <a:pt x="2410" y="1119"/>
                  </a:lnTo>
                  <a:lnTo>
                    <a:pt x="2549" y="1199"/>
                  </a:lnTo>
                  <a:lnTo>
                    <a:pt x="2686" y="1119"/>
                  </a:lnTo>
                  <a:lnTo>
                    <a:pt x="2547" y="1041"/>
                  </a:lnTo>
                  <a:moveTo>
                    <a:pt x="2206" y="1036"/>
                  </a:moveTo>
                  <a:lnTo>
                    <a:pt x="2069" y="1116"/>
                  </a:lnTo>
                  <a:lnTo>
                    <a:pt x="2207" y="1194"/>
                  </a:lnTo>
                  <a:lnTo>
                    <a:pt x="2345" y="1116"/>
                  </a:lnTo>
                  <a:lnTo>
                    <a:pt x="2206" y="1036"/>
                  </a:lnTo>
                  <a:moveTo>
                    <a:pt x="1864" y="1032"/>
                  </a:moveTo>
                  <a:lnTo>
                    <a:pt x="1727" y="1111"/>
                  </a:lnTo>
                  <a:lnTo>
                    <a:pt x="1864" y="1191"/>
                  </a:lnTo>
                  <a:lnTo>
                    <a:pt x="2002" y="1111"/>
                  </a:lnTo>
                  <a:lnTo>
                    <a:pt x="1864" y="1032"/>
                  </a:lnTo>
                  <a:moveTo>
                    <a:pt x="1521" y="1027"/>
                  </a:moveTo>
                  <a:lnTo>
                    <a:pt x="1384" y="1108"/>
                  </a:lnTo>
                  <a:lnTo>
                    <a:pt x="1523" y="1186"/>
                  </a:lnTo>
                  <a:lnTo>
                    <a:pt x="1660" y="1108"/>
                  </a:lnTo>
                  <a:lnTo>
                    <a:pt x="1521" y="1027"/>
                  </a:lnTo>
                  <a:moveTo>
                    <a:pt x="1180" y="1024"/>
                  </a:moveTo>
                  <a:lnTo>
                    <a:pt x="1043" y="1103"/>
                  </a:lnTo>
                  <a:lnTo>
                    <a:pt x="1181" y="1183"/>
                  </a:lnTo>
                  <a:lnTo>
                    <a:pt x="1319" y="1103"/>
                  </a:lnTo>
                  <a:lnTo>
                    <a:pt x="1180" y="1024"/>
                  </a:lnTo>
                  <a:moveTo>
                    <a:pt x="2964" y="1001"/>
                  </a:moveTo>
                  <a:lnTo>
                    <a:pt x="2827" y="1081"/>
                  </a:lnTo>
                  <a:lnTo>
                    <a:pt x="2964" y="1160"/>
                  </a:lnTo>
                  <a:lnTo>
                    <a:pt x="3103" y="1081"/>
                  </a:lnTo>
                  <a:lnTo>
                    <a:pt x="2964" y="1001"/>
                  </a:lnTo>
                  <a:moveTo>
                    <a:pt x="2372" y="939"/>
                  </a:moveTo>
                  <a:lnTo>
                    <a:pt x="2235" y="1019"/>
                  </a:lnTo>
                  <a:lnTo>
                    <a:pt x="2374" y="1098"/>
                  </a:lnTo>
                  <a:lnTo>
                    <a:pt x="2511" y="1019"/>
                  </a:lnTo>
                  <a:lnTo>
                    <a:pt x="2372" y="939"/>
                  </a:lnTo>
                  <a:moveTo>
                    <a:pt x="2031" y="936"/>
                  </a:moveTo>
                  <a:lnTo>
                    <a:pt x="1894" y="1014"/>
                  </a:lnTo>
                  <a:lnTo>
                    <a:pt x="2031" y="1094"/>
                  </a:lnTo>
                  <a:lnTo>
                    <a:pt x="2168" y="1014"/>
                  </a:lnTo>
                  <a:lnTo>
                    <a:pt x="2031" y="936"/>
                  </a:lnTo>
                  <a:moveTo>
                    <a:pt x="1688" y="931"/>
                  </a:moveTo>
                  <a:lnTo>
                    <a:pt x="1551" y="1011"/>
                  </a:lnTo>
                  <a:lnTo>
                    <a:pt x="1690" y="1090"/>
                  </a:lnTo>
                  <a:lnTo>
                    <a:pt x="1827" y="1011"/>
                  </a:lnTo>
                  <a:lnTo>
                    <a:pt x="1688" y="931"/>
                  </a:lnTo>
                  <a:moveTo>
                    <a:pt x="1346" y="928"/>
                  </a:moveTo>
                  <a:lnTo>
                    <a:pt x="1209" y="1006"/>
                  </a:lnTo>
                  <a:lnTo>
                    <a:pt x="1348" y="1086"/>
                  </a:lnTo>
                  <a:lnTo>
                    <a:pt x="1485" y="1006"/>
                  </a:lnTo>
                  <a:lnTo>
                    <a:pt x="1346" y="928"/>
                  </a:lnTo>
                  <a:moveTo>
                    <a:pt x="1005" y="923"/>
                  </a:moveTo>
                  <a:lnTo>
                    <a:pt x="868" y="1003"/>
                  </a:lnTo>
                  <a:lnTo>
                    <a:pt x="1007" y="1081"/>
                  </a:lnTo>
                  <a:lnTo>
                    <a:pt x="1144" y="1003"/>
                  </a:lnTo>
                  <a:lnTo>
                    <a:pt x="1005" y="923"/>
                  </a:lnTo>
                  <a:moveTo>
                    <a:pt x="2789" y="902"/>
                  </a:moveTo>
                  <a:lnTo>
                    <a:pt x="2652" y="980"/>
                  </a:lnTo>
                  <a:lnTo>
                    <a:pt x="2789" y="1060"/>
                  </a:lnTo>
                  <a:lnTo>
                    <a:pt x="2928" y="980"/>
                  </a:lnTo>
                  <a:lnTo>
                    <a:pt x="2789" y="902"/>
                  </a:lnTo>
                  <a:moveTo>
                    <a:pt x="2198" y="840"/>
                  </a:moveTo>
                  <a:lnTo>
                    <a:pt x="2060" y="920"/>
                  </a:lnTo>
                  <a:lnTo>
                    <a:pt x="2198" y="998"/>
                  </a:lnTo>
                  <a:lnTo>
                    <a:pt x="2335" y="920"/>
                  </a:lnTo>
                  <a:lnTo>
                    <a:pt x="2198" y="840"/>
                  </a:lnTo>
                  <a:moveTo>
                    <a:pt x="1856" y="836"/>
                  </a:moveTo>
                  <a:lnTo>
                    <a:pt x="1719" y="915"/>
                  </a:lnTo>
                  <a:lnTo>
                    <a:pt x="1856" y="995"/>
                  </a:lnTo>
                  <a:lnTo>
                    <a:pt x="1993" y="915"/>
                  </a:lnTo>
                  <a:lnTo>
                    <a:pt x="1856" y="836"/>
                  </a:lnTo>
                  <a:moveTo>
                    <a:pt x="1513" y="831"/>
                  </a:moveTo>
                  <a:lnTo>
                    <a:pt x="1376" y="911"/>
                  </a:lnTo>
                  <a:lnTo>
                    <a:pt x="1515" y="990"/>
                  </a:lnTo>
                  <a:lnTo>
                    <a:pt x="1652" y="911"/>
                  </a:lnTo>
                  <a:lnTo>
                    <a:pt x="1513" y="831"/>
                  </a:lnTo>
                  <a:moveTo>
                    <a:pt x="1172" y="828"/>
                  </a:moveTo>
                  <a:lnTo>
                    <a:pt x="1034" y="907"/>
                  </a:lnTo>
                  <a:lnTo>
                    <a:pt x="1173" y="985"/>
                  </a:lnTo>
                  <a:lnTo>
                    <a:pt x="1311" y="907"/>
                  </a:lnTo>
                  <a:lnTo>
                    <a:pt x="1172" y="828"/>
                  </a:lnTo>
                  <a:moveTo>
                    <a:pt x="830" y="823"/>
                  </a:moveTo>
                  <a:lnTo>
                    <a:pt x="693" y="902"/>
                  </a:lnTo>
                  <a:lnTo>
                    <a:pt x="830" y="982"/>
                  </a:lnTo>
                  <a:lnTo>
                    <a:pt x="967" y="902"/>
                  </a:lnTo>
                  <a:lnTo>
                    <a:pt x="830" y="823"/>
                  </a:lnTo>
                  <a:moveTo>
                    <a:pt x="489" y="818"/>
                  </a:moveTo>
                  <a:lnTo>
                    <a:pt x="350" y="898"/>
                  </a:lnTo>
                  <a:lnTo>
                    <a:pt x="1364" y="1479"/>
                  </a:lnTo>
                  <a:lnTo>
                    <a:pt x="1502" y="1400"/>
                  </a:lnTo>
                  <a:lnTo>
                    <a:pt x="489" y="818"/>
                  </a:lnTo>
                  <a:moveTo>
                    <a:pt x="2614" y="800"/>
                  </a:moveTo>
                  <a:lnTo>
                    <a:pt x="2475" y="880"/>
                  </a:lnTo>
                  <a:lnTo>
                    <a:pt x="2614" y="959"/>
                  </a:lnTo>
                  <a:lnTo>
                    <a:pt x="2752" y="880"/>
                  </a:lnTo>
                  <a:lnTo>
                    <a:pt x="2614" y="800"/>
                  </a:lnTo>
                  <a:moveTo>
                    <a:pt x="2023" y="740"/>
                  </a:moveTo>
                  <a:lnTo>
                    <a:pt x="1886" y="818"/>
                  </a:lnTo>
                  <a:lnTo>
                    <a:pt x="2023" y="898"/>
                  </a:lnTo>
                  <a:lnTo>
                    <a:pt x="2160" y="818"/>
                  </a:lnTo>
                  <a:lnTo>
                    <a:pt x="2023" y="740"/>
                  </a:lnTo>
                  <a:moveTo>
                    <a:pt x="1680" y="735"/>
                  </a:moveTo>
                  <a:lnTo>
                    <a:pt x="1543" y="815"/>
                  </a:lnTo>
                  <a:lnTo>
                    <a:pt x="1681" y="893"/>
                  </a:lnTo>
                  <a:lnTo>
                    <a:pt x="1819" y="815"/>
                  </a:lnTo>
                  <a:lnTo>
                    <a:pt x="1680" y="735"/>
                  </a:lnTo>
                  <a:moveTo>
                    <a:pt x="1338" y="732"/>
                  </a:moveTo>
                  <a:lnTo>
                    <a:pt x="1201" y="810"/>
                  </a:lnTo>
                  <a:lnTo>
                    <a:pt x="1340" y="890"/>
                  </a:lnTo>
                  <a:lnTo>
                    <a:pt x="1477" y="810"/>
                  </a:lnTo>
                  <a:lnTo>
                    <a:pt x="1338" y="732"/>
                  </a:lnTo>
                  <a:moveTo>
                    <a:pt x="997" y="727"/>
                  </a:moveTo>
                  <a:lnTo>
                    <a:pt x="860" y="807"/>
                  </a:lnTo>
                  <a:lnTo>
                    <a:pt x="997" y="885"/>
                  </a:lnTo>
                  <a:lnTo>
                    <a:pt x="1134" y="807"/>
                  </a:lnTo>
                  <a:lnTo>
                    <a:pt x="997" y="727"/>
                  </a:lnTo>
                  <a:moveTo>
                    <a:pt x="655" y="724"/>
                  </a:moveTo>
                  <a:lnTo>
                    <a:pt x="518" y="802"/>
                  </a:lnTo>
                  <a:lnTo>
                    <a:pt x="655" y="882"/>
                  </a:lnTo>
                  <a:lnTo>
                    <a:pt x="793" y="802"/>
                  </a:lnTo>
                  <a:lnTo>
                    <a:pt x="655" y="724"/>
                  </a:lnTo>
                  <a:moveTo>
                    <a:pt x="314" y="719"/>
                  </a:moveTo>
                  <a:lnTo>
                    <a:pt x="175" y="799"/>
                  </a:lnTo>
                  <a:lnTo>
                    <a:pt x="314" y="877"/>
                  </a:lnTo>
                  <a:lnTo>
                    <a:pt x="451" y="799"/>
                  </a:lnTo>
                  <a:lnTo>
                    <a:pt x="314" y="719"/>
                  </a:lnTo>
                  <a:moveTo>
                    <a:pt x="2438" y="701"/>
                  </a:moveTo>
                  <a:lnTo>
                    <a:pt x="2301" y="781"/>
                  </a:lnTo>
                  <a:lnTo>
                    <a:pt x="2439" y="859"/>
                  </a:lnTo>
                  <a:lnTo>
                    <a:pt x="2577" y="781"/>
                  </a:lnTo>
                  <a:lnTo>
                    <a:pt x="2438" y="701"/>
                  </a:lnTo>
                  <a:moveTo>
                    <a:pt x="1846" y="639"/>
                  </a:moveTo>
                  <a:lnTo>
                    <a:pt x="1709" y="719"/>
                  </a:lnTo>
                  <a:lnTo>
                    <a:pt x="1848" y="797"/>
                  </a:lnTo>
                  <a:lnTo>
                    <a:pt x="1985" y="719"/>
                  </a:lnTo>
                  <a:lnTo>
                    <a:pt x="1846" y="639"/>
                  </a:lnTo>
                  <a:moveTo>
                    <a:pt x="1505" y="635"/>
                  </a:moveTo>
                  <a:lnTo>
                    <a:pt x="1368" y="714"/>
                  </a:lnTo>
                  <a:lnTo>
                    <a:pt x="1507" y="794"/>
                  </a:lnTo>
                  <a:lnTo>
                    <a:pt x="1644" y="714"/>
                  </a:lnTo>
                  <a:lnTo>
                    <a:pt x="1505" y="635"/>
                  </a:lnTo>
                  <a:moveTo>
                    <a:pt x="1163" y="630"/>
                  </a:moveTo>
                  <a:lnTo>
                    <a:pt x="1026" y="710"/>
                  </a:lnTo>
                  <a:lnTo>
                    <a:pt x="1163" y="789"/>
                  </a:lnTo>
                  <a:lnTo>
                    <a:pt x="1301" y="710"/>
                  </a:lnTo>
                  <a:lnTo>
                    <a:pt x="1163" y="630"/>
                  </a:lnTo>
                  <a:moveTo>
                    <a:pt x="822" y="627"/>
                  </a:moveTo>
                  <a:lnTo>
                    <a:pt x="685" y="706"/>
                  </a:lnTo>
                  <a:lnTo>
                    <a:pt x="822" y="786"/>
                  </a:lnTo>
                  <a:lnTo>
                    <a:pt x="959" y="706"/>
                  </a:lnTo>
                  <a:lnTo>
                    <a:pt x="822" y="627"/>
                  </a:lnTo>
                  <a:moveTo>
                    <a:pt x="137" y="619"/>
                  </a:moveTo>
                  <a:lnTo>
                    <a:pt x="0" y="697"/>
                  </a:lnTo>
                  <a:lnTo>
                    <a:pt x="139" y="777"/>
                  </a:lnTo>
                  <a:lnTo>
                    <a:pt x="276" y="697"/>
                  </a:lnTo>
                  <a:lnTo>
                    <a:pt x="137" y="619"/>
                  </a:lnTo>
                  <a:moveTo>
                    <a:pt x="2263" y="601"/>
                  </a:moveTo>
                  <a:lnTo>
                    <a:pt x="2126" y="679"/>
                  </a:lnTo>
                  <a:lnTo>
                    <a:pt x="2265" y="760"/>
                  </a:lnTo>
                  <a:lnTo>
                    <a:pt x="2402" y="679"/>
                  </a:lnTo>
                  <a:lnTo>
                    <a:pt x="2263" y="601"/>
                  </a:lnTo>
                  <a:moveTo>
                    <a:pt x="1672" y="539"/>
                  </a:moveTo>
                  <a:lnTo>
                    <a:pt x="1534" y="619"/>
                  </a:lnTo>
                  <a:lnTo>
                    <a:pt x="1673" y="697"/>
                  </a:lnTo>
                  <a:lnTo>
                    <a:pt x="1810" y="619"/>
                  </a:lnTo>
                  <a:lnTo>
                    <a:pt x="1672" y="539"/>
                  </a:lnTo>
                  <a:moveTo>
                    <a:pt x="1330" y="536"/>
                  </a:moveTo>
                  <a:lnTo>
                    <a:pt x="1193" y="614"/>
                  </a:lnTo>
                  <a:lnTo>
                    <a:pt x="1332" y="693"/>
                  </a:lnTo>
                  <a:lnTo>
                    <a:pt x="1469" y="614"/>
                  </a:lnTo>
                  <a:lnTo>
                    <a:pt x="1330" y="536"/>
                  </a:lnTo>
                  <a:moveTo>
                    <a:pt x="989" y="531"/>
                  </a:moveTo>
                  <a:lnTo>
                    <a:pt x="851" y="611"/>
                  </a:lnTo>
                  <a:lnTo>
                    <a:pt x="989" y="689"/>
                  </a:lnTo>
                  <a:lnTo>
                    <a:pt x="1126" y="611"/>
                  </a:lnTo>
                  <a:lnTo>
                    <a:pt x="989" y="531"/>
                  </a:lnTo>
                  <a:moveTo>
                    <a:pt x="647" y="527"/>
                  </a:moveTo>
                  <a:lnTo>
                    <a:pt x="508" y="606"/>
                  </a:lnTo>
                  <a:lnTo>
                    <a:pt x="647" y="684"/>
                  </a:lnTo>
                  <a:lnTo>
                    <a:pt x="784" y="606"/>
                  </a:lnTo>
                  <a:lnTo>
                    <a:pt x="647" y="527"/>
                  </a:lnTo>
                  <a:moveTo>
                    <a:pt x="304" y="523"/>
                  </a:moveTo>
                  <a:lnTo>
                    <a:pt x="167" y="601"/>
                  </a:lnTo>
                  <a:lnTo>
                    <a:pt x="481" y="781"/>
                  </a:lnTo>
                  <a:lnTo>
                    <a:pt x="618" y="702"/>
                  </a:lnTo>
                  <a:lnTo>
                    <a:pt x="304" y="523"/>
                  </a:lnTo>
                  <a:moveTo>
                    <a:pt x="2088" y="500"/>
                  </a:moveTo>
                  <a:lnTo>
                    <a:pt x="1951" y="580"/>
                  </a:lnTo>
                  <a:lnTo>
                    <a:pt x="2090" y="658"/>
                  </a:lnTo>
                  <a:lnTo>
                    <a:pt x="2227" y="580"/>
                  </a:lnTo>
                  <a:lnTo>
                    <a:pt x="2088" y="500"/>
                  </a:lnTo>
                  <a:moveTo>
                    <a:pt x="1497" y="439"/>
                  </a:moveTo>
                  <a:lnTo>
                    <a:pt x="1360" y="518"/>
                  </a:lnTo>
                  <a:lnTo>
                    <a:pt x="1498" y="598"/>
                  </a:lnTo>
                  <a:lnTo>
                    <a:pt x="1636" y="518"/>
                  </a:lnTo>
                  <a:lnTo>
                    <a:pt x="1497" y="439"/>
                  </a:lnTo>
                  <a:moveTo>
                    <a:pt x="1155" y="434"/>
                  </a:moveTo>
                  <a:lnTo>
                    <a:pt x="1018" y="514"/>
                  </a:lnTo>
                  <a:lnTo>
                    <a:pt x="1155" y="593"/>
                  </a:lnTo>
                  <a:lnTo>
                    <a:pt x="1293" y="514"/>
                  </a:lnTo>
                  <a:lnTo>
                    <a:pt x="1155" y="434"/>
                  </a:lnTo>
                  <a:moveTo>
                    <a:pt x="814" y="431"/>
                  </a:moveTo>
                  <a:lnTo>
                    <a:pt x="677" y="509"/>
                  </a:lnTo>
                  <a:lnTo>
                    <a:pt x="814" y="590"/>
                  </a:lnTo>
                  <a:lnTo>
                    <a:pt x="951" y="509"/>
                  </a:lnTo>
                  <a:lnTo>
                    <a:pt x="814" y="431"/>
                  </a:lnTo>
                  <a:moveTo>
                    <a:pt x="471" y="426"/>
                  </a:moveTo>
                  <a:lnTo>
                    <a:pt x="334" y="506"/>
                  </a:lnTo>
                  <a:lnTo>
                    <a:pt x="472" y="585"/>
                  </a:lnTo>
                  <a:lnTo>
                    <a:pt x="610" y="506"/>
                  </a:lnTo>
                  <a:lnTo>
                    <a:pt x="471" y="426"/>
                  </a:lnTo>
                  <a:moveTo>
                    <a:pt x="1913" y="400"/>
                  </a:moveTo>
                  <a:lnTo>
                    <a:pt x="1776" y="480"/>
                  </a:lnTo>
                  <a:lnTo>
                    <a:pt x="1913" y="559"/>
                  </a:lnTo>
                  <a:lnTo>
                    <a:pt x="2052" y="480"/>
                  </a:lnTo>
                  <a:lnTo>
                    <a:pt x="1913" y="400"/>
                  </a:lnTo>
                  <a:moveTo>
                    <a:pt x="1322" y="338"/>
                  </a:moveTo>
                  <a:lnTo>
                    <a:pt x="1185" y="418"/>
                  </a:lnTo>
                  <a:lnTo>
                    <a:pt x="1322" y="496"/>
                  </a:lnTo>
                  <a:lnTo>
                    <a:pt x="1461" y="418"/>
                  </a:lnTo>
                  <a:lnTo>
                    <a:pt x="1322" y="338"/>
                  </a:lnTo>
                  <a:moveTo>
                    <a:pt x="980" y="335"/>
                  </a:moveTo>
                  <a:lnTo>
                    <a:pt x="843" y="413"/>
                  </a:lnTo>
                  <a:lnTo>
                    <a:pt x="980" y="493"/>
                  </a:lnTo>
                  <a:lnTo>
                    <a:pt x="1118" y="413"/>
                  </a:lnTo>
                  <a:lnTo>
                    <a:pt x="980" y="335"/>
                  </a:lnTo>
                  <a:moveTo>
                    <a:pt x="637" y="330"/>
                  </a:moveTo>
                  <a:lnTo>
                    <a:pt x="500" y="410"/>
                  </a:lnTo>
                  <a:lnTo>
                    <a:pt x="639" y="488"/>
                  </a:lnTo>
                  <a:lnTo>
                    <a:pt x="776" y="410"/>
                  </a:lnTo>
                  <a:lnTo>
                    <a:pt x="637" y="330"/>
                  </a:lnTo>
                  <a:moveTo>
                    <a:pt x="1739" y="300"/>
                  </a:moveTo>
                  <a:lnTo>
                    <a:pt x="1601" y="379"/>
                  </a:lnTo>
                  <a:lnTo>
                    <a:pt x="1739" y="459"/>
                  </a:lnTo>
                  <a:lnTo>
                    <a:pt x="1876" y="379"/>
                  </a:lnTo>
                  <a:lnTo>
                    <a:pt x="1739" y="300"/>
                  </a:lnTo>
                  <a:moveTo>
                    <a:pt x="1147" y="238"/>
                  </a:moveTo>
                  <a:lnTo>
                    <a:pt x="1010" y="318"/>
                  </a:lnTo>
                  <a:lnTo>
                    <a:pt x="1147" y="397"/>
                  </a:lnTo>
                  <a:lnTo>
                    <a:pt x="1284" y="318"/>
                  </a:lnTo>
                  <a:lnTo>
                    <a:pt x="1147" y="238"/>
                  </a:lnTo>
                  <a:moveTo>
                    <a:pt x="804" y="235"/>
                  </a:moveTo>
                  <a:lnTo>
                    <a:pt x="667" y="313"/>
                  </a:lnTo>
                  <a:lnTo>
                    <a:pt x="806" y="392"/>
                  </a:lnTo>
                  <a:lnTo>
                    <a:pt x="943" y="313"/>
                  </a:lnTo>
                  <a:lnTo>
                    <a:pt x="804" y="235"/>
                  </a:lnTo>
                  <a:moveTo>
                    <a:pt x="1562" y="199"/>
                  </a:moveTo>
                  <a:lnTo>
                    <a:pt x="1425" y="279"/>
                  </a:lnTo>
                  <a:lnTo>
                    <a:pt x="1564" y="358"/>
                  </a:lnTo>
                  <a:lnTo>
                    <a:pt x="1701" y="279"/>
                  </a:lnTo>
                  <a:lnTo>
                    <a:pt x="1562" y="199"/>
                  </a:lnTo>
                  <a:moveTo>
                    <a:pt x="972" y="139"/>
                  </a:moveTo>
                  <a:lnTo>
                    <a:pt x="833" y="217"/>
                  </a:lnTo>
                  <a:lnTo>
                    <a:pt x="972" y="297"/>
                  </a:lnTo>
                  <a:lnTo>
                    <a:pt x="1110" y="217"/>
                  </a:lnTo>
                  <a:lnTo>
                    <a:pt x="972" y="139"/>
                  </a:lnTo>
                  <a:moveTo>
                    <a:pt x="1387" y="99"/>
                  </a:moveTo>
                  <a:lnTo>
                    <a:pt x="1250" y="179"/>
                  </a:lnTo>
                  <a:lnTo>
                    <a:pt x="1389" y="258"/>
                  </a:lnTo>
                  <a:lnTo>
                    <a:pt x="1526" y="179"/>
                  </a:lnTo>
                  <a:lnTo>
                    <a:pt x="1387" y="99"/>
                  </a:lnTo>
                  <a:moveTo>
                    <a:pt x="1212" y="0"/>
                  </a:moveTo>
                  <a:lnTo>
                    <a:pt x="1075" y="78"/>
                  </a:lnTo>
                  <a:lnTo>
                    <a:pt x="1214" y="158"/>
                  </a:lnTo>
                  <a:lnTo>
                    <a:pt x="1351" y="78"/>
                  </a:lnTo>
                  <a:lnTo>
                    <a:pt x="1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3048"/>
            <p:cNvSpPr>
              <a:spLocks noEditPoints="1"/>
            </p:cNvSpPr>
            <p:nvPr/>
          </p:nvSpPr>
          <p:spPr bwMode="auto">
            <a:xfrm>
              <a:off x="7530734" y="4127038"/>
              <a:ext cx="959382" cy="549596"/>
            </a:xfrm>
            <a:custGeom>
              <a:avLst/>
              <a:gdLst>
                <a:gd name="T0" fmla="*/ 237 w 609"/>
                <a:gd name="T1" fmla="*/ 206 h 349"/>
                <a:gd name="T2" fmla="*/ 183 w 609"/>
                <a:gd name="T3" fmla="*/ 237 h 349"/>
                <a:gd name="T4" fmla="*/ 9 w 609"/>
                <a:gd name="T5" fmla="*/ 137 h 349"/>
                <a:gd name="T6" fmla="*/ 9 w 609"/>
                <a:gd name="T7" fmla="*/ 119 h 349"/>
                <a:gd name="T8" fmla="*/ 46 w 609"/>
                <a:gd name="T9" fmla="*/ 97 h 349"/>
                <a:gd name="T10" fmla="*/ 237 w 609"/>
                <a:gd name="T11" fmla="*/ 206 h 349"/>
                <a:gd name="T12" fmla="*/ 196 w 609"/>
                <a:gd name="T13" fmla="*/ 245 h 349"/>
                <a:gd name="T14" fmla="*/ 370 w 609"/>
                <a:gd name="T15" fmla="*/ 344 h 349"/>
                <a:gd name="T16" fmla="*/ 402 w 609"/>
                <a:gd name="T17" fmla="*/ 344 h 349"/>
                <a:gd name="T18" fmla="*/ 440 w 609"/>
                <a:gd name="T19" fmla="*/ 323 h 349"/>
                <a:gd name="T20" fmla="*/ 250 w 609"/>
                <a:gd name="T21" fmla="*/ 214 h 349"/>
                <a:gd name="T22" fmla="*/ 196 w 609"/>
                <a:gd name="T23" fmla="*/ 245 h 349"/>
                <a:gd name="T24" fmla="*/ 600 w 609"/>
                <a:gd name="T25" fmla="*/ 212 h 349"/>
                <a:gd name="T26" fmla="*/ 239 w 609"/>
                <a:gd name="T27" fmla="*/ 5 h 349"/>
                <a:gd name="T28" fmla="*/ 207 w 609"/>
                <a:gd name="T29" fmla="*/ 5 h 349"/>
                <a:gd name="T30" fmla="*/ 59 w 609"/>
                <a:gd name="T31" fmla="*/ 90 h 349"/>
                <a:gd name="T32" fmla="*/ 453 w 609"/>
                <a:gd name="T33" fmla="*/ 315 h 349"/>
                <a:gd name="T34" fmla="*/ 600 w 609"/>
                <a:gd name="T35" fmla="*/ 230 h 349"/>
                <a:gd name="T36" fmla="*/ 600 w 609"/>
                <a:gd name="T37" fmla="*/ 21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9" h="349">
                  <a:moveTo>
                    <a:pt x="237" y="206"/>
                  </a:moveTo>
                  <a:cubicBezTo>
                    <a:pt x="183" y="237"/>
                    <a:pt x="183" y="237"/>
                    <a:pt x="183" y="237"/>
                  </a:cubicBezTo>
                  <a:cubicBezTo>
                    <a:pt x="9" y="137"/>
                    <a:pt x="9" y="137"/>
                    <a:pt x="9" y="137"/>
                  </a:cubicBezTo>
                  <a:cubicBezTo>
                    <a:pt x="0" y="132"/>
                    <a:pt x="0" y="124"/>
                    <a:pt x="9" y="119"/>
                  </a:cubicBezTo>
                  <a:cubicBezTo>
                    <a:pt x="46" y="97"/>
                    <a:pt x="46" y="97"/>
                    <a:pt x="46" y="97"/>
                  </a:cubicBezTo>
                  <a:lnTo>
                    <a:pt x="237" y="206"/>
                  </a:lnTo>
                  <a:close/>
                  <a:moveTo>
                    <a:pt x="196" y="245"/>
                  </a:moveTo>
                  <a:cubicBezTo>
                    <a:pt x="370" y="344"/>
                    <a:pt x="370" y="344"/>
                    <a:pt x="370" y="344"/>
                  </a:cubicBezTo>
                  <a:cubicBezTo>
                    <a:pt x="379" y="349"/>
                    <a:pt x="393" y="349"/>
                    <a:pt x="402" y="344"/>
                  </a:cubicBezTo>
                  <a:cubicBezTo>
                    <a:pt x="440" y="323"/>
                    <a:pt x="440" y="323"/>
                    <a:pt x="440" y="323"/>
                  </a:cubicBezTo>
                  <a:cubicBezTo>
                    <a:pt x="250" y="214"/>
                    <a:pt x="250" y="214"/>
                    <a:pt x="250" y="214"/>
                  </a:cubicBezTo>
                  <a:lnTo>
                    <a:pt x="196" y="245"/>
                  </a:lnTo>
                  <a:close/>
                  <a:moveTo>
                    <a:pt x="600" y="212"/>
                  </a:moveTo>
                  <a:cubicBezTo>
                    <a:pt x="239" y="5"/>
                    <a:pt x="239" y="5"/>
                    <a:pt x="239" y="5"/>
                  </a:cubicBezTo>
                  <a:cubicBezTo>
                    <a:pt x="230" y="0"/>
                    <a:pt x="215" y="0"/>
                    <a:pt x="207" y="5"/>
                  </a:cubicBezTo>
                  <a:cubicBezTo>
                    <a:pt x="59" y="90"/>
                    <a:pt x="59" y="90"/>
                    <a:pt x="59" y="90"/>
                  </a:cubicBezTo>
                  <a:cubicBezTo>
                    <a:pt x="453" y="315"/>
                    <a:pt x="453" y="315"/>
                    <a:pt x="453" y="315"/>
                  </a:cubicBezTo>
                  <a:cubicBezTo>
                    <a:pt x="600" y="230"/>
                    <a:pt x="600" y="230"/>
                    <a:pt x="600" y="230"/>
                  </a:cubicBezTo>
                  <a:cubicBezTo>
                    <a:pt x="609" y="225"/>
                    <a:pt x="609" y="217"/>
                    <a:pt x="600" y="212"/>
                  </a:cubicBezTo>
                  <a:close/>
                </a:path>
              </a:pathLst>
            </a:custGeom>
            <a:solidFill>
              <a:srgbClr val="FFFF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2" name="Freeform 3049"/>
            <p:cNvSpPr>
              <a:spLocks/>
            </p:cNvSpPr>
            <p:nvPr/>
          </p:nvSpPr>
          <p:spPr bwMode="auto">
            <a:xfrm>
              <a:off x="10533263" y="4385444"/>
              <a:ext cx="104134" cy="86778"/>
            </a:xfrm>
            <a:custGeom>
              <a:avLst/>
              <a:gdLst>
                <a:gd name="T0" fmla="*/ 108 w 108"/>
                <a:gd name="T1" fmla="*/ 0 h 90"/>
                <a:gd name="T2" fmla="*/ 0 w 108"/>
                <a:gd name="T3" fmla="*/ 60 h 90"/>
                <a:gd name="T4" fmla="*/ 0 w 108"/>
                <a:gd name="T5" fmla="*/ 90 h 90"/>
                <a:gd name="T6" fmla="*/ 108 w 108"/>
                <a:gd name="T7" fmla="*/ 28 h 90"/>
                <a:gd name="T8" fmla="*/ 108 w 108"/>
                <a:gd name="T9" fmla="*/ 0 h 90"/>
              </a:gdLst>
              <a:ahLst/>
              <a:cxnLst>
                <a:cxn ang="0">
                  <a:pos x="T0" y="T1"/>
                </a:cxn>
                <a:cxn ang="0">
                  <a:pos x="T2" y="T3"/>
                </a:cxn>
                <a:cxn ang="0">
                  <a:pos x="T4" y="T5"/>
                </a:cxn>
                <a:cxn ang="0">
                  <a:pos x="T6" y="T7"/>
                </a:cxn>
                <a:cxn ang="0">
                  <a:pos x="T8" y="T9"/>
                </a:cxn>
              </a:cxnLst>
              <a:rect l="0" t="0" r="r" b="b"/>
              <a:pathLst>
                <a:path w="108" h="90">
                  <a:moveTo>
                    <a:pt x="108" y="0"/>
                  </a:moveTo>
                  <a:lnTo>
                    <a:pt x="0" y="60"/>
                  </a:lnTo>
                  <a:lnTo>
                    <a:pt x="0" y="90"/>
                  </a:lnTo>
                  <a:lnTo>
                    <a:pt x="108" y="28"/>
                  </a:lnTo>
                  <a:lnTo>
                    <a:pt x="108" y="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3050"/>
            <p:cNvSpPr>
              <a:spLocks/>
            </p:cNvSpPr>
            <p:nvPr/>
          </p:nvSpPr>
          <p:spPr bwMode="auto">
            <a:xfrm>
              <a:off x="10533263" y="4385444"/>
              <a:ext cx="104134" cy="86778"/>
            </a:xfrm>
            <a:custGeom>
              <a:avLst/>
              <a:gdLst>
                <a:gd name="T0" fmla="*/ 108 w 108"/>
                <a:gd name="T1" fmla="*/ 0 h 90"/>
                <a:gd name="T2" fmla="*/ 0 w 108"/>
                <a:gd name="T3" fmla="*/ 60 h 90"/>
                <a:gd name="T4" fmla="*/ 0 w 108"/>
                <a:gd name="T5" fmla="*/ 90 h 90"/>
                <a:gd name="T6" fmla="*/ 108 w 108"/>
                <a:gd name="T7" fmla="*/ 28 h 90"/>
                <a:gd name="T8" fmla="*/ 108 w 108"/>
                <a:gd name="T9" fmla="*/ 0 h 90"/>
              </a:gdLst>
              <a:ahLst/>
              <a:cxnLst>
                <a:cxn ang="0">
                  <a:pos x="T0" y="T1"/>
                </a:cxn>
                <a:cxn ang="0">
                  <a:pos x="T2" y="T3"/>
                </a:cxn>
                <a:cxn ang="0">
                  <a:pos x="T4" y="T5"/>
                </a:cxn>
                <a:cxn ang="0">
                  <a:pos x="T6" y="T7"/>
                </a:cxn>
                <a:cxn ang="0">
                  <a:pos x="T8" y="T9"/>
                </a:cxn>
              </a:cxnLst>
              <a:rect l="0" t="0" r="r" b="b"/>
              <a:pathLst>
                <a:path w="108" h="90">
                  <a:moveTo>
                    <a:pt x="108" y="0"/>
                  </a:moveTo>
                  <a:lnTo>
                    <a:pt x="0" y="60"/>
                  </a:lnTo>
                  <a:lnTo>
                    <a:pt x="0" y="90"/>
                  </a:lnTo>
                  <a:lnTo>
                    <a:pt x="108" y="28"/>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Freeform 4870"/>
            <p:cNvSpPr>
              <a:spLocks/>
            </p:cNvSpPr>
            <p:nvPr/>
          </p:nvSpPr>
          <p:spPr bwMode="auto">
            <a:xfrm>
              <a:off x="8244245" y="797644"/>
              <a:ext cx="2610098" cy="3461490"/>
            </a:xfrm>
            <a:custGeom>
              <a:avLst/>
              <a:gdLst>
                <a:gd name="connsiteX0" fmla="*/ 103738 w 4297363"/>
                <a:gd name="connsiteY0" fmla="*/ 0 h 5699126"/>
                <a:gd name="connsiteX1" fmla="*/ 140047 w 4297363"/>
                <a:gd name="connsiteY1" fmla="*/ 10377 h 5699126"/>
                <a:gd name="connsiteX2" fmla="*/ 4214373 w 4297363"/>
                <a:gd name="connsiteY2" fmla="*/ 2342570 h 5699126"/>
                <a:gd name="connsiteX3" fmla="*/ 4297363 w 4297363"/>
                <a:gd name="connsiteY3" fmla="*/ 2485251 h 5699126"/>
                <a:gd name="connsiteX4" fmla="*/ 4293089 w 4297363"/>
                <a:gd name="connsiteY4" fmla="*/ 3855428 h 5699126"/>
                <a:gd name="connsiteX5" fmla="*/ 4292178 w 4297363"/>
                <a:gd name="connsiteY5" fmla="*/ 4147562 h 5699126"/>
                <a:gd name="connsiteX6" fmla="*/ 4292601 w 4297363"/>
                <a:gd name="connsiteY6" fmla="*/ 4147902 h 5699126"/>
                <a:gd name="connsiteX7" fmla="*/ 4289993 w 4297363"/>
                <a:gd name="connsiteY7" fmla="*/ 5597959 h 5699126"/>
                <a:gd name="connsiteX8" fmla="*/ 4263912 w 4297363"/>
                <a:gd name="connsiteY8" fmla="*/ 5652434 h 5699126"/>
                <a:gd name="connsiteX9" fmla="*/ 4183063 w 4297363"/>
                <a:gd name="connsiteY9" fmla="*/ 5699126 h 5699126"/>
                <a:gd name="connsiteX10" fmla="*/ 4198711 w 4297363"/>
                <a:gd name="connsiteY10" fmla="*/ 5680968 h 5699126"/>
                <a:gd name="connsiteX11" fmla="*/ 4206535 w 4297363"/>
                <a:gd name="connsiteY11" fmla="*/ 5647246 h 5699126"/>
                <a:gd name="connsiteX12" fmla="*/ 4211752 w 4297363"/>
                <a:gd name="connsiteY12" fmla="*/ 4083051 h 5699126"/>
                <a:gd name="connsiteX13" fmla="*/ 4211779 w 4297363"/>
                <a:gd name="connsiteY13" fmla="*/ 4083073 h 5699126"/>
                <a:gd name="connsiteX14" fmla="*/ 4211784 w 4297363"/>
                <a:gd name="connsiteY14" fmla="*/ 4080253 h 5699126"/>
                <a:gd name="connsiteX15" fmla="*/ 4214373 w 4297363"/>
                <a:gd name="connsiteY15" fmla="*/ 2531947 h 5699126"/>
                <a:gd name="connsiteX16" fmla="*/ 4131381 w 4297363"/>
                <a:gd name="connsiteY16" fmla="*/ 2391860 h 5699126"/>
                <a:gd name="connsiteX17" fmla="*/ 59650 w 4297363"/>
                <a:gd name="connsiteY17" fmla="*/ 59667 h 5699126"/>
                <a:gd name="connsiteX18" fmla="*/ 20748 w 4297363"/>
                <a:gd name="connsiteY18" fmla="*/ 46696 h 5699126"/>
                <a:gd name="connsiteX19" fmla="*/ 0 w 4297363"/>
                <a:gd name="connsiteY19" fmla="*/ 51884 h 5699126"/>
                <a:gd name="connsiteX20" fmla="*/ 80397 w 4297363"/>
                <a:gd name="connsiteY20" fmla="*/ 5189 h 5699126"/>
                <a:gd name="connsiteX21" fmla="*/ 103738 w 4297363"/>
                <a:gd name="connsiteY21" fmla="*/ 0 h 569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97363" h="5699126">
                  <a:moveTo>
                    <a:pt x="103738" y="0"/>
                  </a:moveTo>
                  <a:cubicBezTo>
                    <a:pt x="114112" y="0"/>
                    <a:pt x="127080" y="2594"/>
                    <a:pt x="140047" y="10377"/>
                  </a:cubicBezTo>
                  <a:cubicBezTo>
                    <a:pt x="140047" y="10377"/>
                    <a:pt x="140047" y="10377"/>
                    <a:pt x="4214373" y="2342570"/>
                  </a:cubicBezTo>
                  <a:cubicBezTo>
                    <a:pt x="4261055" y="2368512"/>
                    <a:pt x="4297363" y="2433367"/>
                    <a:pt x="4297363" y="2485251"/>
                  </a:cubicBezTo>
                  <a:cubicBezTo>
                    <a:pt x="4297363" y="2485251"/>
                    <a:pt x="4297363" y="2485251"/>
                    <a:pt x="4293089" y="3855428"/>
                  </a:cubicBezTo>
                  <a:lnTo>
                    <a:pt x="4292178" y="4147562"/>
                  </a:lnTo>
                  <a:lnTo>
                    <a:pt x="4292601" y="4147902"/>
                  </a:lnTo>
                  <a:cubicBezTo>
                    <a:pt x="4292601" y="4147902"/>
                    <a:pt x="4292601" y="4147902"/>
                    <a:pt x="4289993" y="5597959"/>
                  </a:cubicBezTo>
                  <a:cubicBezTo>
                    <a:pt x="4287385" y="5623900"/>
                    <a:pt x="4279561" y="5642058"/>
                    <a:pt x="4263912" y="5652434"/>
                  </a:cubicBezTo>
                  <a:cubicBezTo>
                    <a:pt x="4263912" y="5652434"/>
                    <a:pt x="4263912" y="5652434"/>
                    <a:pt x="4183063" y="5699126"/>
                  </a:cubicBezTo>
                  <a:cubicBezTo>
                    <a:pt x="4188279" y="5693938"/>
                    <a:pt x="4193495" y="5688750"/>
                    <a:pt x="4198711" y="5680968"/>
                  </a:cubicBezTo>
                  <a:cubicBezTo>
                    <a:pt x="4203927" y="5673186"/>
                    <a:pt x="4206535" y="5660216"/>
                    <a:pt x="4206535" y="5647246"/>
                  </a:cubicBezTo>
                  <a:cubicBezTo>
                    <a:pt x="4206535" y="5647246"/>
                    <a:pt x="4206535" y="5647246"/>
                    <a:pt x="4211752" y="4083051"/>
                  </a:cubicBezTo>
                  <a:lnTo>
                    <a:pt x="4211779" y="4083073"/>
                  </a:lnTo>
                  <a:lnTo>
                    <a:pt x="4211784" y="4080253"/>
                  </a:lnTo>
                  <a:cubicBezTo>
                    <a:pt x="4211820" y="4059043"/>
                    <a:pt x="4212103" y="3889366"/>
                    <a:pt x="4214373" y="2531947"/>
                  </a:cubicBezTo>
                  <a:cubicBezTo>
                    <a:pt x="4214373" y="2480063"/>
                    <a:pt x="4178064" y="2417802"/>
                    <a:pt x="4131381" y="2391860"/>
                  </a:cubicBezTo>
                  <a:cubicBezTo>
                    <a:pt x="4131381" y="2391860"/>
                    <a:pt x="4131381" y="2391860"/>
                    <a:pt x="59650" y="59667"/>
                  </a:cubicBezTo>
                  <a:cubicBezTo>
                    <a:pt x="44089" y="51884"/>
                    <a:pt x="31122" y="46696"/>
                    <a:pt x="20748" y="46696"/>
                  </a:cubicBezTo>
                  <a:cubicBezTo>
                    <a:pt x="12967" y="46696"/>
                    <a:pt x="5187" y="49290"/>
                    <a:pt x="0" y="51884"/>
                  </a:cubicBezTo>
                  <a:cubicBezTo>
                    <a:pt x="0" y="51884"/>
                    <a:pt x="0" y="51884"/>
                    <a:pt x="80397" y="5189"/>
                  </a:cubicBezTo>
                  <a:cubicBezTo>
                    <a:pt x="88178" y="2594"/>
                    <a:pt x="95958" y="0"/>
                    <a:pt x="103738" y="0"/>
                  </a:cubicBezTo>
                  <a:close/>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036" name="Freeform 3053"/>
            <p:cNvSpPr>
              <a:spLocks/>
            </p:cNvSpPr>
            <p:nvPr/>
          </p:nvSpPr>
          <p:spPr bwMode="auto">
            <a:xfrm>
              <a:off x="8223997" y="817893"/>
              <a:ext cx="2580208" cy="3453776"/>
            </a:xfrm>
            <a:custGeom>
              <a:avLst/>
              <a:gdLst>
                <a:gd name="T0" fmla="*/ 1606 w 1638"/>
                <a:gd name="T1" fmla="*/ 909 h 2192"/>
                <a:gd name="T2" fmla="*/ 1638 w 1638"/>
                <a:gd name="T3" fmla="*/ 963 h 2192"/>
                <a:gd name="T4" fmla="*/ 1635 w 1638"/>
                <a:gd name="T5" fmla="*/ 2164 h 2192"/>
                <a:gd name="T6" fmla="*/ 1603 w 1638"/>
                <a:gd name="T7" fmla="*/ 2182 h 2192"/>
                <a:gd name="T8" fmla="*/ 32 w 1638"/>
                <a:gd name="T9" fmla="*/ 1283 h 2192"/>
                <a:gd name="T10" fmla="*/ 0 w 1638"/>
                <a:gd name="T11" fmla="*/ 1228 h 2192"/>
                <a:gd name="T12" fmla="*/ 3 w 1638"/>
                <a:gd name="T13" fmla="*/ 28 h 2192"/>
                <a:gd name="T14" fmla="*/ 36 w 1638"/>
                <a:gd name="T15" fmla="*/ 10 h 2192"/>
                <a:gd name="T16" fmla="*/ 1606 w 1638"/>
                <a:gd name="T17" fmla="*/ 909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8" h="2192">
                  <a:moveTo>
                    <a:pt x="1606" y="909"/>
                  </a:moveTo>
                  <a:cubicBezTo>
                    <a:pt x="1624" y="919"/>
                    <a:pt x="1638" y="943"/>
                    <a:pt x="1638" y="963"/>
                  </a:cubicBezTo>
                  <a:cubicBezTo>
                    <a:pt x="1635" y="2164"/>
                    <a:pt x="1635" y="2164"/>
                    <a:pt x="1635" y="2164"/>
                  </a:cubicBezTo>
                  <a:cubicBezTo>
                    <a:pt x="1635" y="2184"/>
                    <a:pt x="1621" y="2192"/>
                    <a:pt x="1603" y="2182"/>
                  </a:cubicBezTo>
                  <a:cubicBezTo>
                    <a:pt x="32" y="1283"/>
                    <a:pt x="32" y="1283"/>
                    <a:pt x="32" y="1283"/>
                  </a:cubicBezTo>
                  <a:cubicBezTo>
                    <a:pt x="14" y="1273"/>
                    <a:pt x="0" y="1248"/>
                    <a:pt x="0" y="1228"/>
                  </a:cubicBezTo>
                  <a:cubicBezTo>
                    <a:pt x="3" y="28"/>
                    <a:pt x="3" y="28"/>
                    <a:pt x="3" y="28"/>
                  </a:cubicBezTo>
                  <a:cubicBezTo>
                    <a:pt x="3" y="8"/>
                    <a:pt x="18" y="0"/>
                    <a:pt x="36" y="10"/>
                  </a:cubicBezTo>
                  <a:cubicBezTo>
                    <a:pt x="1606" y="909"/>
                    <a:pt x="1606" y="909"/>
                    <a:pt x="1606" y="909"/>
                  </a:cubicBezTo>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37" name="Freeform 3054"/>
            <p:cNvSpPr>
              <a:spLocks/>
            </p:cNvSpPr>
            <p:nvPr/>
          </p:nvSpPr>
          <p:spPr bwMode="auto">
            <a:xfrm>
              <a:off x="8393696" y="1095583"/>
              <a:ext cx="2239844" cy="2897431"/>
            </a:xfrm>
            <a:custGeom>
              <a:avLst/>
              <a:gdLst>
                <a:gd name="T0" fmla="*/ 0 w 2323"/>
                <a:gd name="T1" fmla="*/ 1678 h 3005"/>
                <a:gd name="T2" fmla="*/ 5 w 2323"/>
                <a:gd name="T3" fmla="*/ 0 h 3005"/>
                <a:gd name="T4" fmla="*/ 2323 w 2323"/>
                <a:gd name="T5" fmla="*/ 1327 h 3005"/>
                <a:gd name="T6" fmla="*/ 2318 w 2323"/>
                <a:gd name="T7" fmla="*/ 3005 h 3005"/>
                <a:gd name="T8" fmla="*/ 0 w 2323"/>
                <a:gd name="T9" fmla="*/ 1678 h 3005"/>
              </a:gdLst>
              <a:ahLst/>
              <a:cxnLst>
                <a:cxn ang="0">
                  <a:pos x="T0" y="T1"/>
                </a:cxn>
                <a:cxn ang="0">
                  <a:pos x="T2" y="T3"/>
                </a:cxn>
                <a:cxn ang="0">
                  <a:pos x="T4" y="T5"/>
                </a:cxn>
                <a:cxn ang="0">
                  <a:pos x="T6" y="T7"/>
                </a:cxn>
                <a:cxn ang="0">
                  <a:pos x="T8" y="T9"/>
                </a:cxn>
              </a:cxnLst>
              <a:rect l="0" t="0" r="r" b="b"/>
              <a:pathLst>
                <a:path w="2323" h="3005">
                  <a:moveTo>
                    <a:pt x="0" y="1678"/>
                  </a:moveTo>
                  <a:lnTo>
                    <a:pt x="5" y="0"/>
                  </a:lnTo>
                  <a:lnTo>
                    <a:pt x="2323" y="1327"/>
                  </a:lnTo>
                  <a:lnTo>
                    <a:pt x="2318" y="3005"/>
                  </a:lnTo>
                  <a:lnTo>
                    <a:pt x="0" y="167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3055"/>
            <p:cNvSpPr>
              <a:spLocks/>
            </p:cNvSpPr>
            <p:nvPr/>
          </p:nvSpPr>
          <p:spPr bwMode="auto">
            <a:xfrm>
              <a:off x="8393696" y="1095583"/>
              <a:ext cx="2239844" cy="2897431"/>
            </a:xfrm>
            <a:custGeom>
              <a:avLst/>
              <a:gdLst>
                <a:gd name="T0" fmla="*/ 0 w 2323"/>
                <a:gd name="T1" fmla="*/ 1678 h 3005"/>
                <a:gd name="T2" fmla="*/ 5 w 2323"/>
                <a:gd name="T3" fmla="*/ 0 h 3005"/>
                <a:gd name="T4" fmla="*/ 2323 w 2323"/>
                <a:gd name="T5" fmla="*/ 1327 h 3005"/>
                <a:gd name="T6" fmla="*/ 2318 w 2323"/>
                <a:gd name="T7" fmla="*/ 3005 h 3005"/>
                <a:gd name="T8" fmla="*/ 0 w 2323"/>
                <a:gd name="T9" fmla="*/ 1678 h 3005"/>
              </a:gdLst>
              <a:ahLst/>
              <a:cxnLst>
                <a:cxn ang="0">
                  <a:pos x="T0" y="T1"/>
                </a:cxn>
                <a:cxn ang="0">
                  <a:pos x="T2" y="T3"/>
                </a:cxn>
                <a:cxn ang="0">
                  <a:pos x="T4" y="T5"/>
                </a:cxn>
                <a:cxn ang="0">
                  <a:pos x="T6" y="T7"/>
                </a:cxn>
                <a:cxn ang="0">
                  <a:pos x="T8" y="T9"/>
                </a:cxn>
              </a:cxnLst>
              <a:rect l="0" t="0" r="r" b="b"/>
              <a:pathLst>
                <a:path w="2323" h="3005">
                  <a:moveTo>
                    <a:pt x="0" y="1678"/>
                  </a:moveTo>
                  <a:lnTo>
                    <a:pt x="5" y="0"/>
                  </a:lnTo>
                  <a:lnTo>
                    <a:pt x="2323" y="1327"/>
                  </a:lnTo>
                  <a:lnTo>
                    <a:pt x="2318" y="3005"/>
                  </a:lnTo>
                  <a:lnTo>
                    <a:pt x="0" y="16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3056"/>
            <p:cNvSpPr>
              <a:spLocks/>
            </p:cNvSpPr>
            <p:nvPr/>
          </p:nvSpPr>
          <p:spPr bwMode="auto">
            <a:xfrm>
              <a:off x="8400445" y="1108117"/>
              <a:ext cx="2227309" cy="2872362"/>
            </a:xfrm>
            <a:custGeom>
              <a:avLst/>
              <a:gdLst>
                <a:gd name="T0" fmla="*/ 0 w 2310"/>
                <a:gd name="T1" fmla="*/ 1660 h 2979"/>
                <a:gd name="T2" fmla="*/ 5 w 2310"/>
                <a:gd name="T3" fmla="*/ 0 h 2979"/>
                <a:gd name="T4" fmla="*/ 2310 w 2310"/>
                <a:gd name="T5" fmla="*/ 1319 h 2979"/>
                <a:gd name="T6" fmla="*/ 2305 w 2310"/>
                <a:gd name="T7" fmla="*/ 2979 h 2979"/>
                <a:gd name="T8" fmla="*/ 0 w 2310"/>
                <a:gd name="T9" fmla="*/ 1660 h 2979"/>
              </a:gdLst>
              <a:ahLst/>
              <a:cxnLst>
                <a:cxn ang="0">
                  <a:pos x="T0" y="T1"/>
                </a:cxn>
                <a:cxn ang="0">
                  <a:pos x="T2" y="T3"/>
                </a:cxn>
                <a:cxn ang="0">
                  <a:pos x="T4" y="T5"/>
                </a:cxn>
                <a:cxn ang="0">
                  <a:pos x="T6" y="T7"/>
                </a:cxn>
                <a:cxn ang="0">
                  <a:pos x="T8" y="T9"/>
                </a:cxn>
              </a:cxnLst>
              <a:rect l="0" t="0" r="r" b="b"/>
              <a:pathLst>
                <a:path w="2310" h="2979">
                  <a:moveTo>
                    <a:pt x="0" y="1660"/>
                  </a:moveTo>
                  <a:lnTo>
                    <a:pt x="5" y="0"/>
                  </a:lnTo>
                  <a:lnTo>
                    <a:pt x="2310" y="1319"/>
                  </a:lnTo>
                  <a:lnTo>
                    <a:pt x="2305" y="2979"/>
                  </a:lnTo>
                  <a:lnTo>
                    <a:pt x="0" y="1660"/>
                  </a:lnTo>
                  <a:close/>
                </a:path>
              </a:pathLst>
            </a:custGeom>
            <a:gradFill>
              <a:gsLst>
                <a:gs pos="10000">
                  <a:schemeClr val="accent4">
                    <a:lumMod val="60000"/>
                    <a:lumOff val="40000"/>
                  </a:schemeClr>
                </a:gs>
                <a:gs pos="10000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40" name="Freeform 3057"/>
            <p:cNvSpPr>
              <a:spLocks/>
            </p:cNvSpPr>
            <p:nvPr/>
          </p:nvSpPr>
          <p:spPr bwMode="auto">
            <a:xfrm>
              <a:off x="8400445" y="1108117"/>
              <a:ext cx="2227309" cy="2872362"/>
            </a:xfrm>
            <a:custGeom>
              <a:avLst/>
              <a:gdLst>
                <a:gd name="T0" fmla="*/ 0 w 2310"/>
                <a:gd name="T1" fmla="*/ 1660 h 2979"/>
                <a:gd name="T2" fmla="*/ 5 w 2310"/>
                <a:gd name="T3" fmla="*/ 0 h 2979"/>
                <a:gd name="T4" fmla="*/ 2310 w 2310"/>
                <a:gd name="T5" fmla="*/ 1319 h 2979"/>
                <a:gd name="T6" fmla="*/ 2305 w 2310"/>
                <a:gd name="T7" fmla="*/ 2979 h 2979"/>
                <a:gd name="T8" fmla="*/ 0 w 2310"/>
                <a:gd name="T9" fmla="*/ 1660 h 2979"/>
              </a:gdLst>
              <a:ahLst/>
              <a:cxnLst>
                <a:cxn ang="0">
                  <a:pos x="T0" y="T1"/>
                </a:cxn>
                <a:cxn ang="0">
                  <a:pos x="T2" y="T3"/>
                </a:cxn>
                <a:cxn ang="0">
                  <a:pos x="T4" y="T5"/>
                </a:cxn>
                <a:cxn ang="0">
                  <a:pos x="T6" y="T7"/>
                </a:cxn>
                <a:cxn ang="0">
                  <a:pos x="T8" y="T9"/>
                </a:cxn>
              </a:cxnLst>
              <a:rect l="0" t="0" r="r" b="b"/>
              <a:pathLst>
                <a:path w="2310" h="2979">
                  <a:moveTo>
                    <a:pt x="0" y="1660"/>
                  </a:moveTo>
                  <a:lnTo>
                    <a:pt x="5" y="0"/>
                  </a:lnTo>
                  <a:lnTo>
                    <a:pt x="2310" y="1319"/>
                  </a:lnTo>
                  <a:lnTo>
                    <a:pt x="2305" y="2979"/>
                  </a:lnTo>
                  <a:lnTo>
                    <a:pt x="0" y="16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3058"/>
            <p:cNvSpPr>
              <a:spLocks/>
            </p:cNvSpPr>
            <p:nvPr/>
          </p:nvSpPr>
          <p:spPr bwMode="auto">
            <a:xfrm>
              <a:off x="9472639" y="1553579"/>
              <a:ext cx="133060" cy="190912"/>
            </a:xfrm>
            <a:custGeom>
              <a:avLst/>
              <a:gdLst>
                <a:gd name="T0" fmla="*/ 84 w 84"/>
                <a:gd name="T1" fmla="*/ 82 h 121"/>
                <a:gd name="T2" fmla="*/ 81 w 84"/>
                <a:gd name="T3" fmla="*/ 68 h 121"/>
                <a:gd name="T4" fmla="*/ 77 w 84"/>
                <a:gd name="T5" fmla="*/ 54 h 121"/>
                <a:gd name="T6" fmla="*/ 54 w 84"/>
                <a:gd name="T7" fmla="*/ 23 h 121"/>
                <a:gd name="T8" fmla="*/ 42 w 84"/>
                <a:gd name="T9" fmla="*/ 13 h 121"/>
                <a:gd name="T10" fmla="*/ 0 w 84"/>
                <a:gd name="T11" fmla="*/ 37 h 121"/>
                <a:gd name="T12" fmla="*/ 3 w 84"/>
                <a:gd name="T13" fmla="*/ 57 h 121"/>
                <a:gd name="T14" fmla="*/ 22 w 84"/>
                <a:gd name="T15" fmla="*/ 91 h 121"/>
                <a:gd name="T16" fmla="*/ 32 w 84"/>
                <a:gd name="T17" fmla="*/ 101 h 121"/>
                <a:gd name="T18" fmla="*/ 42 w 84"/>
                <a:gd name="T19" fmla="*/ 109 h 121"/>
                <a:gd name="T20" fmla="*/ 43 w 84"/>
                <a:gd name="T21" fmla="*/ 109 h 121"/>
                <a:gd name="T22" fmla="*/ 84 w 84"/>
                <a:gd name="T23" fmla="*/ 85 h 121"/>
                <a:gd name="T24" fmla="*/ 84 w 84"/>
                <a:gd name="T25" fmla="*/ 8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21">
                  <a:moveTo>
                    <a:pt x="84" y="82"/>
                  </a:moveTo>
                  <a:cubicBezTo>
                    <a:pt x="84" y="77"/>
                    <a:pt x="83" y="73"/>
                    <a:pt x="81" y="68"/>
                  </a:cubicBezTo>
                  <a:cubicBezTo>
                    <a:pt x="81" y="64"/>
                    <a:pt x="79" y="58"/>
                    <a:pt x="77" y="54"/>
                  </a:cubicBezTo>
                  <a:cubicBezTo>
                    <a:pt x="71" y="42"/>
                    <a:pt x="63" y="31"/>
                    <a:pt x="54" y="23"/>
                  </a:cubicBezTo>
                  <a:cubicBezTo>
                    <a:pt x="50" y="19"/>
                    <a:pt x="46" y="16"/>
                    <a:pt x="42" y="13"/>
                  </a:cubicBezTo>
                  <a:cubicBezTo>
                    <a:pt x="19" y="0"/>
                    <a:pt x="0" y="11"/>
                    <a:pt x="0" y="37"/>
                  </a:cubicBezTo>
                  <a:cubicBezTo>
                    <a:pt x="0" y="43"/>
                    <a:pt x="1" y="50"/>
                    <a:pt x="3" y="57"/>
                  </a:cubicBezTo>
                  <a:cubicBezTo>
                    <a:pt x="7" y="69"/>
                    <a:pt x="14" y="81"/>
                    <a:pt x="22" y="91"/>
                  </a:cubicBezTo>
                  <a:cubicBezTo>
                    <a:pt x="25" y="95"/>
                    <a:pt x="29" y="99"/>
                    <a:pt x="32" y="101"/>
                  </a:cubicBezTo>
                  <a:cubicBezTo>
                    <a:pt x="35" y="104"/>
                    <a:pt x="38" y="107"/>
                    <a:pt x="42" y="109"/>
                  </a:cubicBezTo>
                  <a:cubicBezTo>
                    <a:pt x="43" y="109"/>
                    <a:pt x="43" y="109"/>
                    <a:pt x="43" y="109"/>
                  </a:cubicBezTo>
                  <a:cubicBezTo>
                    <a:pt x="66" y="121"/>
                    <a:pt x="84" y="111"/>
                    <a:pt x="84" y="85"/>
                  </a:cubicBezTo>
                  <a:lnTo>
                    <a:pt x="84" y="82"/>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2" name="Freeform 3059"/>
            <p:cNvSpPr>
              <a:spLocks/>
            </p:cNvSpPr>
            <p:nvPr/>
          </p:nvSpPr>
          <p:spPr bwMode="auto">
            <a:xfrm>
              <a:off x="9499637" y="1593112"/>
              <a:ext cx="77136" cy="111848"/>
            </a:xfrm>
            <a:custGeom>
              <a:avLst/>
              <a:gdLst>
                <a:gd name="T0" fmla="*/ 49 w 49"/>
                <a:gd name="T1" fmla="*/ 48 h 71"/>
                <a:gd name="T2" fmla="*/ 48 w 49"/>
                <a:gd name="T3" fmla="*/ 40 h 71"/>
                <a:gd name="T4" fmla="*/ 45 w 49"/>
                <a:gd name="T5" fmla="*/ 32 h 71"/>
                <a:gd name="T6" fmla="*/ 32 w 49"/>
                <a:gd name="T7" fmla="*/ 13 h 71"/>
                <a:gd name="T8" fmla="*/ 25 w 49"/>
                <a:gd name="T9" fmla="*/ 8 h 71"/>
                <a:gd name="T10" fmla="*/ 0 w 49"/>
                <a:gd name="T11" fmla="*/ 22 h 71"/>
                <a:gd name="T12" fmla="*/ 2 w 49"/>
                <a:gd name="T13" fmla="*/ 33 h 71"/>
                <a:gd name="T14" fmla="*/ 13 w 49"/>
                <a:gd name="T15" fmla="*/ 53 h 71"/>
                <a:gd name="T16" fmla="*/ 19 w 49"/>
                <a:gd name="T17" fmla="*/ 59 h 71"/>
                <a:gd name="T18" fmla="*/ 25 w 49"/>
                <a:gd name="T19" fmla="*/ 64 h 71"/>
                <a:gd name="T20" fmla="*/ 26 w 49"/>
                <a:gd name="T21" fmla="*/ 64 h 71"/>
                <a:gd name="T22" fmla="*/ 49 w 49"/>
                <a:gd name="T23" fmla="*/ 50 h 71"/>
                <a:gd name="T24" fmla="*/ 49 w 49"/>
                <a:gd name="T25" fmla="*/ 4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71">
                  <a:moveTo>
                    <a:pt x="49" y="48"/>
                  </a:moveTo>
                  <a:cubicBezTo>
                    <a:pt x="49" y="45"/>
                    <a:pt x="49" y="43"/>
                    <a:pt x="48" y="40"/>
                  </a:cubicBezTo>
                  <a:cubicBezTo>
                    <a:pt x="48" y="37"/>
                    <a:pt x="46" y="34"/>
                    <a:pt x="45" y="32"/>
                  </a:cubicBezTo>
                  <a:cubicBezTo>
                    <a:pt x="42" y="25"/>
                    <a:pt x="38" y="18"/>
                    <a:pt x="32" y="13"/>
                  </a:cubicBezTo>
                  <a:cubicBezTo>
                    <a:pt x="30" y="11"/>
                    <a:pt x="27" y="9"/>
                    <a:pt x="25" y="8"/>
                  </a:cubicBezTo>
                  <a:cubicBezTo>
                    <a:pt x="12" y="0"/>
                    <a:pt x="1" y="7"/>
                    <a:pt x="0" y="22"/>
                  </a:cubicBezTo>
                  <a:cubicBezTo>
                    <a:pt x="0" y="26"/>
                    <a:pt x="1" y="30"/>
                    <a:pt x="2" y="33"/>
                  </a:cubicBezTo>
                  <a:cubicBezTo>
                    <a:pt x="4" y="41"/>
                    <a:pt x="8" y="48"/>
                    <a:pt x="13" y="53"/>
                  </a:cubicBezTo>
                  <a:cubicBezTo>
                    <a:pt x="15" y="56"/>
                    <a:pt x="17" y="58"/>
                    <a:pt x="19" y="59"/>
                  </a:cubicBezTo>
                  <a:cubicBezTo>
                    <a:pt x="21" y="61"/>
                    <a:pt x="23" y="63"/>
                    <a:pt x="25" y="64"/>
                  </a:cubicBezTo>
                  <a:cubicBezTo>
                    <a:pt x="26" y="64"/>
                    <a:pt x="26" y="64"/>
                    <a:pt x="26" y="64"/>
                  </a:cubicBezTo>
                  <a:cubicBezTo>
                    <a:pt x="39" y="71"/>
                    <a:pt x="49" y="65"/>
                    <a:pt x="49" y="50"/>
                  </a:cubicBezTo>
                  <a:lnTo>
                    <a:pt x="49" y="48"/>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4" name="Freeform 3061"/>
            <p:cNvSpPr>
              <a:spLocks/>
            </p:cNvSpPr>
            <p:nvPr/>
          </p:nvSpPr>
          <p:spPr bwMode="auto">
            <a:xfrm>
              <a:off x="10297997" y="2250699"/>
              <a:ext cx="0" cy="17356"/>
            </a:xfrm>
            <a:custGeom>
              <a:avLst/>
              <a:gdLst>
                <a:gd name="T0" fmla="*/ 18 h 18"/>
                <a:gd name="T1" fmla="*/ 18 h 18"/>
                <a:gd name="T2" fmla="*/ 0 h 18"/>
                <a:gd name="T3" fmla="*/ 18 h 18"/>
              </a:gdLst>
              <a:ahLst/>
              <a:cxnLst>
                <a:cxn ang="0">
                  <a:pos x="0" y="T0"/>
                </a:cxn>
                <a:cxn ang="0">
                  <a:pos x="0" y="T1"/>
                </a:cxn>
                <a:cxn ang="0">
                  <a:pos x="0" y="T2"/>
                </a:cxn>
                <a:cxn ang="0">
                  <a:pos x="0" y="T3"/>
                </a:cxn>
              </a:cxnLst>
              <a:rect l="0" t="0" r="r" b="b"/>
              <a:pathLst>
                <a:path h="18">
                  <a:moveTo>
                    <a:pt x="0" y="18"/>
                  </a:moveTo>
                  <a:lnTo>
                    <a:pt x="0" y="18"/>
                  </a:lnTo>
                  <a:lnTo>
                    <a:pt x="0" y="0"/>
                  </a:lnTo>
                  <a:lnTo>
                    <a:pt x="0" y="18"/>
                  </a:lnTo>
                  <a:close/>
                </a:path>
              </a:pathLst>
            </a:custGeom>
            <a:solidFill>
              <a:srgbClr val="39B3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4872"/>
            <p:cNvSpPr>
              <a:spLocks/>
            </p:cNvSpPr>
            <p:nvPr/>
          </p:nvSpPr>
          <p:spPr bwMode="auto">
            <a:xfrm>
              <a:off x="10297997" y="2250699"/>
              <a:ext cx="257443" cy="341328"/>
            </a:xfrm>
            <a:custGeom>
              <a:avLst/>
              <a:gdLst>
                <a:gd name="connsiteX0" fmla="*/ 0 w 423863"/>
                <a:gd name="connsiteY0" fmla="*/ 0 h 561975"/>
                <a:gd name="connsiteX1" fmla="*/ 423863 w 423863"/>
                <a:gd name="connsiteY1" fmla="*/ 241300 h 561975"/>
                <a:gd name="connsiteX2" fmla="*/ 423863 w 423863"/>
                <a:gd name="connsiteY2" fmla="*/ 269875 h 561975"/>
                <a:gd name="connsiteX3" fmla="*/ 420688 w 423863"/>
                <a:gd name="connsiteY3" fmla="*/ 561975 h 561975"/>
                <a:gd name="connsiteX4" fmla="*/ 0 w 423863"/>
                <a:gd name="connsiteY4" fmla="*/ 320675 h 561975"/>
                <a:gd name="connsiteX5" fmla="*/ 176213 w 423863"/>
                <a:gd name="connsiteY5" fmla="*/ 287338 h 561975"/>
                <a:gd name="connsiteX6" fmla="*/ 176113 w 423863"/>
                <a:gd name="connsiteY6" fmla="*/ 287199 h 561975"/>
                <a:gd name="connsiteX7" fmla="*/ 0 w 423863"/>
                <a:gd name="connsiteY7" fmla="*/ 320675 h 561975"/>
                <a:gd name="connsiteX8" fmla="*/ 0 w 423863"/>
                <a:gd name="connsiteY8" fmla="*/ 42863 h 561975"/>
                <a:gd name="connsiteX9" fmla="*/ 0 w 423863"/>
                <a:gd name="connsiteY9" fmla="*/ 28575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863" h="561975">
                  <a:moveTo>
                    <a:pt x="0" y="0"/>
                  </a:moveTo>
                  <a:lnTo>
                    <a:pt x="423863" y="241300"/>
                  </a:lnTo>
                  <a:lnTo>
                    <a:pt x="423863" y="269875"/>
                  </a:lnTo>
                  <a:lnTo>
                    <a:pt x="420688" y="561975"/>
                  </a:lnTo>
                  <a:lnTo>
                    <a:pt x="0" y="320675"/>
                  </a:lnTo>
                  <a:lnTo>
                    <a:pt x="176213" y="287338"/>
                  </a:lnTo>
                  <a:lnTo>
                    <a:pt x="176113" y="287199"/>
                  </a:lnTo>
                  <a:lnTo>
                    <a:pt x="0" y="320675"/>
                  </a:lnTo>
                  <a:lnTo>
                    <a:pt x="0" y="42863"/>
                  </a:lnTo>
                  <a:lnTo>
                    <a:pt x="0" y="28575"/>
                  </a:lnTo>
                  <a:close/>
                </a:path>
              </a:pathLst>
            </a:custGeom>
            <a:gradFill>
              <a:gsLst>
                <a:gs pos="90000">
                  <a:schemeClr val="accent4">
                    <a:lumMod val="75000"/>
                  </a:schemeClr>
                </a:gs>
                <a:gs pos="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833" name="Freeform 3066"/>
            <p:cNvSpPr>
              <a:spLocks noEditPoints="1"/>
            </p:cNvSpPr>
            <p:nvPr/>
          </p:nvSpPr>
          <p:spPr bwMode="auto">
            <a:xfrm>
              <a:off x="8469868" y="2469572"/>
              <a:ext cx="2080750" cy="1413522"/>
            </a:xfrm>
            <a:custGeom>
              <a:avLst/>
              <a:gdLst>
                <a:gd name="T0" fmla="*/ 0 w 2158"/>
                <a:gd name="T1" fmla="*/ 198 h 1466"/>
                <a:gd name="T2" fmla="*/ 0 w 2158"/>
                <a:gd name="T3" fmla="*/ 230 h 1466"/>
                <a:gd name="T4" fmla="*/ 2158 w 2158"/>
                <a:gd name="T5" fmla="*/ 1466 h 1466"/>
                <a:gd name="T6" fmla="*/ 2158 w 2158"/>
                <a:gd name="T7" fmla="*/ 1433 h 1466"/>
                <a:gd name="T8" fmla="*/ 0 w 2158"/>
                <a:gd name="T9" fmla="*/ 198 h 1466"/>
                <a:gd name="T10" fmla="*/ 0 w 2158"/>
                <a:gd name="T11" fmla="*/ 132 h 1466"/>
                <a:gd name="T12" fmla="*/ 0 w 2158"/>
                <a:gd name="T13" fmla="*/ 163 h 1466"/>
                <a:gd name="T14" fmla="*/ 2158 w 2158"/>
                <a:gd name="T15" fmla="*/ 1399 h 1466"/>
                <a:gd name="T16" fmla="*/ 2158 w 2158"/>
                <a:gd name="T17" fmla="*/ 1368 h 1466"/>
                <a:gd name="T18" fmla="*/ 0 w 2158"/>
                <a:gd name="T19" fmla="*/ 132 h 1466"/>
                <a:gd name="T20" fmla="*/ 0 w 2158"/>
                <a:gd name="T21" fmla="*/ 65 h 1466"/>
                <a:gd name="T22" fmla="*/ 0 w 2158"/>
                <a:gd name="T23" fmla="*/ 98 h 1466"/>
                <a:gd name="T24" fmla="*/ 2158 w 2158"/>
                <a:gd name="T25" fmla="*/ 1333 h 1466"/>
                <a:gd name="T26" fmla="*/ 2158 w 2158"/>
                <a:gd name="T27" fmla="*/ 1301 h 1466"/>
                <a:gd name="T28" fmla="*/ 0 w 2158"/>
                <a:gd name="T29" fmla="*/ 65 h 1466"/>
                <a:gd name="T30" fmla="*/ 0 w 2158"/>
                <a:gd name="T31" fmla="*/ 0 h 1466"/>
                <a:gd name="T32" fmla="*/ 0 w 2158"/>
                <a:gd name="T33" fmla="*/ 33 h 1466"/>
                <a:gd name="T34" fmla="*/ 2158 w 2158"/>
                <a:gd name="T35" fmla="*/ 1268 h 1466"/>
                <a:gd name="T36" fmla="*/ 2158 w 2158"/>
                <a:gd name="T37" fmla="*/ 1235 h 1466"/>
                <a:gd name="T38" fmla="*/ 0 w 2158"/>
                <a:gd name="T39"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8" h="1466">
                  <a:moveTo>
                    <a:pt x="0" y="198"/>
                  </a:moveTo>
                  <a:lnTo>
                    <a:pt x="0" y="230"/>
                  </a:lnTo>
                  <a:lnTo>
                    <a:pt x="2158" y="1466"/>
                  </a:lnTo>
                  <a:lnTo>
                    <a:pt x="2158" y="1433"/>
                  </a:lnTo>
                  <a:lnTo>
                    <a:pt x="0" y="198"/>
                  </a:lnTo>
                  <a:close/>
                  <a:moveTo>
                    <a:pt x="0" y="132"/>
                  </a:moveTo>
                  <a:lnTo>
                    <a:pt x="0" y="163"/>
                  </a:lnTo>
                  <a:lnTo>
                    <a:pt x="2158" y="1399"/>
                  </a:lnTo>
                  <a:lnTo>
                    <a:pt x="2158" y="1368"/>
                  </a:lnTo>
                  <a:lnTo>
                    <a:pt x="0" y="132"/>
                  </a:lnTo>
                  <a:close/>
                  <a:moveTo>
                    <a:pt x="0" y="65"/>
                  </a:moveTo>
                  <a:lnTo>
                    <a:pt x="0" y="98"/>
                  </a:lnTo>
                  <a:lnTo>
                    <a:pt x="2158" y="1333"/>
                  </a:lnTo>
                  <a:lnTo>
                    <a:pt x="2158" y="1301"/>
                  </a:lnTo>
                  <a:lnTo>
                    <a:pt x="0" y="65"/>
                  </a:lnTo>
                  <a:close/>
                  <a:moveTo>
                    <a:pt x="0" y="0"/>
                  </a:moveTo>
                  <a:lnTo>
                    <a:pt x="0" y="33"/>
                  </a:lnTo>
                  <a:lnTo>
                    <a:pt x="2158" y="1268"/>
                  </a:lnTo>
                  <a:lnTo>
                    <a:pt x="2158" y="1235"/>
                  </a:lnTo>
                  <a:lnTo>
                    <a:pt x="0" y="0"/>
                  </a:lnTo>
                  <a:close/>
                </a:path>
              </a:pathLst>
            </a:custGeom>
            <a:solidFill>
              <a:schemeClr val="bg1">
                <a:alpha val="3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4" name="Freeform 3067"/>
            <p:cNvSpPr>
              <a:spLocks noEditPoints="1"/>
            </p:cNvSpPr>
            <p:nvPr/>
          </p:nvSpPr>
          <p:spPr bwMode="auto">
            <a:xfrm>
              <a:off x="8469868" y="2469572"/>
              <a:ext cx="2080750" cy="1413522"/>
            </a:xfrm>
            <a:custGeom>
              <a:avLst/>
              <a:gdLst>
                <a:gd name="T0" fmla="*/ 0 w 2158"/>
                <a:gd name="T1" fmla="*/ 198 h 1466"/>
                <a:gd name="T2" fmla="*/ 0 w 2158"/>
                <a:gd name="T3" fmla="*/ 230 h 1466"/>
                <a:gd name="T4" fmla="*/ 2158 w 2158"/>
                <a:gd name="T5" fmla="*/ 1466 h 1466"/>
                <a:gd name="T6" fmla="*/ 2158 w 2158"/>
                <a:gd name="T7" fmla="*/ 1433 h 1466"/>
                <a:gd name="T8" fmla="*/ 0 w 2158"/>
                <a:gd name="T9" fmla="*/ 198 h 1466"/>
                <a:gd name="T10" fmla="*/ 0 w 2158"/>
                <a:gd name="T11" fmla="*/ 132 h 1466"/>
                <a:gd name="T12" fmla="*/ 0 w 2158"/>
                <a:gd name="T13" fmla="*/ 163 h 1466"/>
                <a:gd name="T14" fmla="*/ 2158 w 2158"/>
                <a:gd name="T15" fmla="*/ 1399 h 1466"/>
                <a:gd name="T16" fmla="*/ 2158 w 2158"/>
                <a:gd name="T17" fmla="*/ 1368 h 1466"/>
                <a:gd name="T18" fmla="*/ 0 w 2158"/>
                <a:gd name="T19" fmla="*/ 132 h 1466"/>
                <a:gd name="T20" fmla="*/ 0 w 2158"/>
                <a:gd name="T21" fmla="*/ 65 h 1466"/>
                <a:gd name="T22" fmla="*/ 0 w 2158"/>
                <a:gd name="T23" fmla="*/ 98 h 1466"/>
                <a:gd name="T24" fmla="*/ 2158 w 2158"/>
                <a:gd name="T25" fmla="*/ 1333 h 1466"/>
                <a:gd name="T26" fmla="*/ 2158 w 2158"/>
                <a:gd name="T27" fmla="*/ 1301 h 1466"/>
                <a:gd name="T28" fmla="*/ 0 w 2158"/>
                <a:gd name="T29" fmla="*/ 65 h 1466"/>
                <a:gd name="T30" fmla="*/ 0 w 2158"/>
                <a:gd name="T31" fmla="*/ 0 h 1466"/>
                <a:gd name="T32" fmla="*/ 0 w 2158"/>
                <a:gd name="T33" fmla="*/ 33 h 1466"/>
                <a:gd name="T34" fmla="*/ 2158 w 2158"/>
                <a:gd name="T35" fmla="*/ 1268 h 1466"/>
                <a:gd name="T36" fmla="*/ 2158 w 2158"/>
                <a:gd name="T37" fmla="*/ 1235 h 1466"/>
                <a:gd name="T38" fmla="*/ 0 w 2158"/>
                <a:gd name="T39"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8" h="1466">
                  <a:moveTo>
                    <a:pt x="0" y="198"/>
                  </a:moveTo>
                  <a:lnTo>
                    <a:pt x="0" y="230"/>
                  </a:lnTo>
                  <a:lnTo>
                    <a:pt x="2158" y="1466"/>
                  </a:lnTo>
                  <a:lnTo>
                    <a:pt x="2158" y="1433"/>
                  </a:lnTo>
                  <a:lnTo>
                    <a:pt x="0" y="198"/>
                  </a:lnTo>
                  <a:moveTo>
                    <a:pt x="0" y="132"/>
                  </a:moveTo>
                  <a:lnTo>
                    <a:pt x="0" y="163"/>
                  </a:lnTo>
                  <a:lnTo>
                    <a:pt x="2158" y="1399"/>
                  </a:lnTo>
                  <a:lnTo>
                    <a:pt x="2158" y="1368"/>
                  </a:lnTo>
                  <a:lnTo>
                    <a:pt x="0" y="132"/>
                  </a:lnTo>
                  <a:moveTo>
                    <a:pt x="0" y="65"/>
                  </a:moveTo>
                  <a:lnTo>
                    <a:pt x="0" y="98"/>
                  </a:lnTo>
                  <a:lnTo>
                    <a:pt x="2158" y="1333"/>
                  </a:lnTo>
                  <a:lnTo>
                    <a:pt x="2158" y="1301"/>
                  </a:lnTo>
                  <a:lnTo>
                    <a:pt x="0" y="65"/>
                  </a:lnTo>
                  <a:moveTo>
                    <a:pt x="0" y="0"/>
                  </a:moveTo>
                  <a:lnTo>
                    <a:pt x="0" y="33"/>
                  </a:lnTo>
                  <a:lnTo>
                    <a:pt x="2158" y="1268"/>
                  </a:lnTo>
                  <a:lnTo>
                    <a:pt x="2158" y="12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Freeform 3068"/>
            <p:cNvSpPr>
              <a:spLocks/>
            </p:cNvSpPr>
            <p:nvPr/>
          </p:nvSpPr>
          <p:spPr bwMode="auto">
            <a:xfrm>
              <a:off x="10164937" y="2236235"/>
              <a:ext cx="59781" cy="71351"/>
            </a:xfrm>
            <a:custGeom>
              <a:avLst/>
              <a:gdLst>
                <a:gd name="T0" fmla="*/ 19 w 38"/>
                <a:gd name="T1" fmla="*/ 3 h 45"/>
                <a:gd name="T2" fmla="*/ 7 w 38"/>
                <a:gd name="T3" fmla="*/ 2 h 45"/>
                <a:gd name="T4" fmla="*/ 6 w 38"/>
                <a:gd name="T5" fmla="*/ 29 h 45"/>
                <a:gd name="T6" fmla="*/ 19 w 38"/>
                <a:gd name="T7" fmla="*/ 42 h 45"/>
                <a:gd name="T8" fmla="*/ 31 w 38"/>
                <a:gd name="T9" fmla="*/ 43 h 45"/>
                <a:gd name="T10" fmla="*/ 31 w 38"/>
                <a:gd name="T11" fmla="*/ 16 h 45"/>
                <a:gd name="T12" fmla="*/ 19 w 38"/>
                <a:gd name="T13" fmla="*/ 3 h 45"/>
              </a:gdLst>
              <a:ahLst/>
              <a:cxnLst>
                <a:cxn ang="0">
                  <a:pos x="T0" y="T1"/>
                </a:cxn>
                <a:cxn ang="0">
                  <a:pos x="T2" y="T3"/>
                </a:cxn>
                <a:cxn ang="0">
                  <a:pos x="T4" y="T5"/>
                </a:cxn>
                <a:cxn ang="0">
                  <a:pos x="T6" y="T7"/>
                </a:cxn>
                <a:cxn ang="0">
                  <a:pos x="T8" y="T9"/>
                </a:cxn>
                <a:cxn ang="0">
                  <a:pos x="T10" y="T11"/>
                </a:cxn>
                <a:cxn ang="0">
                  <a:pos x="T12" y="T13"/>
                </a:cxn>
              </a:cxnLst>
              <a:rect l="0" t="0" r="r" b="b"/>
              <a:pathLst>
                <a:path w="38" h="45">
                  <a:moveTo>
                    <a:pt x="19" y="3"/>
                  </a:moveTo>
                  <a:cubicBezTo>
                    <a:pt x="14" y="1"/>
                    <a:pt x="10" y="0"/>
                    <a:pt x="7" y="2"/>
                  </a:cubicBezTo>
                  <a:cubicBezTo>
                    <a:pt x="0" y="6"/>
                    <a:pt x="0" y="18"/>
                    <a:pt x="6" y="29"/>
                  </a:cubicBezTo>
                  <a:cubicBezTo>
                    <a:pt x="10" y="35"/>
                    <a:pt x="14" y="40"/>
                    <a:pt x="19" y="42"/>
                  </a:cubicBezTo>
                  <a:cubicBezTo>
                    <a:pt x="23" y="45"/>
                    <a:pt x="27" y="45"/>
                    <a:pt x="31" y="43"/>
                  </a:cubicBezTo>
                  <a:cubicBezTo>
                    <a:pt x="38" y="40"/>
                    <a:pt x="38" y="27"/>
                    <a:pt x="31" y="16"/>
                  </a:cubicBezTo>
                  <a:cubicBezTo>
                    <a:pt x="28" y="10"/>
                    <a:pt x="23" y="6"/>
                    <a:pt x="19"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Freeform 3069"/>
            <p:cNvSpPr>
              <a:spLocks noEditPoints="1"/>
            </p:cNvSpPr>
            <p:nvPr/>
          </p:nvSpPr>
          <p:spPr bwMode="auto">
            <a:xfrm>
              <a:off x="8466011" y="1222858"/>
              <a:ext cx="1788597" cy="1162829"/>
            </a:xfrm>
            <a:custGeom>
              <a:avLst/>
              <a:gdLst>
                <a:gd name="T0" fmla="*/ 1 w 1135"/>
                <a:gd name="T1" fmla="*/ 0 h 738"/>
                <a:gd name="T2" fmla="*/ 0 w 1135"/>
                <a:gd name="T3" fmla="*/ 90 h 738"/>
                <a:gd name="T4" fmla="*/ 1134 w 1135"/>
                <a:gd name="T5" fmla="*/ 738 h 738"/>
                <a:gd name="T6" fmla="*/ 1135 w 1135"/>
                <a:gd name="T7" fmla="*/ 648 h 738"/>
                <a:gd name="T8" fmla="*/ 1 w 1135"/>
                <a:gd name="T9" fmla="*/ 0 h 738"/>
                <a:gd name="T10" fmla="*/ 1115 w 1135"/>
                <a:gd name="T11" fmla="*/ 697 h 738"/>
                <a:gd name="T12" fmla="*/ 1097 w 1135"/>
                <a:gd name="T13" fmla="*/ 695 h 738"/>
                <a:gd name="T14" fmla="*/ 1084 w 1135"/>
                <a:gd name="T15" fmla="*/ 684 h 738"/>
                <a:gd name="T16" fmla="*/ 1084 w 1135"/>
                <a:gd name="T17" fmla="*/ 684 h 738"/>
                <a:gd name="T18" fmla="*/ 1071 w 1135"/>
                <a:gd name="T19" fmla="*/ 692 h 738"/>
                <a:gd name="T20" fmla="*/ 1066 w 1135"/>
                <a:gd name="T21" fmla="*/ 691 h 738"/>
                <a:gd name="T22" fmla="*/ 1061 w 1135"/>
                <a:gd name="T23" fmla="*/ 686 h 738"/>
                <a:gd name="T24" fmla="*/ 1061 w 1135"/>
                <a:gd name="T25" fmla="*/ 674 h 738"/>
                <a:gd name="T26" fmla="*/ 1074 w 1135"/>
                <a:gd name="T27" fmla="*/ 667 h 738"/>
                <a:gd name="T28" fmla="*/ 1074 w 1135"/>
                <a:gd name="T29" fmla="*/ 667 h 738"/>
                <a:gd name="T30" fmla="*/ 1078 w 1135"/>
                <a:gd name="T31" fmla="*/ 634 h 738"/>
                <a:gd name="T32" fmla="*/ 1097 w 1135"/>
                <a:gd name="T33" fmla="*/ 636 h 738"/>
                <a:gd name="T34" fmla="*/ 1115 w 1135"/>
                <a:gd name="T35" fmla="*/ 655 h 738"/>
                <a:gd name="T36" fmla="*/ 1115 w 1135"/>
                <a:gd name="T37" fmla="*/ 69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5" h="738">
                  <a:moveTo>
                    <a:pt x="1" y="0"/>
                  </a:moveTo>
                  <a:cubicBezTo>
                    <a:pt x="0" y="90"/>
                    <a:pt x="0" y="90"/>
                    <a:pt x="0" y="90"/>
                  </a:cubicBezTo>
                  <a:cubicBezTo>
                    <a:pt x="1134" y="738"/>
                    <a:pt x="1134" y="738"/>
                    <a:pt x="1134" y="738"/>
                  </a:cubicBezTo>
                  <a:cubicBezTo>
                    <a:pt x="1135" y="648"/>
                    <a:pt x="1135" y="648"/>
                    <a:pt x="1135" y="648"/>
                  </a:cubicBezTo>
                  <a:cubicBezTo>
                    <a:pt x="1" y="0"/>
                    <a:pt x="1" y="0"/>
                    <a:pt x="1" y="0"/>
                  </a:cubicBezTo>
                  <a:moveTo>
                    <a:pt x="1115" y="697"/>
                  </a:moveTo>
                  <a:cubicBezTo>
                    <a:pt x="1110" y="700"/>
                    <a:pt x="1103" y="699"/>
                    <a:pt x="1097" y="695"/>
                  </a:cubicBezTo>
                  <a:cubicBezTo>
                    <a:pt x="1092" y="693"/>
                    <a:pt x="1088" y="689"/>
                    <a:pt x="1084" y="684"/>
                  </a:cubicBezTo>
                  <a:cubicBezTo>
                    <a:pt x="1084" y="684"/>
                    <a:pt x="1084" y="684"/>
                    <a:pt x="1084" y="684"/>
                  </a:cubicBezTo>
                  <a:cubicBezTo>
                    <a:pt x="1071" y="692"/>
                    <a:pt x="1071" y="692"/>
                    <a:pt x="1071" y="692"/>
                  </a:cubicBezTo>
                  <a:cubicBezTo>
                    <a:pt x="1070" y="692"/>
                    <a:pt x="1068" y="692"/>
                    <a:pt x="1066" y="691"/>
                  </a:cubicBezTo>
                  <a:cubicBezTo>
                    <a:pt x="1064" y="690"/>
                    <a:pt x="1062" y="688"/>
                    <a:pt x="1061" y="686"/>
                  </a:cubicBezTo>
                  <a:cubicBezTo>
                    <a:pt x="1058" y="681"/>
                    <a:pt x="1058" y="676"/>
                    <a:pt x="1061" y="674"/>
                  </a:cubicBezTo>
                  <a:cubicBezTo>
                    <a:pt x="1074" y="667"/>
                    <a:pt x="1074" y="667"/>
                    <a:pt x="1074" y="667"/>
                  </a:cubicBezTo>
                  <a:cubicBezTo>
                    <a:pt x="1074" y="667"/>
                    <a:pt x="1074" y="667"/>
                    <a:pt x="1074" y="667"/>
                  </a:cubicBezTo>
                  <a:cubicBezTo>
                    <a:pt x="1069" y="652"/>
                    <a:pt x="1070" y="639"/>
                    <a:pt x="1078" y="634"/>
                  </a:cubicBezTo>
                  <a:cubicBezTo>
                    <a:pt x="1084" y="631"/>
                    <a:pt x="1090" y="632"/>
                    <a:pt x="1097" y="636"/>
                  </a:cubicBezTo>
                  <a:cubicBezTo>
                    <a:pt x="1104" y="640"/>
                    <a:pt x="1110" y="647"/>
                    <a:pt x="1115" y="655"/>
                  </a:cubicBezTo>
                  <a:cubicBezTo>
                    <a:pt x="1125" y="673"/>
                    <a:pt x="1125" y="691"/>
                    <a:pt x="1115" y="69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38" name="Freeform 3071"/>
            <p:cNvSpPr>
              <a:spLocks noEditPoints="1"/>
            </p:cNvSpPr>
            <p:nvPr/>
          </p:nvSpPr>
          <p:spPr bwMode="auto">
            <a:xfrm>
              <a:off x="10167830" y="2238164"/>
              <a:ext cx="53031" cy="69423"/>
            </a:xfrm>
            <a:custGeom>
              <a:avLst/>
              <a:gdLst>
                <a:gd name="T0" fmla="*/ 24 w 34"/>
                <a:gd name="T1" fmla="*/ 44 h 44"/>
                <a:gd name="T2" fmla="*/ 24 w 34"/>
                <a:gd name="T3" fmla="*/ 44 h 44"/>
                <a:gd name="T4" fmla="*/ 24 w 34"/>
                <a:gd name="T5" fmla="*/ 44 h 44"/>
                <a:gd name="T6" fmla="*/ 24 w 34"/>
                <a:gd name="T7" fmla="*/ 44 h 44"/>
                <a:gd name="T8" fmla="*/ 29 w 34"/>
                <a:gd name="T9" fmla="*/ 43 h 44"/>
                <a:gd name="T10" fmla="*/ 24 w 34"/>
                <a:gd name="T11" fmla="*/ 44 h 44"/>
                <a:gd name="T12" fmla="*/ 29 w 34"/>
                <a:gd name="T13" fmla="*/ 43 h 44"/>
                <a:gd name="T14" fmla="*/ 17 w 34"/>
                <a:gd name="T15" fmla="*/ 42 h 44"/>
                <a:gd name="T16" fmla="*/ 17 w 34"/>
                <a:gd name="T17" fmla="*/ 42 h 44"/>
                <a:gd name="T18" fmla="*/ 17 w 34"/>
                <a:gd name="T19" fmla="*/ 42 h 44"/>
                <a:gd name="T20" fmla="*/ 17 w 34"/>
                <a:gd name="T21" fmla="*/ 41 h 44"/>
                <a:gd name="T22" fmla="*/ 17 w 34"/>
                <a:gd name="T23" fmla="*/ 41 h 44"/>
                <a:gd name="T24" fmla="*/ 17 w 34"/>
                <a:gd name="T25" fmla="*/ 41 h 44"/>
                <a:gd name="T26" fmla="*/ 34 w 34"/>
                <a:gd name="T27" fmla="*/ 32 h 44"/>
                <a:gd name="T28" fmla="*/ 29 w 34"/>
                <a:gd name="T29" fmla="*/ 42 h 44"/>
                <a:gd name="T30" fmla="*/ 29 w 34"/>
                <a:gd name="T31" fmla="*/ 43 h 44"/>
                <a:gd name="T32" fmla="*/ 29 w 34"/>
                <a:gd name="T33" fmla="*/ 42 h 44"/>
                <a:gd name="T34" fmla="*/ 34 w 34"/>
                <a:gd name="T35" fmla="*/ 32 h 44"/>
                <a:gd name="T36" fmla="*/ 0 w 34"/>
                <a:gd name="T37" fmla="*/ 12 h 44"/>
                <a:gd name="T38" fmla="*/ 4 w 34"/>
                <a:gd name="T39" fmla="*/ 28 h 44"/>
                <a:gd name="T40" fmla="*/ 17 w 34"/>
                <a:gd name="T41" fmla="*/ 41 h 44"/>
                <a:gd name="T42" fmla="*/ 17 w 34"/>
                <a:gd name="T43" fmla="*/ 41 h 44"/>
                <a:gd name="T44" fmla="*/ 17 w 34"/>
                <a:gd name="T45" fmla="*/ 41 h 44"/>
                <a:gd name="T46" fmla="*/ 4 w 34"/>
                <a:gd name="T47" fmla="*/ 28 h 44"/>
                <a:gd name="T48" fmla="*/ 0 w 34"/>
                <a:gd name="T49" fmla="*/ 12 h 44"/>
                <a:gd name="T50" fmla="*/ 17 w 34"/>
                <a:gd name="T51" fmla="*/ 2 h 44"/>
                <a:gd name="T52" fmla="*/ 17 w 34"/>
                <a:gd name="T53" fmla="*/ 2 h 44"/>
                <a:gd name="T54" fmla="*/ 17 w 34"/>
                <a:gd name="T55" fmla="*/ 2 h 44"/>
                <a:gd name="T56" fmla="*/ 17 w 34"/>
                <a:gd name="T57" fmla="*/ 2 h 44"/>
                <a:gd name="T58" fmla="*/ 17 w 34"/>
                <a:gd name="T59" fmla="*/ 2 h 44"/>
                <a:gd name="T60" fmla="*/ 17 w 34"/>
                <a:gd name="T61" fmla="*/ 2 h 44"/>
                <a:gd name="T62" fmla="*/ 9 w 34"/>
                <a:gd name="T63" fmla="*/ 0 h 44"/>
                <a:gd name="T64" fmla="*/ 5 w 34"/>
                <a:gd name="T65" fmla="*/ 1 h 44"/>
                <a:gd name="T66" fmla="*/ 9 w 34"/>
                <a:gd name="T67" fmla="*/ 0 h 44"/>
                <a:gd name="T68" fmla="*/ 9 w 34"/>
                <a:gd name="T69" fmla="*/ 0 h 44"/>
                <a:gd name="T70" fmla="*/ 9 w 34"/>
                <a:gd name="T71" fmla="*/ 0 h 44"/>
                <a:gd name="T72" fmla="*/ 9 w 34"/>
                <a:gd name="T73" fmla="*/ 0 h 44"/>
                <a:gd name="T74" fmla="*/ 9 w 34"/>
                <a:gd name="T7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44">
                  <a:moveTo>
                    <a:pt x="24" y="44"/>
                  </a:moveTo>
                  <a:cubicBezTo>
                    <a:pt x="24" y="44"/>
                    <a:pt x="24" y="44"/>
                    <a:pt x="24" y="44"/>
                  </a:cubicBezTo>
                  <a:cubicBezTo>
                    <a:pt x="24" y="44"/>
                    <a:pt x="24" y="44"/>
                    <a:pt x="24" y="44"/>
                  </a:cubicBezTo>
                  <a:cubicBezTo>
                    <a:pt x="24" y="44"/>
                    <a:pt x="24" y="44"/>
                    <a:pt x="24" y="44"/>
                  </a:cubicBezTo>
                  <a:moveTo>
                    <a:pt x="29" y="43"/>
                  </a:moveTo>
                  <a:cubicBezTo>
                    <a:pt x="27" y="43"/>
                    <a:pt x="26" y="44"/>
                    <a:pt x="24" y="44"/>
                  </a:cubicBezTo>
                  <a:cubicBezTo>
                    <a:pt x="26" y="44"/>
                    <a:pt x="27" y="43"/>
                    <a:pt x="29" y="43"/>
                  </a:cubicBezTo>
                  <a:moveTo>
                    <a:pt x="17" y="42"/>
                  </a:moveTo>
                  <a:cubicBezTo>
                    <a:pt x="17" y="42"/>
                    <a:pt x="17" y="42"/>
                    <a:pt x="17" y="42"/>
                  </a:cubicBezTo>
                  <a:cubicBezTo>
                    <a:pt x="17" y="42"/>
                    <a:pt x="17" y="42"/>
                    <a:pt x="17" y="42"/>
                  </a:cubicBezTo>
                  <a:moveTo>
                    <a:pt x="17" y="41"/>
                  </a:moveTo>
                  <a:cubicBezTo>
                    <a:pt x="17" y="41"/>
                    <a:pt x="17" y="41"/>
                    <a:pt x="17" y="41"/>
                  </a:cubicBezTo>
                  <a:cubicBezTo>
                    <a:pt x="17" y="41"/>
                    <a:pt x="17" y="41"/>
                    <a:pt x="17" y="41"/>
                  </a:cubicBezTo>
                  <a:moveTo>
                    <a:pt x="34" y="32"/>
                  </a:moveTo>
                  <a:cubicBezTo>
                    <a:pt x="34" y="37"/>
                    <a:pt x="32" y="41"/>
                    <a:pt x="29" y="42"/>
                  </a:cubicBezTo>
                  <a:cubicBezTo>
                    <a:pt x="29" y="43"/>
                    <a:pt x="29" y="43"/>
                    <a:pt x="29" y="43"/>
                  </a:cubicBezTo>
                  <a:cubicBezTo>
                    <a:pt x="29" y="43"/>
                    <a:pt x="29" y="43"/>
                    <a:pt x="29" y="42"/>
                  </a:cubicBezTo>
                  <a:cubicBezTo>
                    <a:pt x="32" y="41"/>
                    <a:pt x="34" y="37"/>
                    <a:pt x="34" y="32"/>
                  </a:cubicBezTo>
                  <a:moveTo>
                    <a:pt x="0" y="12"/>
                  </a:moveTo>
                  <a:cubicBezTo>
                    <a:pt x="0" y="17"/>
                    <a:pt x="1" y="23"/>
                    <a:pt x="4" y="28"/>
                  </a:cubicBezTo>
                  <a:cubicBezTo>
                    <a:pt x="8" y="34"/>
                    <a:pt x="12" y="39"/>
                    <a:pt x="17" y="41"/>
                  </a:cubicBezTo>
                  <a:cubicBezTo>
                    <a:pt x="17" y="41"/>
                    <a:pt x="17" y="41"/>
                    <a:pt x="17" y="41"/>
                  </a:cubicBezTo>
                  <a:cubicBezTo>
                    <a:pt x="17" y="41"/>
                    <a:pt x="17" y="41"/>
                    <a:pt x="17" y="41"/>
                  </a:cubicBezTo>
                  <a:cubicBezTo>
                    <a:pt x="12" y="39"/>
                    <a:pt x="8" y="34"/>
                    <a:pt x="4" y="28"/>
                  </a:cubicBezTo>
                  <a:cubicBezTo>
                    <a:pt x="1" y="23"/>
                    <a:pt x="0" y="17"/>
                    <a:pt x="0" y="12"/>
                  </a:cubicBezTo>
                  <a:moveTo>
                    <a:pt x="17" y="2"/>
                  </a:moveTo>
                  <a:cubicBezTo>
                    <a:pt x="17" y="2"/>
                    <a:pt x="17" y="2"/>
                    <a:pt x="17" y="2"/>
                  </a:cubicBezTo>
                  <a:cubicBezTo>
                    <a:pt x="17" y="2"/>
                    <a:pt x="17" y="2"/>
                    <a:pt x="17" y="2"/>
                  </a:cubicBezTo>
                  <a:moveTo>
                    <a:pt x="17" y="2"/>
                  </a:moveTo>
                  <a:cubicBezTo>
                    <a:pt x="17" y="2"/>
                    <a:pt x="17" y="2"/>
                    <a:pt x="17" y="2"/>
                  </a:cubicBezTo>
                  <a:cubicBezTo>
                    <a:pt x="17" y="2"/>
                    <a:pt x="17" y="2"/>
                    <a:pt x="17" y="2"/>
                  </a:cubicBezTo>
                  <a:moveTo>
                    <a:pt x="9" y="0"/>
                  </a:moveTo>
                  <a:cubicBezTo>
                    <a:pt x="8" y="0"/>
                    <a:pt x="6" y="0"/>
                    <a:pt x="5" y="1"/>
                  </a:cubicBezTo>
                  <a:cubicBezTo>
                    <a:pt x="6" y="0"/>
                    <a:pt x="8" y="0"/>
                    <a:pt x="9" y="0"/>
                  </a:cubicBezTo>
                  <a:moveTo>
                    <a:pt x="9" y="0"/>
                  </a:moveTo>
                  <a:cubicBezTo>
                    <a:pt x="9" y="0"/>
                    <a:pt x="9" y="0"/>
                    <a:pt x="9" y="0"/>
                  </a:cubicBezTo>
                  <a:cubicBezTo>
                    <a:pt x="9" y="0"/>
                    <a:pt x="9" y="0"/>
                    <a:pt x="9" y="0"/>
                  </a:cubicBezTo>
                  <a:cubicBezTo>
                    <a:pt x="9" y="0"/>
                    <a:pt x="9" y="0"/>
                    <a:pt x="9" y="0"/>
                  </a:cubicBezTo>
                </a:path>
              </a:pathLst>
            </a:custGeom>
            <a:solidFill>
              <a:srgbClr val="CFD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3072"/>
            <p:cNvSpPr>
              <a:spLocks noEditPoints="1"/>
            </p:cNvSpPr>
            <p:nvPr/>
          </p:nvSpPr>
          <p:spPr bwMode="auto">
            <a:xfrm>
              <a:off x="10134083" y="2218880"/>
              <a:ext cx="101242" cy="105098"/>
            </a:xfrm>
            <a:custGeom>
              <a:avLst/>
              <a:gdLst>
                <a:gd name="T0" fmla="*/ 49 w 64"/>
                <a:gd name="T1" fmla="*/ 67 h 67"/>
                <a:gd name="T2" fmla="*/ 49 w 64"/>
                <a:gd name="T3" fmla="*/ 67 h 67"/>
                <a:gd name="T4" fmla="*/ 49 w 64"/>
                <a:gd name="T5" fmla="*/ 67 h 67"/>
                <a:gd name="T6" fmla="*/ 49 w 64"/>
                <a:gd name="T7" fmla="*/ 67 h 67"/>
                <a:gd name="T8" fmla="*/ 56 w 64"/>
                <a:gd name="T9" fmla="*/ 65 h 67"/>
                <a:gd name="T10" fmla="*/ 49 w 64"/>
                <a:gd name="T11" fmla="*/ 67 h 67"/>
                <a:gd name="T12" fmla="*/ 56 w 64"/>
                <a:gd name="T13" fmla="*/ 65 h 67"/>
                <a:gd name="T14" fmla="*/ 56 w 64"/>
                <a:gd name="T15" fmla="*/ 65 h 67"/>
                <a:gd name="T16" fmla="*/ 56 w 64"/>
                <a:gd name="T17" fmla="*/ 65 h 67"/>
                <a:gd name="T18" fmla="*/ 56 w 64"/>
                <a:gd name="T19" fmla="*/ 65 h 67"/>
                <a:gd name="T20" fmla="*/ 38 w 64"/>
                <a:gd name="T21" fmla="*/ 64 h 67"/>
                <a:gd name="T22" fmla="*/ 38 w 64"/>
                <a:gd name="T23" fmla="*/ 64 h 67"/>
                <a:gd name="T24" fmla="*/ 38 w 64"/>
                <a:gd name="T25" fmla="*/ 64 h 67"/>
                <a:gd name="T26" fmla="*/ 10 w 64"/>
                <a:gd name="T27" fmla="*/ 60 h 67"/>
                <a:gd name="T28" fmla="*/ 10 w 64"/>
                <a:gd name="T29" fmla="*/ 60 h 67"/>
                <a:gd name="T30" fmla="*/ 10 w 64"/>
                <a:gd name="T31" fmla="*/ 60 h 67"/>
                <a:gd name="T32" fmla="*/ 10 w 64"/>
                <a:gd name="T33" fmla="*/ 60 h 67"/>
                <a:gd name="T34" fmla="*/ 12 w 64"/>
                <a:gd name="T35" fmla="*/ 60 h 67"/>
                <a:gd name="T36" fmla="*/ 10 w 64"/>
                <a:gd name="T37" fmla="*/ 60 h 67"/>
                <a:gd name="T38" fmla="*/ 12 w 64"/>
                <a:gd name="T39" fmla="*/ 60 h 67"/>
                <a:gd name="T40" fmla="*/ 12 w 64"/>
                <a:gd name="T41" fmla="*/ 60 h 67"/>
                <a:gd name="T42" fmla="*/ 12 w 64"/>
                <a:gd name="T43" fmla="*/ 60 h 67"/>
                <a:gd name="T44" fmla="*/ 12 w 64"/>
                <a:gd name="T45" fmla="*/ 60 h 67"/>
                <a:gd name="T46" fmla="*/ 7 w 64"/>
                <a:gd name="T47" fmla="*/ 59 h 67"/>
                <a:gd name="T48" fmla="*/ 7 w 64"/>
                <a:gd name="T49" fmla="*/ 59 h 67"/>
                <a:gd name="T50" fmla="*/ 7 w 64"/>
                <a:gd name="T51" fmla="*/ 59 h 67"/>
                <a:gd name="T52" fmla="*/ 15 w 64"/>
                <a:gd name="T53" fmla="*/ 35 h 67"/>
                <a:gd name="T54" fmla="*/ 15 w 64"/>
                <a:gd name="T55" fmla="*/ 35 h 67"/>
                <a:gd name="T56" fmla="*/ 2 w 64"/>
                <a:gd name="T57" fmla="*/ 42 h 67"/>
                <a:gd name="T58" fmla="*/ 0 w 64"/>
                <a:gd name="T59" fmla="*/ 47 h 67"/>
                <a:gd name="T60" fmla="*/ 2 w 64"/>
                <a:gd name="T61" fmla="*/ 42 h 67"/>
                <a:gd name="T62" fmla="*/ 15 w 64"/>
                <a:gd name="T63" fmla="*/ 35 h 67"/>
                <a:gd name="T64" fmla="*/ 15 w 64"/>
                <a:gd name="T65" fmla="*/ 35 h 67"/>
                <a:gd name="T66" fmla="*/ 15 w 64"/>
                <a:gd name="T67" fmla="*/ 35 h 67"/>
                <a:gd name="T68" fmla="*/ 38 w 64"/>
                <a:gd name="T69" fmla="*/ 4 h 67"/>
                <a:gd name="T70" fmla="*/ 38 w 64"/>
                <a:gd name="T71" fmla="*/ 4 h 67"/>
                <a:gd name="T72" fmla="*/ 56 w 64"/>
                <a:gd name="T73" fmla="*/ 23 h 67"/>
                <a:gd name="T74" fmla="*/ 64 w 64"/>
                <a:gd name="T75" fmla="*/ 49 h 67"/>
                <a:gd name="T76" fmla="*/ 56 w 64"/>
                <a:gd name="T77" fmla="*/ 23 h 67"/>
                <a:gd name="T78" fmla="*/ 38 w 64"/>
                <a:gd name="T79" fmla="*/ 4 h 67"/>
                <a:gd name="T80" fmla="*/ 38 w 64"/>
                <a:gd name="T81" fmla="*/ 4 h 67"/>
                <a:gd name="T82" fmla="*/ 38 w 64"/>
                <a:gd name="T83" fmla="*/ 4 h 67"/>
                <a:gd name="T84" fmla="*/ 38 w 64"/>
                <a:gd name="T85" fmla="*/ 4 h 67"/>
                <a:gd name="T86" fmla="*/ 38 w 64"/>
                <a:gd name="T87" fmla="*/ 4 h 67"/>
                <a:gd name="T88" fmla="*/ 19 w 64"/>
                <a:gd name="T89" fmla="*/ 2 h 67"/>
                <a:gd name="T90" fmla="*/ 19 w 64"/>
                <a:gd name="T91" fmla="*/ 2 h 67"/>
                <a:gd name="T92" fmla="*/ 12 w 64"/>
                <a:gd name="T93" fmla="*/ 19 h 67"/>
                <a:gd name="T94" fmla="*/ 19 w 64"/>
                <a:gd name="T95" fmla="*/ 2 h 67"/>
                <a:gd name="T96" fmla="*/ 19 w 64"/>
                <a:gd name="T97" fmla="*/ 2 h 67"/>
                <a:gd name="T98" fmla="*/ 26 w 64"/>
                <a:gd name="T99" fmla="*/ 0 h 67"/>
                <a:gd name="T100" fmla="*/ 19 w 64"/>
                <a:gd name="T101" fmla="*/ 2 h 67"/>
                <a:gd name="T102" fmla="*/ 26 w 64"/>
                <a:gd name="T103" fmla="*/ 0 h 67"/>
                <a:gd name="T104" fmla="*/ 26 w 64"/>
                <a:gd name="T105" fmla="*/ 0 h 67"/>
                <a:gd name="T106" fmla="*/ 26 w 64"/>
                <a:gd name="T107" fmla="*/ 0 h 67"/>
                <a:gd name="T108" fmla="*/ 26 w 64"/>
                <a:gd name="T109" fmla="*/ 0 h 67"/>
                <a:gd name="T110" fmla="*/ 26 w 64"/>
                <a:gd name="T11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7">
                  <a:moveTo>
                    <a:pt x="49" y="67"/>
                  </a:moveTo>
                  <a:cubicBezTo>
                    <a:pt x="49" y="67"/>
                    <a:pt x="49" y="67"/>
                    <a:pt x="49" y="67"/>
                  </a:cubicBezTo>
                  <a:cubicBezTo>
                    <a:pt x="49" y="67"/>
                    <a:pt x="49" y="67"/>
                    <a:pt x="49" y="67"/>
                  </a:cubicBezTo>
                  <a:cubicBezTo>
                    <a:pt x="49" y="67"/>
                    <a:pt x="49" y="67"/>
                    <a:pt x="49" y="67"/>
                  </a:cubicBezTo>
                  <a:moveTo>
                    <a:pt x="56" y="65"/>
                  </a:moveTo>
                  <a:cubicBezTo>
                    <a:pt x="54" y="66"/>
                    <a:pt x="52" y="67"/>
                    <a:pt x="49" y="67"/>
                  </a:cubicBezTo>
                  <a:cubicBezTo>
                    <a:pt x="52" y="67"/>
                    <a:pt x="54" y="66"/>
                    <a:pt x="56" y="65"/>
                  </a:cubicBezTo>
                  <a:moveTo>
                    <a:pt x="56" y="65"/>
                  </a:moveTo>
                  <a:cubicBezTo>
                    <a:pt x="56" y="65"/>
                    <a:pt x="56" y="65"/>
                    <a:pt x="56" y="65"/>
                  </a:cubicBezTo>
                  <a:cubicBezTo>
                    <a:pt x="56" y="65"/>
                    <a:pt x="56" y="65"/>
                    <a:pt x="56" y="65"/>
                  </a:cubicBezTo>
                  <a:moveTo>
                    <a:pt x="38" y="64"/>
                  </a:moveTo>
                  <a:cubicBezTo>
                    <a:pt x="38" y="64"/>
                    <a:pt x="38" y="64"/>
                    <a:pt x="38" y="64"/>
                  </a:cubicBezTo>
                  <a:cubicBezTo>
                    <a:pt x="38" y="64"/>
                    <a:pt x="38" y="64"/>
                    <a:pt x="38" y="64"/>
                  </a:cubicBezTo>
                  <a:moveTo>
                    <a:pt x="10" y="60"/>
                  </a:moveTo>
                  <a:cubicBezTo>
                    <a:pt x="10" y="60"/>
                    <a:pt x="10" y="60"/>
                    <a:pt x="10" y="60"/>
                  </a:cubicBezTo>
                  <a:cubicBezTo>
                    <a:pt x="10" y="60"/>
                    <a:pt x="10" y="60"/>
                    <a:pt x="10" y="60"/>
                  </a:cubicBezTo>
                  <a:cubicBezTo>
                    <a:pt x="10" y="60"/>
                    <a:pt x="10" y="60"/>
                    <a:pt x="10" y="60"/>
                  </a:cubicBezTo>
                  <a:moveTo>
                    <a:pt x="12" y="60"/>
                  </a:moveTo>
                  <a:cubicBezTo>
                    <a:pt x="11" y="60"/>
                    <a:pt x="11" y="60"/>
                    <a:pt x="10" y="60"/>
                  </a:cubicBezTo>
                  <a:cubicBezTo>
                    <a:pt x="11" y="60"/>
                    <a:pt x="11" y="60"/>
                    <a:pt x="12" y="60"/>
                  </a:cubicBezTo>
                  <a:moveTo>
                    <a:pt x="12" y="60"/>
                  </a:moveTo>
                  <a:cubicBezTo>
                    <a:pt x="12" y="60"/>
                    <a:pt x="12" y="60"/>
                    <a:pt x="12" y="60"/>
                  </a:cubicBezTo>
                  <a:cubicBezTo>
                    <a:pt x="12" y="60"/>
                    <a:pt x="12" y="60"/>
                    <a:pt x="12" y="60"/>
                  </a:cubicBezTo>
                  <a:moveTo>
                    <a:pt x="7" y="59"/>
                  </a:moveTo>
                  <a:cubicBezTo>
                    <a:pt x="7" y="59"/>
                    <a:pt x="7" y="59"/>
                    <a:pt x="7" y="59"/>
                  </a:cubicBezTo>
                  <a:cubicBezTo>
                    <a:pt x="7" y="59"/>
                    <a:pt x="7" y="59"/>
                    <a:pt x="7" y="59"/>
                  </a:cubicBezTo>
                  <a:moveTo>
                    <a:pt x="15" y="35"/>
                  </a:moveTo>
                  <a:cubicBezTo>
                    <a:pt x="15" y="35"/>
                    <a:pt x="15" y="35"/>
                    <a:pt x="15" y="35"/>
                  </a:cubicBezTo>
                  <a:cubicBezTo>
                    <a:pt x="2" y="42"/>
                    <a:pt x="2" y="42"/>
                    <a:pt x="2" y="42"/>
                  </a:cubicBezTo>
                  <a:cubicBezTo>
                    <a:pt x="0" y="43"/>
                    <a:pt x="0" y="45"/>
                    <a:pt x="0" y="47"/>
                  </a:cubicBezTo>
                  <a:cubicBezTo>
                    <a:pt x="0" y="45"/>
                    <a:pt x="0" y="43"/>
                    <a:pt x="2" y="42"/>
                  </a:cubicBezTo>
                  <a:cubicBezTo>
                    <a:pt x="15" y="35"/>
                    <a:pt x="15" y="35"/>
                    <a:pt x="15" y="35"/>
                  </a:cubicBezTo>
                  <a:cubicBezTo>
                    <a:pt x="15" y="35"/>
                    <a:pt x="15" y="35"/>
                    <a:pt x="15" y="35"/>
                  </a:cubicBezTo>
                  <a:cubicBezTo>
                    <a:pt x="15" y="35"/>
                    <a:pt x="15" y="35"/>
                    <a:pt x="15" y="35"/>
                  </a:cubicBezTo>
                  <a:moveTo>
                    <a:pt x="38" y="4"/>
                  </a:moveTo>
                  <a:cubicBezTo>
                    <a:pt x="38" y="4"/>
                    <a:pt x="38" y="4"/>
                    <a:pt x="38" y="4"/>
                  </a:cubicBezTo>
                  <a:cubicBezTo>
                    <a:pt x="45" y="8"/>
                    <a:pt x="51" y="15"/>
                    <a:pt x="56" y="23"/>
                  </a:cubicBezTo>
                  <a:cubicBezTo>
                    <a:pt x="61" y="32"/>
                    <a:pt x="64" y="41"/>
                    <a:pt x="64" y="49"/>
                  </a:cubicBezTo>
                  <a:cubicBezTo>
                    <a:pt x="64" y="41"/>
                    <a:pt x="61" y="32"/>
                    <a:pt x="56" y="23"/>
                  </a:cubicBezTo>
                  <a:cubicBezTo>
                    <a:pt x="51" y="15"/>
                    <a:pt x="45" y="8"/>
                    <a:pt x="38" y="4"/>
                  </a:cubicBezTo>
                  <a:cubicBezTo>
                    <a:pt x="38" y="4"/>
                    <a:pt x="38" y="4"/>
                    <a:pt x="38" y="4"/>
                  </a:cubicBezTo>
                  <a:moveTo>
                    <a:pt x="38" y="4"/>
                  </a:moveTo>
                  <a:cubicBezTo>
                    <a:pt x="38" y="4"/>
                    <a:pt x="38" y="4"/>
                    <a:pt x="38" y="4"/>
                  </a:cubicBezTo>
                  <a:cubicBezTo>
                    <a:pt x="38" y="4"/>
                    <a:pt x="38" y="4"/>
                    <a:pt x="38" y="4"/>
                  </a:cubicBezTo>
                  <a:moveTo>
                    <a:pt x="19" y="2"/>
                  </a:moveTo>
                  <a:cubicBezTo>
                    <a:pt x="19" y="2"/>
                    <a:pt x="19" y="2"/>
                    <a:pt x="19" y="2"/>
                  </a:cubicBezTo>
                  <a:cubicBezTo>
                    <a:pt x="14" y="5"/>
                    <a:pt x="12" y="11"/>
                    <a:pt x="12" y="19"/>
                  </a:cubicBezTo>
                  <a:cubicBezTo>
                    <a:pt x="12" y="11"/>
                    <a:pt x="14" y="5"/>
                    <a:pt x="19" y="2"/>
                  </a:cubicBezTo>
                  <a:cubicBezTo>
                    <a:pt x="19" y="2"/>
                    <a:pt x="19" y="2"/>
                    <a:pt x="19" y="2"/>
                  </a:cubicBezTo>
                  <a:moveTo>
                    <a:pt x="26" y="0"/>
                  </a:moveTo>
                  <a:cubicBezTo>
                    <a:pt x="24" y="0"/>
                    <a:pt x="21" y="1"/>
                    <a:pt x="19" y="2"/>
                  </a:cubicBezTo>
                  <a:cubicBezTo>
                    <a:pt x="21" y="1"/>
                    <a:pt x="24" y="0"/>
                    <a:pt x="26" y="0"/>
                  </a:cubicBezTo>
                  <a:moveTo>
                    <a:pt x="26" y="0"/>
                  </a:moveTo>
                  <a:cubicBezTo>
                    <a:pt x="26" y="0"/>
                    <a:pt x="26" y="0"/>
                    <a:pt x="26" y="0"/>
                  </a:cubicBezTo>
                  <a:cubicBezTo>
                    <a:pt x="26" y="0"/>
                    <a:pt x="26" y="0"/>
                    <a:pt x="26" y="0"/>
                  </a:cubicBezTo>
                  <a:cubicBezTo>
                    <a:pt x="26" y="0"/>
                    <a:pt x="26" y="0"/>
                    <a:pt x="26" y="0"/>
                  </a:cubicBezTo>
                </a:path>
              </a:pathLst>
            </a:custGeom>
            <a:solidFill>
              <a:srgbClr val="CFD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3073"/>
            <p:cNvSpPr>
              <a:spLocks/>
            </p:cNvSpPr>
            <p:nvPr/>
          </p:nvSpPr>
          <p:spPr bwMode="auto">
            <a:xfrm>
              <a:off x="8529649" y="1495727"/>
              <a:ext cx="601663" cy="1267928"/>
            </a:xfrm>
            <a:custGeom>
              <a:avLst/>
              <a:gdLst>
                <a:gd name="T0" fmla="*/ 624 w 624"/>
                <a:gd name="T1" fmla="*/ 1315 h 1315"/>
                <a:gd name="T2" fmla="*/ 0 w 624"/>
                <a:gd name="T3" fmla="*/ 954 h 1315"/>
                <a:gd name="T4" fmla="*/ 0 w 624"/>
                <a:gd name="T5" fmla="*/ 0 h 1315"/>
                <a:gd name="T6" fmla="*/ 624 w 624"/>
                <a:gd name="T7" fmla="*/ 359 h 1315"/>
                <a:gd name="T8" fmla="*/ 624 w 624"/>
                <a:gd name="T9" fmla="*/ 1315 h 1315"/>
              </a:gdLst>
              <a:ahLst/>
              <a:cxnLst>
                <a:cxn ang="0">
                  <a:pos x="T0" y="T1"/>
                </a:cxn>
                <a:cxn ang="0">
                  <a:pos x="T2" y="T3"/>
                </a:cxn>
                <a:cxn ang="0">
                  <a:pos x="T4" y="T5"/>
                </a:cxn>
                <a:cxn ang="0">
                  <a:pos x="T6" y="T7"/>
                </a:cxn>
                <a:cxn ang="0">
                  <a:pos x="T8" y="T9"/>
                </a:cxn>
              </a:cxnLst>
              <a:rect l="0" t="0" r="r" b="b"/>
              <a:pathLst>
                <a:path w="624" h="1315">
                  <a:moveTo>
                    <a:pt x="624" y="1315"/>
                  </a:moveTo>
                  <a:lnTo>
                    <a:pt x="0" y="954"/>
                  </a:lnTo>
                  <a:lnTo>
                    <a:pt x="0" y="0"/>
                  </a:lnTo>
                  <a:lnTo>
                    <a:pt x="624" y="359"/>
                  </a:lnTo>
                  <a:lnTo>
                    <a:pt x="624" y="13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3074"/>
            <p:cNvSpPr>
              <a:spLocks/>
            </p:cNvSpPr>
            <p:nvPr/>
          </p:nvSpPr>
          <p:spPr bwMode="auto">
            <a:xfrm>
              <a:off x="8554718" y="1540080"/>
              <a:ext cx="551524" cy="870676"/>
            </a:xfrm>
            <a:custGeom>
              <a:avLst/>
              <a:gdLst>
                <a:gd name="T0" fmla="*/ 572 w 572"/>
                <a:gd name="T1" fmla="*/ 903 h 903"/>
                <a:gd name="T2" fmla="*/ 0 w 572"/>
                <a:gd name="T3" fmla="*/ 572 h 903"/>
                <a:gd name="T4" fmla="*/ 0 w 572"/>
                <a:gd name="T5" fmla="*/ 0 h 903"/>
                <a:gd name="T6" fmla="*/ 572 w 572"/>
                <a:gd name="T7" fmla="*/ 330 h 903"/>
                <a:gd name="T8" fmla="*/ 572 w 572"/>
                <a:gd name="T9" fmla="*/ 903 h 903"/>
              </a:gdLst>
              <a:ahLst/>
              <a:cxnLst>
                <a:cxn ang="0">
                  <a:pos x="T0" y="T1"/>
                </a:cxn>
                <a:cxn ang="0">
                  <a:pos x="T2" y="T3"/>
                </a:cxn>
                <a:cxn ang="0">
                  <a:pos x="T4" y="T5"/>
                </a:cxn>
                <a:cxn ang="0">
                  <a:pos x="T6" y="T7"/>
                </a:cxn>
                <a:cxn ang="0">
                  <a:pos x="T8" y="T9"/>
                </a:cxn>
              </a:cxnLst>
              <a:rect l="0" t="0" r="r" b="b"/>
              <a:pathLst>
                <a:path w="572" h="903">
                  <a:moveTo>
                    <a:pt x="572" y="903"/>
                  </a:moveTo>
                  <a:lnTo>
                    <a:pt x="0" y="572"/>
                  </a:lnTo>
                  <a:lnTo>
                    <a:pt x="0" y="0"/>
                  </a:lnTo>
                  <a:lnTo>
                    <a:pt x="572" y="330"/>
                  </a:lnTo>
                  <a:lnTo>
                    <a:pt x="572" y="903"/>
                  </a:lnTo>
                  <a:close/>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42" name="Freeform 3075"/>
            <p:cNvSpPr>
              <a:spLocks/>
            </p:cNvSpPr>
            <p:nvPr/>
          </p:nvSpPr>
          <p:spPr bwMode="auto">
            <a:xfrm>
              <a:off x="9198806" y="1881408"/>
              <a:ext cx="601663" cy="1268891"/>
            </a:xfrm>
            <a:custGeom>
              <a:avLst/>
              <a:gdLst>
                <a:gd name="T0" fmla="*/ 624 w 624"/>
                <a:gd name="T1" fmla="*/ 1316 h 1316"/>
                <a:gd name="T2" fmla="*/ 0 w 624"/>
                <a:gd name="T3" fmla="*/ 955 h 1316"/>
                <a:gd name="T4" fmla="*/ 0 w 624"/>
                <a:gd name="T5" fmla="*/ 0 h 1316"/>
                <a:gd name="T6" fmla="*/ 624 w 624"/>
                <a:gd name="T7" fmla="*/ 361 h 1316"/>
                <a:gd name="T8" fmla="*/ 624 w 624"/>
                <a:gd name="T9" fmla="*/ 1316 h 1316"/>
              </a:gdLst>
              <a:ahLst/>
              <a:cxnLst>
                <a:cxn ang="0">
                  <a:pos x="T0" y="T1"/>
                </a:cxn>
                <a:cxn ang="0">
                  <a:pos x="T2" y="T3"/>
                </a:cxn>
                <a:cxn ang="0">
                  <a:pos x="T4" y="T5"/>
                </a:cxn>
                <a:cxn ang="0">
                  <a:pos x="T6" y="T7"/>
                </a:cxn>
                <a:cxn ang="0">
                  <a:pos x="T8" y="T9"/>
                </a:cxn>
              </a:cxnLst>
              <a:rect l="0" t="0" r="r" b="b"/>
              <a:pathLst>
                <a:path w="624" h="1316">
                  <a:moveTo>
                    <a:pt x="624" y="1316"/>
                  </a:moveTo>
                  <a:lnTo>
                    <a:pt x="0" y="955"/>
                  </a:lnTo>
                  <a:lnTo>
                    <a:pt x="0" y="0"/>
                  </a:lnTo>
                  <a:lnTo>
                    <a:pt x="624" y="361"/>
                  </a:lnTo>
                  <a:lnTo>
                    <a:pt x="624" y="1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3076"/>
            <p:cNvSpPr>
              <a:spLocks/>
            </p:cNvSpPr>
            <p:nvPr/>
          </p:nvSpPr>
          <p:spPr bwMode="auto">
            <a:xfrm>
              <a:off x="9222911" y="1925762"/>
              <a:ext cx="552489" cy="871640"/>
            </a:xfrm>
            <a:custGeom>
              <a:avLst/>
              <a:gdLst>
                <a:gd name="T0" fmla="*/ 573 w 573"/>
                <a:gd name="T1" fmla="*/ 904 h 904"/>
                <a:gd name="T2" fmla="*/ 0 w 573"/>
                <a:gd name="T3" fmla="*/ 574 h 904"/>
                <a:gd name="T4" fmla="*/ 0 w 573"/>
                <a:gd name="T5" fmla="*/ 0 h 904"/>
                <a:gd name="T6" fmla="*/ 573 w 573"/>
                <a:gd name="T7" fmla="*/ 332 h 904"/>
                <a:gd name="T8" fmla="*/ 573 w 573"/>
                <a:gd name="T9" fmla="*/ 904 h 904"/>
              </a:gdLst>
              <a:ahLst/>
              <a:cxnLst>
                <a:cxn ang="0">
                  <a:pos x="T0" y="T1"/>
                </a:cxn>
                <a:cxn ang="0">
                  <a:pos x="T2" y="T3"/>
                </a:cxn>
                <a:cxn ang="0">
                  <a:pos x="T4" y="T5"/>
                </a:cxn>
                <a:cxn ang="0">
                  <a:pos x="T6" y="T7"/>
                </a:cxn>
                <a:cxn ang="0">
                  <a:pos x="T8" y="T9"/>
                </a:cxn>
              </a:cxnLst>
              <a:rect l="0" t="0" r="r" b="b"/>
              <a:pathLst>
                <a:path w="573" h="904">
                  <a:moveTo>
                    <a:pt x="573" y="904"/>
                  </a:moveTo>
                  <a:lnTo>
                    <a:pt x="0" y="574"/>
                  </a:lnTo>
                  <a:lnTo>
                    <a:pt x="0" y="0"/>
                  </a:lnTo>
                  <a:lnTo>
                    <a:pt x="573" y="332"/>
                  </a:lnTo>
                  <a:lnTo>
                    <a:pt x="573" y="904"/>
                  </a:lnTo>
                  <a:close/>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44" name="Freeform 3077"/>
            <p:cNvSpPr>
              <a:spLocks/>
            </p:cNvSpPr>
            <p:nvPr/>
          </p:nvSpPr>
          <p:spPr bwMode="auto">
            <a:xfrm>
              <a:off x="9859285" y="2263233"/>
              <a:ext cx="601663" cy="1267928"/>
            </a:xfrm>
            <a:custGeom>
              <a:avLst/>
              <a:gdLst>
                <a:gd name="T0" fmla="*/ 624 w 624"/>
                <a:gd name="T1" fmla="*/ 1315 h 1315"/>
                <a:gd name="T2" fmla="*/ 0 w 624"/>
                <a:gd name="T3" fmla="*/ 956 h 1315"/>
                <a:gd name="T4" fmla="*/ 0 w 624"/>
                <a:gd name="T5" fmla="*/ 0 h 1315"/>
                <a:gd name="T6" fmla="*/ 624 w 624"/>
                <a:gd name="T7" fmla="*/ 361 h 1315"/>
                <a:gd name="T8" fmla="*/ 624 w 624"/>
                <a:gd name="T9" fmla="*/ 1315 h 1315"/>
              </a:gdLst>
              <a:ahLst/>
              <a:cxnLst>
                <a:cxn ang="0">
                  <a:pos x="T0" y="T1"/>
                </a:cxn>
                <a:cxn ang="0">
                  <a:pos x="T2" y="T3"/>
                </a:cxn>
                <a:cxn ang="0">
                  <a:pos x="T4" y="T5"/>
                </a:cxn>
                <a:cxn ang="0">
                  <a:pos x="T6" y="T7"/>
                </a:cxn>
                <a:cxn ang="0">
                  <a:pos x="T8" y="T9"/>
                </a:cxn>
              </a:cxnLst>
              <a:rect l="0" t="0" r="r" b="b"/>
              <a:pathLst>
                <a:path w="624" h="1315">
                  <a:moveTo>
                    <a:pt x="624" y="1315"/>
                  </a:moveTo>
                  <a:lnTo>
                    <a:pt x="0" y="956"/>
                  </a:lnTo>
                  <a:lnTo>
                    <a:pt x="0" y="0"/>
                  </a:lnTo>
                  <a:lnTo>
                    <a:pt x="624" y="361"/>
                  </a:lnTo>
                  <a:lnTo>
                    <a:pt x="624" y="13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3078"/>
            <p:cNvSpPr>
              <a:spLocks/>
            </p:cNvSpPr>
            <p:nvPr/>
          </p:nvSpPr>
          <p:spPr bwMode="auto">
            <a:xfrm>
              <a:off x="9884354" y="2308551"/>
              <a:ext cx="552489" cy="869711"/>
            </a:xfrm>
            <a:custGeom>
              <a:avLst/>
              <a:gdLst>
                <a:gd name="T0" fmla="*/ 573 w 573"/>
                <a:gd name="T1" fmla="*/ 902 h 902"/>
                <a:gd name="T2" fmla="*/ 0 w 573"/>
                <a:gd name="T3" fmla="*/ 572 h 902"/>
                <a:gd name="T4" fmla="*/ 0 w 573"/>
                <a:gd name="T5" fmla="*/ 0 h 902"/>
                <a:gd name="T6" fmla="*/ 573 w 573"/>
                <a:gd name="T7" fmla="*/ 330 h 902"/>
                <a:gd name="T8" fmla="*/ 573 w 573"/>
                <a:gd name="T9" fmla="*/ 902 h 902"/>
              </a:gdLst>
              <a:ahLst/>
              <a:cxnLst>
                <a:cxn ang="0">
                  <a:pos x="T0" y="T1"/>
                </a:cxn>
                <a:cxn ang="0">
                  <a:pos x="T2" y="T3"/>
                </a:cxn>
                <a:cxn ang="0">
                  <a:pos x="T4" y="T5"/>
                </a:cxn>
                <a:cxn ang="0">
                  <a:pos x="T6" y="T7"/>
                </a:cxn>
                <a:cxn ang="0">
                  <a:pos x="T8" y="T9"/>
                </a:cxn>
              </a:cxnLst>
              <a:rect l="0" t="0" r="r" b="b"/>
              <a:pathLst>
                <a:path w="573" h="902">
                  <a:moveTo>
                    <a:pt x="573" y="902"/>
                  </a:moveTo>
                  <a:lnTo>
                    <a:pt x="0" y="572"/>
                  </a:lnTo>
                  <a:lnTo>
                    <a:pt x="0" y="0"/>
                  </a:lnTo>
                  <a:lnTo>
                    <a:pt x="573" y="330"/>
                  </a:lnTo>
                  <a:lnTo>
                    <a:pt x="573" y="902"/>
                  </a:lnTo>
                  <a:close/>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74" name="Freeform 3060"/>
            <p:cNvSpPr>
              <a:spLocks/>
            </p:cNvSpPr>
            <p:nvPr/>
          </p:nvSpPr>
          <p:spPr bwMode="auto">
            <a:xfrm>
              <a:off x="10436843" y="2414613"/>
              <a:ext cx="118597" cy="177413"/>
            </a:xfrm>
            <a:custGeom>
              <a:avLst/>
              <a:gdLst>
                <a:gd name="T0" fmla="*/ 0 w 123"/>
                <a:gd name="T1" fmla="*/ 23 h 184"/>
                <a:gd name="T2" fmla="*/ 121 w 123"/>
                <a:gd name="T3" fmla="*/ 184 h 184"/>
                <a:gd name="T4" fmla="*/ 123 w 123"/>
                <a:gd name="T5" fmla="*/ 0 h 184"/>
                <a:gd name="T6" fmla="*/ 0 w 123"/>
                <a:gd name="T7" fmla="*/ 23 h 184"/>
              </a:gdLst>
              <a:ahLst/>
              <a:cxnLst>
                <a:cxn ang="0">
                  <a:pos x="T0" y="T1"/>
                </a:cxn>
                <a:cxn ang="0">
                  <a:pos x="T2" y="T3"/>
                </a:cxn>
                <a:cxn ang="0">
                  <a:pos x="T4" y="T5"/>
                </a:cxn>
                <a:cxn ang="0">
                  <a:pos x="T6" y="T7"/>
                </a:cxn>
              </a:cxnLst>
              <a:rect l="0" t="0" r="r" b="b"/>
              <a:pathLst>
                <a:path w="123" h="184">
                  <a:moveTo>
                    <a:pt x="0" y="23"/>
                  </a:moveTo>
                  <a:lnTo>
                    <a:pt x="121" y="184"/>
                  </a:lnTo>
                  <a:lnTo>
                    <a:pt x="123" y="0"/>
                  </a:lnTo>
                  <a:lnTo>
                    <a:pt x="0" y="23"/>
                  </a:ln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5" name="Freeform 3062"/>
            <p:cNvSpPr>
              <a:spLocks/>
            </p:cNvSpPr>
            <p:nvPr/>
          </p:nvSpPr>
          <p:spPr bwMode="auto">
            <a:xfrm>
              <a:off x="10297997" y="2268054"/>
              <a:ext cx="116669" cy="177413"/>
            </a:xfrm>
            <a:custGeom>
              <a:avLst/>
              <a:gdLst>
                <a:gd name="T0" fmla="*/ 121 w 121"/>
                <a:gd name="T1" fmla="*/ 161 h 184"/>
                <a:gd name="T2" fmla="*/ 0 w 121"/>
                <a:gd name="T3" fmla="*/ 0 h 184"/>
                <a:gd name="T4" fmla="*/ 0 w 121"/>
                <a:gd name="T5" fmla="*/ 184 h 184"/>
                <a:gd name="T6" fmla="*/ 121 w 121"/>
                <a:gd name="T7" fmla="*/ 161 h 184"/>
              </a:gdLst>
              <a:ahLst/>
              <a:cxnLst>
                <a:cxn ang="0">
                  <a:pos x="T0" y="T1"/>
                </a:cxn>
                <a:cxn ang="0">
                  <a:pos x="T2" y="T3"/>
                </a:cxn>
                <a:cxn ang="0">
                  <a:pos x="T4" y="T5"/>
                </a:cxn>
                <a:cxn ang="0">
                  <a:pos x="T6" y="T7"/>
                </a:cxn>
              </a:cxnLst>
              <a:rect l="0" t="0" r="r" b="b"/>
              <a:pathLst>
                <a:path w="121" h="184">
                  <a:moveTo>
                    <a:pt x="121" y="161"/>
                  </a:moveTo>
                  <a:lnTo>
                    <a:pt x="0" y="0"/>
                  </a:lnTo>
                  <a:lnTo>
                    <a:pt x="0" y="184"/>
                  </a:lnTo>
                  <a:lnTo>
                    <a:pt x="121" y="161"/>
                  </a:ln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76" name="Freeform 3065"/>
            <p:cNvSpPr>
              <a:spLocks/>
            </p:cNvSpPr>
            <p:nvPr/>
          </p:nvSpPr>
          <p:spPr bwMode="auto">
            <a:xfrm>
              <a:off x="10297997" y="2250699"/>
              <a:ext cx="257443" cy="171628"/>
            </a:xfrm>
            <a:custGeom>
              <a:avLst/>
              <a:gdLst>
                <a:gd name="T0" fmla="*/ 0 w 267"/>
                <a:gd name="T1" fmla="*/ 0 h 178"/>
                <a:gd name="T2" fmla="*/ 133 w 267"/>
                <a:gd name="T3" fmla="*/ 178 h 178"/>
                <a:gd name="T4" fmla="*/ 267 w 267"/>
                <a:gd name="T5" fmla="*/ 152 h 178"/>
                <a:gd name="T6" fmla="*/ 0 w 267"/>
                <a:gd name="T7" fmla="*/ 0 h 178"/>
              </a:gdLst>
              <a:ahLst/>
              <a:cxnLst>
                <a:cxn ang="0">
                  <a:pos x="T0" y="T1"/>
                </a:cxn>
                <a:cxn ang="0">
                  <a:pos x="T2" y="T3"/>
                </a:cxn>
                <a:cxn ang="0">
                  <a:pos x="T4" y="T5"/>
                </a:cxn>
                <a:cxn ang="0">
                  <a:pos x="T6" y="T7"/>
                </a:cxn>
              </a:cxnLst>
              <a:rect l="0" t="0" r="r" b="b"/>
              <a:pathLst>
                <a:path w="267" h="178">
                  <a:moveTo>
                    <a:pt x="0" y="0"/>
                  </a:moveTo>
                  <a:lnTo>
                    <a:pt x="133" y="178"/>
                  </a:lnTo>
                  <a:lnTo>
                    <a:pt x="267" y="152"/>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017" name="Freeform 3034"/>
          <p:cNvSpPr>
            <a:spLocks noEditPoints="1"/>
          </p:cNvSpPr>
          <p:nvPr/>
        </p:nvSpPr>
        <p:spPr bwMode="auto">
          <a:xfrm>
            <a:off x="7143125" y="1001091"/>
            <a:ext cx="803182" cy="1562974"/>
          </a:xfrm>
          <a:custGeom>
            <a:avLst/>
            <a:gdLst>
              <a:gd name="T0" fmla="*/ 113 w 510"/>
              <a:gd name="T1" fmla="*/ 778 h 992"/>
              <a:gd name="T2" fmla="*/ 1 w 510"/>
              <a:gd name="T3" fmla="*/ 876 h 992"/>
              <a:gd name="T4" fmla="*/ 17 w 510"/>
              <a:gd name="T5" fmla="*/ 992 h 992"/>
              <a:gd name="T6" fmla="*/ 114 w 510"/>
              <a:gd name="T7" fmla="*/ 940 h 992"/>
              <a:gd name="T8" fmla="*/ 142 w 510"/>
              <a:gd name="T9" fmla="*/ 795 h 992"/>
              <a:gd name="T10" fmla="*/ 310 w 510"/>
              <a:gd name="T11" fmla="*/ 668 h 992"/>
              <a:gd name="T12" fmla="*/ 214 w 510"/>
              <a:gd name="T13" fmla="*/ 720 h 992"/>
              <a:gd name="T14" fmla="*/ 185 w 510"/>
              <a:gd name="T15" fmla="*/ 866 h 992"/>
              <a:gd name="T16" fmla="*/ 214 w 510"/>
              <a:gd name="T17" fmla="*/ 882 h 992"/>
              <a:gd name="T18" fmla="*/ 326 w 510"/>
              <a:gd name="T19" fmla="*/ 785 h 992"/>
              <a:gd name="T20" fmla="*/ 310 w 510"/>
              <a:gd name="T21" fmla="*/ 668 h 992"/>
              <a:gd name="T22" fmla="*/ 113 w 510"/>
              <a:gd name="T23" fmla="*/ 571 h 992"/>
              <a:gd name="T24" fmla="*/ 1 w 510"/>
              <a:gd name="T25" fmla="*/ 669 h 992"/>
              <a:gd name="T26" fmla="*/ 17 w 510"/>
              <a:gd name="T27" fmla="*/ 785 h 992"/>
              <a:gd name="T28" fmla="*/ 113 w 510"/>
              <a:gd name="T29" fmla="*/ 733 h 992"/>
              <a:gd name="T30" fmla="*/ 141 w 510"/>
              <a:gd name="T31" fmla="*/ 587 h 992"/>
              <a:gd name="T32" fmla="*/ 494 w 510"/>
              <a:gd name="T33" fmla="*/ 562 h 992"/>
              <a:gd name="T34" fmla="*/ 397 w 510"/>
              <a:gd name="T35" fmla="*/ 614 h 992"/>
              <a:gd name="T36" fmla="*/ 369 w 510"/>
              <a:gd name="T37" fmla="*/ 760 h 992"/>
              <a:gd name="T38" fmla="*/ 398 w 510"/>
              <a:gd name="T39" fmla="*/ 776 h 992"/>
              <a:gd name="T40" fmla="*/ 510 w 510"/>
              <a:gd name="T41" fmla="*/ 679 h 992"/>
              <a:gd name="T42" fmla="*/ 494 w 510"/>
              <a:gd name="T43" fmla="*/ 562 h 992"/>
              <a:gd name="T44" fmla="*/ 297 w 510"/>
              <a:gd name="T45" fmla="*/ 465 h 992"/>
              <a:gd name="T46" fmla="*/ 184 w 510"/>
              <a:gd name="T47" fmla="*/ 563 h 992"/>
              <a:gd name="T48" fmla="*/ 201 w 510"/>
              <a:gd name="T49" fmla="*/ 679 h 992"/>
              <a:gd name="T50" fmla="*/ 297 w 510"/>
              <a:gd name="T51" fmla="*/ 627 h 992"/>
              <a:gd name="T52" fmla="*/ 325 w 510"/>
              <a:gd name="T53" fmla="*/ 481 h 992"/>
              <a:gd name="T54" fmla="*/ 125 w 510"/>
              <a:gd name="T55" fmla="*/ 360 h 992"/>
              <a:gd name="T56" fmla="*/ 29 w 510"/>
              <a:gd name="T57" fmla="*/ 412 h 992"/>
              <a:gd name="T58" fmla="*/ 0 w 510"/>
              <a:gd name="T59" fmla="*/ 558 h 992"/>
              <a:gd name="T60" fmla="*/ 29 w 510"/>
              <a:gd name="T61" fmla="*/ 574 h 992"/>
              <a:gd name="T62" fmla="*/ 141 w 510"/>
              <a:gd name="T63" fmla="*/ 476 h 992"/>
              <a:gd name="T64" fmla="*/ 125 w 510"/>
              <a:gd name="T65" fmla="*/ 360 h 992"/>
              <a:gd name="T66" fmla="*/ 480 w 510"/>
              <a:gd name="T67" fmla="*/ 359 h 992"/>
              <a:gd name="T68" fmla="*/ 368 w 510"/>
              <a:gd name="T69" fmla="*/ 457 h 992"/>
              <a:gd name="T70" fmla="*/ 384 w 510"/>
              <a:gd name="T71" fmla="*/ 573 h 992"/>
              <a:gd name="T72" fmla="*/ 481 w 510"/>
              <a:gd name="T73" fmla="*/ 521 h 992"/>
              <a:gd name="T74" fmla="*/ 509 w 510"/>
              <a:gd name="T75" fmla="*/ 375 h 992"/>
              <a:gd name="T76" fmla="*/ 309 w 510"/>
              <a:gd name="T77" fmla="*/ 254 h 992"/>
              <a:gd name="T78" fmla="*/ 212 w 510"/>
              <a:gd name="T79" fmla="*/ 306 h 992"/>
              <a:gd name="T80" fmla="*/ 184 w 510"/>
              <a:gd name="T81" fmla="*/ 451 h 992"/>
              <a:gd name="T82" fmla="*/ 213 w 510"/>
              <a:gd name="T83" fmla="*/ 468 h 992"/>
              <a:gd name="T84" fmla="*/ 325 w 510"/>
              <a:gd name="T85" fmla="*/ 370 h 992"/>
              <a:gd name="T86" fmla="*/ 309 w 510"/>
              <a:gd name="T87" fmla="*/ 254 h 992"/>
              <a:gd name="T88" fmla="*/ 480 w 510"/>
              <a:gd name="T89" fmla="*/ 152 h 992"/>
              <a:gd name="T90" fmla="*/ 367 w 510"/>
              <a:gd name="T91" fmla="*/ 250 h 992"/>
              <a:gd name="T92" fmla="*/ 384 w 510"/>
              <a:gd name="T93" fmla="*/ 366 h 992"/>
              <a:gd name="T94" fmla="*/ 480 w 510"/>
              <a:gd name="T95" fmla="*/ 314 h 992"/>
              <a:gd name="T96" fmla="*/ 508 w 510"/>
              <a:gd name="T97" fmla="*/ 168 h 992"/>
              <a:gd name="T98" fmla="*/ 466 w 510"/>
              <a:gd name="T99" fmla="*/ 0 h 992"/>
              <a:gd name="T100" fmla="*/ 42 w 510"/>
              <a:gd name="T101" fmla="*/ 317 h 992"/>
              <a:gd name="T102" fmla="*/ 466 w 510"/>
              <a:gd name="T103"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0" h="992">
                <a:moveTo>
                  <a:pt x="126" y="774"/>
                </a:moveTo>
                <a:cubicBezTo>
                  <a:pt x="122" y="774"/>
                  <a:pt x="118" y="775"/>
                  <a:pt x="113" y="778"/>
                </a:cubicBezTo>
                <a:cubicBezTo>
                  <a:pt x="30" y="826"/>
                  <a:pt x="30" y="826"/>
                  <a:pt x="30" y="826"/>
                </a:cubicBezTo>
                <a:cubicBezTo>
                  <a:pt x="14" y="836"/>
                  <a:pt x="1" y="858"/>
                  <a:pt x="1" y="876"/>
                </a:cubicBezTo>
                <a:cubicBezTo>
                  <a:pt x="2" y="972"/>
                  <a:pt x="2" y="972"/>
                  <a:pt x="2" y="972"/>
                </a:cubicBezTo>
                <a:cubicBezTo>
                  <a:pt x="2" y="985"/>
                  <a:pt x="8" y="992"/>
                  <a:pt x="17" y="992"/>
                </a:cubicBezTo>
                <a:cubicBezTo>
                  <a:pt x="21" y="992"/>
                  <a:pt x="26" y="991"/>
                  <a:pt x="30" y="988"/>
                </a:cubicBezTo>
                <a:cubicBezTo>
                  <a:pt x="114" y="940"/>
                  <a:pt x="114" y="940"/>
                  <a:pt x="114" y="940"/>
                </a:cubicBezTo>
                <a:cubicBezTo>
                  <a:pt x="130" y="931"/>
                  <a:pt x="142" y="909"/>
                  <a:pt x="142" y="891"/>
                </a:cubicBezTo>
                <a:cubicBezTo>
                  <a:pt x="142" y="795"/>
                  <a:pt x="142" y="795"/>
                  <a:pt x="142" y="795"/>
                </a:cubicBezTo>
                <a:cubicBezTo>
                  <a:pt x="142" y="782"/>
                  <a:pt x="135" y="774"/>
                  <a:pt x="126" y="774"/>
                </a:cubicBezTo>
                <a:moveTo>
                  <a:pt x="310" y="668"/>
                </a:moveTo>
                <a:cubicBezTo>
                  <a:pt x="306" y="668"/>
                  <a:pt x="302" y="669"/>
                  <a:pt x="297" y="672"/>
                </a:cubicBezTo>
                <a:cubicBezTo>
                  <a:pt x="214" y="720"/>
                  <a:pt x="214" y="720"/>
                  <a:pt x="214" y="720"/>
                </a:cubicBezTo>
                <a:cubicBezTo>
                  <a:pt x="198" y="729"/>
                  <a:pt x="185" y="752"/>
                  <a:pt x="185" y="770"/>
                </a:cubicBezTo>
                <a:cubicBezTo>
                  <a:pt x="185" y="866"/>
                  <a:pt x="185" y="866"/>
                  <a:pt x="185" y="866"/>
                </a:cubicBezTo>
                <a:cubicBezTo>
                  <a:pt x="185" y="879"/>
                  <a:pt x="192" y="886"/>
                  <a:pt x="201" y="886"/>
                </a:cubicBezTo>
                <a:cubicBezTo>
                  <a:pt x="205" y="886"/>
                  <a:pt x="209" y="885"/>
                  <a:pt x="214" y="882"/>
                </a:cubicBezTo>
                <a:cubicBezTo>
                  <a:pt x="298" y="834"/>
                  <a:pt x="298" y="834"/>
                  <a:pt x="298" y="834"/>
                </a:cubicBezTo>
                <a:cubicBezTo>
                  <a:pt x="313" y="825"/>
                  <a:pt x="326" y="803"/>
                  <a:pt x="326" y="785"/>
                </a:cubicBezTo>
                <a:cubicBezTo>
                  <a:pt x="326" y="689"/>
                  <a:pt x="326" y="689"/>
                  <a:pt x="326" y="689"/>
                </a:cubicBezTo>
                <a:cubicBezTo>
                  <a:pt x="326" y="676"/>
                  <a:pt x="319" y="668"/>
                  <a:pt x="310" y="668"/>
                </a:cubicBezTo>
                <a:moveTo>
                  <a:pt x="126" y="567"/>
                </a:moveTo>
                <a:cubicBezTo>
                  <a:pt x="122" y="567"/>
                  <a:pt x="117" y="568"/>
                  <a:pt x="113" y="571"/>
                </a:cubicBezTo>
                <a:cubicBezTo>
                  <a:pt x="29" y="619"/>
                  <a:pt x="29" y="619"/>
                  <a:pt x="29" y="619"/>
                </a:cubicBezTo>
                <a:cubicBezTo>
                  <a:pt x="13" y="629"/>
                  <a:pt x="1" y="651"/>
                  <a:pt x="1" y="669"/>
                </a:cubicBezTo>
                <a:cubicBezTo>
                  <a:pt x="1" y="765"/>
                  <a:pt x="1" y="765"/>
                  <a:pt x="1" y="765"/>
                </a:cubicBezTo>
                <a:cubicBezTo>
                  <a:pt x="1" y="778"/>
                  <a:pt x="7" y="785"/>
                  <a:pt x="17" y="785"/>
                </a:cubicBezTo>
                <a:cubicBezTo>
                  <a:pt x="21" y="785"/>
                  <a:pt x="25" y="784"/>
                  <a:pt x="30" y="781"/>
                </a:cubicBezTo>
                <a:cubicBezTo>
                  <a:pt x="113" y="733"/>
                  <a:pt x="113" y="733"/>
                  <a:pt x="113" y="733"/>
                </a:cubicBezTo>
                <a:cubicBezTo>
                  <a:pt x="129" y="724"/>
                  <a:pt x="142" y="702"/>
                  <a:pt x="142" y="684"/>
                </a:cubicBezTo>
                <a:cubicBezTo>
                  <a:pt x="141" y="587"/>
                  <a:pt x="141" y="587"/>
                  <a:pt x="141" y="587"/>
                </a:cubicBezTo>
                <a:cubicBezTo>
                  <a:pt x="141" y="575"/>
                  <a:pt x="135" y="567"/>
                  <a:pt x="126" y="567"/>
                </a:cubicBezTo>
                <a:moveTo>
                  <a:pt x="494" y="562"/>
                </a:moveTo>
                <a:cubicBezTo>
                  <a:pt x="490" y="562"/>
                  <a:pt x="486" y="563"/>
                  <a:pt x="481" y="566"/>
                </a:cubicBezTo>
                <a:cubicBezTo>
                  <a:pt x="397" y="614"/>
                  <a:pt x="397" y="614"/>
                  <a:pt x="397" y="614"/>
                </a:cubicBezTo>
                <a:cubicBezTo>
                  <a:pt x="381" y="623"/>
                  <a:pt x="369" y="646"/>
                  <a:pt x="369" y="664"/>
                </a:cubicBezTo>
                <a:cubicBezTo>
                  <a:pt x="369" y="760"/>
                  <a:pt x="369" y="760"/>
                  <a:pt x="369" y="760"/>
                </a:cubicBezTo>
                <a:cubicBezTo>
                  <a:pt x="369" y="773"/>
                  <a:pt x="375" y="780"/>
                  <a:pt x="385" y="780"/>
                </a:cubicBezTo>
                <a:cubicBezTo>
                  <a:pt x="389" y="780"/>
                  <a:pt x="393" y="779"/>
                  <a:pt x="398" y="776"/>
                </a:cubicBezTo>
                <a:cubicBezTo>
                  <a:pt x="481" y="728"/>
                  <a:pt x="481" y="728"/>
                  <a:pt x="481" y="728"/>
                </a:cubicBezTo>
                <a:cubicBezTo>
                  <a:pt x="497" y="719"/>
                  <a:pt x="510" y="697"/>
                  <a:pt x="510" y="679"/>
                </a:cubicBezTo>
                <a:cubicBezTo>
                  <a:pt x="510" y="583"/>
                  <a:pt x="510" y="583"/>
                  <a:pt x="510" y="583"/>
                </a:cubicBezTo>
                <a:cubicBezTo>
                  <a:pt x="510" y="570"/>
                  <a:pt x="503" y="562"/>
                  <a:pt x="494" y="562"/>
                </a:cubicBezTo>
                <a:moveTo>
                  <a:pt x="309" y="461"/>
                </a:moveTo>
                <a:cubicBezTo>
                  <a:pt x="305" y="461"/>
                  <a:pt x="301" y="462"/>
                  <a:pt x="297" y="465"/>
                </a:cubicBezTo>
                <a:cubicBezTo>
                  <a:pt x="213" y="513"/>
                  <a:pt x="213" y="513"/>
                  <a:pt x="213" y="513"/>
                </a:cubicBezTo>
                <a:cubicBezTo>
                  <a:pt x="197" y="522"/>
                  <a:pt x="184" y="545"/>
                  <a:pt x="184" y="563"/>
                </a:cubicBezTo>
                <a:cubicBezTo>
                  <a:pt x="185" y="659"/>
                  <a:pt x="185" y="659"/>
                  <a:pt x="185" y="659"/>
                </a:cubicBezTo>
                <a:cubicBezTo>
                  <a:pt x="185" y="672"/>
                  <a:pt x="191" y="679"/>
                  <a:pt x="201" y="679"/>
                </a:cubicBezTo>
                <a:cubicBezTo>
                  <a:pt x="204" y="679"/>
                  <a:pt x="209" y="678"/>
                  <a:pt x="213" y="675"/>
                </a:cubicBezTo>
                <a:cubicBezTo>
                  <a:pt x="297" y="627"/>
                  <a:pt x="297" y="627"/>
                  <a:pt x="297" y="627"/>
                </a:cubicBezTo>
                <a:cubicBezTo>
                  <a:pt x="313" y="618"/>
                  <a:pt x="326" y="596"/>
                  <a:pt x="326" y="578"/>
                </a:cubicBezTo>
                <a:cubicBezTo>
                  <a:pt x="325" y="481"/>
                  <a:pt x="325" y="481"/>
                  <a:pt x="325" y="481"/>
                </a:cubicBezTo>
                <a:cubicBezTo>
                  <a:pt x="325" y="468"/>
                  <a:pt x="319" y="461"/>
                  <a:pt x="309" y="461"/>
                </a:cubicBezTo>
                <a:moveTo>
                  <a:pt x="125" y="360"/>
                </a:moveTo>
                <a:cubicBezTo>
                  <a:pt x="121" y="360"/>
                  <a:pt x="117" y="361"/>
                  <a:pt x="112" y="364"/>
                </a:cubicBezTo>
                <a:cubicBezTo>
                  <a:pt x="29" y="412"/>
                  <a:pt x="29" y="412"/>
                  <a:pt x="29" y="412"/>
                </a:cubicBezTo>
                <a:cubicBezTo>
                  <a:pt x="13" y="421"/>
                  <a:pt x="0" y="444"/>
                  <a:pt x="0" y="462"/>
                </a:cubicBezTo>
                <a:cubicBezTo>
                  <a:pt x="0" y="558"/>
                  <a:pt x="0" y="558"/>
                  <a:pt x="0" y="558"/>
                </a:cubicBezTo>
                <a:cubicBezTo>
                  <a:pt x="0" y="571"/>
                  <a:pt x="7" y="578"/>
                  <a:pt x="16" y="578"/>
                </a:cubicBezTo>
                <a:cubicBezTo>
                  <a:pt x="20" y="578"/>
                  <a:pt x="24" y="577"/>
                  <a:pt x="29" y="574"/>
                </a:cubicBezTo>
                <a:cubicBezTo>
                  <a:pt x="113" y="526"/>
                  <a:pt x="113" y="526"/>
                  <a:pt x="113" y="526"/>
                </a:cubicBezTo>
                <a:cubicBezTo>
                  <a:pt x="128" y="517"/>
                  <a:pt x="141" y="495"/>
                  <a:pt x="141" y="476"/>
                </a:cubicBezTo>
                <a:cubicBezTo>
                  <a:pt x="141" y="380"/>
                  <a:pt x="141" y="380"/>
                  <a:pt x="141" y="380"/>
                </a:cubicBezTo>
                <a:cubicBezTo>
                  <a:pt x="141" y="368"/>
                  <a:pt x="134" y="360"/>
                  <a:pt x="125" y="360"/>
                </a:cubicBezTo>
                <a:moveTo>
                  <a:pt x="493" y="355"/>
                </a:moveTo>
                <a:cubicBezTo>
                  <a:pt x="489" y="355"/>
                  <a:pt x="485" y="356"/>
                  <a:pt x="480" y="359"/>
                </a:cubicBezTo>
                <a:cubicBezTo>
                  <a:pt x="397" y="407"/>
                  <a:pt x="397" y="407"/>
                  <a:pt x="397" y="407"/>
                </a:cubicBezTo>
                <a:cubicBezTo>
                  <a:pt x="381" y="416"/>
                  <a:pt x="368" y="439"/>
                  <a:pt x="368" y="457"/>
                </a:cubicBezTo>
                <a:cubicBezTo>
                  <a:pt x="368" y="553"/>
                  <a:pt x="368" y="553"/>
                  <a:pt x="368" y="553"/>
                </a:cubicBezTo>
                <a:cubicBezTo>
                  <a:pt x="368" y="566"/>
                  <a:pt x="375" y="573"/>
                  <a:pt x="384" y="573"/>
                </a:cubicBezTo>
                <a:cubicBezTo>
                  <a:pt x="388" y="573"/>
                  <a:pt x="393" y="572"/>
                  <a:pt x="397" y="569"/>
                </a:cubicBezTo>
                <a:cubicBezTo>
                  <a:pt x="481" y="521"/>
                  <a:pt x="481" y="521"/>
                  <a:pt x="481" y="521"/>
                </a:cubicBezTo>
                <a:cubicBezTo>
                  <a:pt x="497" y="512"/>
                  <a:pt x="509" y="490"/>
                  <a:pt x="509" y="471"/>
                </a:cubicBezTo>
                <a:cubicBezTo>
                  <a:pt x="509" y="375"/>
                  <a:pt x="509" y="375"/>
                  <a:pt x="509" y="375"/>
                </a:cubicBezTo>
                <a:cubicBezTo>
                  <a:pt x="509" y="362"/>
                  <a:pt x="503" y="355"/>
                  <a:pt x="493" y="355"/>
                </a:cubicBezTo>
                <a:moveTo>
                  <a:pt x="309" y="254"/>
                </a:moveTo>
                <a:cubicBezTo>
                  <a:pt x="305" y="254"/>
                  <a:pt x="301" y="255"/>
                  <a:pt x="296" y="258"/>
                </a:cubicBezTo>
                <a:cubicBezTo>
                  <a:pt x="212" y="306"/>
                  <a:pt x="212" y="306"/>
                  <a:pt x="212" y="306"/>
                </a:cubicBezTo>
                <a:cubicBezTo>
                  <a:pt x="196" y="315"/>
                  <a:pt x="184" y="337"/>
                  <a:pt x="184" y="356"/>
                </a:cubicBezTo>
                <a:cubicBezTo>
                  <a:pt x="184" y="451"/>
                  <a:pt x="184" y="451"/>
                  <a:pt x="184" y="451"/>
                </a:cubicBezTo>
                <a:cubicBezTo>
                  <a:pt x="184" y="465"/>
                  <a:pt x="191" y="472"/>
                  <a:pt x="200" y="472"/>
                </a:cubicBezTo>
                <a:cubicBezTo>
                  <a:pt x="204" y="472"/>
                  <a:pt x="208" y="471"/>
                  <a:pt x="213" y="468"/>
                </a:cubicBezTo>
                <a:cubicBezTo>
                  <a:pt x="296" y="420"/>
                  <a:pt x="296" y="420"/>
                  <a:pt x="296" y="420"/>
                </a:cubicBezTo>
                <a:cubicBezTo>
                  <a:pt x="312" y="411"/>
                  <a:pt x="325" y="389"/>
                  <a:pt x="325" y="370"/>
                </a:cubicBezTo>
                <a:cubicBezTo>
                  <a:pt x="325" y="274"/>
                  <a:pt x="325" y="274"/>
                  <a:pt x="325" y="274"/>
                </a:cubicBezTo>
                <a:cubicBezTo>
                  <a:pt x="325" y="261"/>
                  <a:pt x="318" y="254"/>
                  <a:pt x="309" y="254"/>
                </a:cubicBezTo>
                <a:moveTo>
                  <a:pt x="493" y="148"/>
                </a:moveTo>
                <a:cubicBezTo>
                  <a:pt x="489" y="148"/>
                  <a:pt x="484" y="149"/>
                  <a:pt x="480" y="152"/>
                </a:cubicBezTo>
                <a:cubicBezTo>
                  <a:pt x="396" y="200"/>
                  <a:pt x="396" y="200"/>
                  <a:pt x="396" y="200"/>
                </a:cubicBezTo>
                <a:cubicBezTo>
                  <a:pt x="380" y="209"/>
                  <a:pt x="367" y="231"/>
                  <a:pt x="367" y="250"/>
                </a:cubicBezTo>
                <a:cubicBezTo>
                  <a:pt x="368" y="346"/>
                  <a:pt x="368" y="346"/>
                  <a:pt x="368" y="346"/>
                </a:cubicBezTo>
                <a:cubicBezTo>
                  <a:pt x="368" y="359"/>
                  <a:pt x="374" y="366"/>
                  <a:pt x="384" y="366"/>
                </a:cubicBezTo>
                <a:cubicBezTo>
                  <a:pt x="388" y="366"/>
                  <a:pt x="392" y="365"/>
                  <a:pt x="397" y="362"/>
                </a:cubicBezTo>
                <a:cubicBezTo>
                  <a:pt x="480" y="314"/>
                  <a:pt x="480" y="314"/>
                  <a:pt x="480" y="314"/>
                </a:cubicBezTo>
                <a:cubicBezTo>
                  <a:pt x="496" y="305"/>
                  <a:pt x="509" y="282"/>
                  <a:pt x="509" y="264"/>
                </a:cubicBezTo>
                <a:cubicBezTo>
                  <a:pt x="508" y="168"/>
                  <a:pt x="508" y="168"/>
                  <a:pt x="508" y="168"/>
                </a:cubicBezTo>
                <a:cubicBezTo>
                  <a:pt x="508" y="155"/>
                  <a:pt x="502" y="148"/>
                  <a:pt x="493" y="148"/>
                </a:cubicBezTo>
                <a:moveTo>
                  <a:pt x="466" y="0"/>
                </a:moveTo>
                <a:cubicBezTo>
                  <a:pt x="41" y="245"/>
                  <a:pt x="41" y="245"/>
                  <a:pt x="41" y="245"/>
                </a:cubicBezTo>
                <a:cubicBezTo>
                  <a:pt x="42" y="317"/>
                  <a:pt x="42" y="317"/>
                  <a:pt x="42" y="317"/>
                </a:cubicBezTo>
                <a:cubicBezTo>
                  <a:pt x="467" y="72"/>
                  <a:pt x="467" y="72"/>
                  <a:pt x="467" y="72"/>
                </a:cubicBezTo>
                <a:cubicBezTo>
                  <a:pt x="466" y="0"/>
                  <a:pt x="466" y="0"/>
                  <a:pt x="466" y="0"/>
                </a:cubicBezTo>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6230988" y="2402078"/>
            <a:ext cx="586236" cy="796432"/>
            <a:chOff x="6230988" y="2402078"/>
            <a:chExt cx="586236" cy="796432"/>
          </a:xfrm>
        </p:grpSpPr>
        <p:sp>
          <p:nvSpPr>
            <p:cNvPr id="4018" name="Freeform 3035"/>
            <p:cNvSpPr>
              <a:spLocks/>
            </p:cNvSpPr>
            <p:nvPr/>
          </p:nvSpPr>
          <p:spPr bwMode="auto">
            <a:xfrm>
              <a:off x="6230988" y="2402078"/>
              <a:ext cx="586236" cy="796432"/>
            </a:xfrm>
            <a:custGeom>
              <a:avLst/>
              <a:gdLst>
                <a:gd name="T0" fmla="*/ 325 w 372"/>
                <a:gd name="T1" fmla="*/ 0 h 506"/>
                <a:gd name="T2" fmla="*/ 278 w 372"/>
                <a:gd name="T3" fmla="*/ 14 h 506"/>
                <a:gd name="T4" fmla="*/ 94 w 372"/>
                <a:gd name="T5" fmla="*/ 120 h 506"/>
                <a:gd name="T6" fmla="*/ 0 w 372"/>
                <a:gd name="T7" fmla="*/ 268 h 506"/>
                <a:gd name="T8" fmla="*/ 0 w 372"/>
                <a:gd name="T9" fmla="*/ 452 h 506"/>
                <a:gd name="T10" fmla="*/ 47 w 372"/>
                <a:gd name="T11" fmla="*/ 506 h 506"/>
                <a:gd name="T12" fmla="*/ 94 w 372"/>
                <a:gd name="T13" fmla="*/ 492 h 506"/>
                <a:gd name="T14" fmla="*/ 278 w 372"/>
                <a:gd name="T15" fmla="*/ 386 h 506"/>
                <a:gd name="T16" fmla="*/ 372 w 372"/>
                <a:gd name="T17" fmla="*/ 238 h 506"/>
                <a:gd name="T18" fmla="*/ 372 w 372"/>
                <a:gd name="T19" fmla="*/ 54 h 506"/>
                <a:gd name="T20" fmla="*/ 325 w 372"/>
                <a:gd name="T21"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506">
                  <a:moveTo>
                    <a:pt x="325" y="0"/>
                  </a:moveTo>
                  <a:cubicBezTo>
                    <a:pt x="311" y="0"/>
                    <a:pt x="295" y="5"/>
                    <a:pt x="278" y="14"/>
                  </a:cubicBezTo>
                  <a:cubicBezTo>
                    <a:pt x="94" y="120"/>
                    <a:pt x="94" y="120"/>
                    <a:pt x="94" y="120"/>
                  </a:cubicBezTo>
                  <a:cubicBezTo>
                    <a:pt x="42" y="150"/>
                    <a:pt x="0" y="216"/>
                    <a:pt x="0" y="268"/>
                  </a:cubicBezTo>
                  <a:cubicBezTo>
                    <a:pt x="0" y="452"/>
                    <a:pt x="0" y="452"/>
                    <a:pt x="0" y="452"/>
                  </a:cubicBezTo>
                  <a:cubicBezTo>
                    <a:pt x="0" y="487"/>
                    <a:pt x="19" y="506"/>
                    <a:pt x="47" y="506"/>
                  </a:cubicBezTo>
                  <a:cubicBezTo>
                    <a:pt x="61" y="506"/>
                    <a:pt x="77" y="501"/>
                    <a:pt x="94" y="492"/>
                  </a:cubicBezTo>
                  <a:cubicBezTo>
                    <a:pt x="278" y="386"/>
                    <a:pt x="278" y="386"/>
                    <a:pt x="278" y="386"/>
                  </a:cubicBezTo>
                  <a:cubicBezTo>
                    <a:pt x="330" y="356"/>
                    <a:pt x="372" y="289"/>
                    <a:pt x="372" y="238"/>
                  </a:cubicBezTo>
                  <a:cubicBezTo>
                    <a:pt x="372" y="54"/>
                    <a:pt x="372" y="54"/>
                    <a:pt x="372" y="54"/>
                  </a:cubicBezTo>
                  <a:cubicBezTo>
                    <a:pt x="372" y="19"/>
                    <a:pt x="353" y="0"/>
                    <a:pt x="325" y="0"/>
                  </a:cubicBezTo>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19" name="Freeform 3036"/>
            <p:cNvSpPr>
              <a:spLocks noEditPoints="1"/>
            </p:cNvSpPr>
            <p:nvPr/>
          </p:nvSpPr>
          <p:spPr bwMode="auto">
            <a:xfrm>
              <a:off x="6325480" y="2589134"/>
              <a:ext cx="397252" cy="514885"/>
            </a:xfrm>
            <a:custGeom>
              <a:avLst/>
              <a:gdLst>
                <a:gd name="T0" fmla="*/ 238 w 252"/>
                <a:gd name="T1" fmla="*/ 195 h 327"/>
                <a:gd name="T2" fmla="*/ 238 w 252"/>
                <a:gd name="T3" fmla="*/ 195 h 327"/>
                <a:gd name="T4" fmla="*/ 14 w 252"/>
                <a:gd name="T5" fmla="*/ 324 h 327"/>
                <a:gd name="T6" fmla="*/ 4 w 252"/>
                <a:gd name="T7" fmla="*/ 325 h 327"/>
                <a:gd name="T8" fmla="*/ 0 w 252"/>
                <a:gd name="T9" fmla="*/ 317 h 327"/>
                <a:gd name="T10" fmla="*/ 11 w 252"/>
                <a:gd name="T11" fmla="*/ 142 h 327"/>
                <a:gd name="T12" fmla="*/ 25 w 252"/>
                <a:gd name="T13" fmla="*/ 121 h 327"/>
                <a:gd name="T14" fmla="*/ 227 w 252"/>
                <a:gd name="T15" fmla="*/ 5 h 327"/>
                <a:gd name="T16" fmla="*/ 241 w 252"/>
                <a:gd name="T17" fmla="*/ 10 h 327"/>
                <a:gd name="T18" fmla="*/ 252 w 252"/>
                <a:gd name="T19" fmla="*/ 169 h 327"/>
                <a:gd name="T20" fmla="*/ 252 w 252"/>
                <a:gd name="T21" fmla="*/ 172 h 327"/>
                <a:gd name="T22" fmla="*/ 238 w 252"/>
                <a:gd name="T23" fmla="*/ 195 h 327"/>
                <a:gd name="T24" fmla="*/ 29 w 252"/>
                <a:gd name="T25" fmla="*/ 287 h 327"/>
                <a:gd name="T26" fmla="*/ 223 w 252"/>
                <a:gd name="T27" fmla="*/ 175 h 327"/>
                <a:gd name="T28" fmla="*/ 213 w 252"/>
                <a:gd name="T29" fmla="*/ 40 h 327"/>
                <a:gd name="T30" fmla="*/ 38 w 252"/>
                <a:gd name="T31" fmla="*/ 141 h 327"/>
                <a:gd name="T32" fmla="*/ 29 w 252"/>
                <a:gd name="T33" fmla="*/ 2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2" h="327">
                  <a:moveTo>
                    <a:pt x="238" y="195"/>
                  </a:moveTo>
                  <a:cubicBezTo>
                    <a:pt x="238" y="195"/>
                    <a:pt x="238" y="195"/>
                    <a:pt x="238" y="195"/>
                  </a:cubicBezTo>
                  <a:cubicBezTo>
                    <a:pt x="14" y="324"/>
                    <a:pt x="14" y="324"/>
                    <a:pt x="14" y="324"/>
                  </a:cubicBezTo>
                  <a:cubicBezTo>
                    <a:pt x="10" y="326"/>
                    <a:pt x="7" y="327"/>
                    <a:pt x="4" y="325"/>
                  </a:cubicBezTo>
                  <a:cubicBezTo>
                    <a:pt x="1" y="324"/>
                    <a:pt x="0" y="321"/>
                    <a:pt x="0" y="317"/>
                  </a:cubicBezTo>
                  <a:cubicBezTo>
                    <a:pt x="11" y="142"/>
                    <a:pt x="11" y="142"/>
                    <a:pt x="11" y="142"/>
                  </a:cubicBezTo>
                  <a:cubicBezTo>
                    <a:pt x="12" y="134"/>
                    <a:pt x="18" y="125"/>
                    <a:pt x="25" y="121"/>
                  </a:cubicBezTo>
                  <a:cubicBezTo>
                    <a:pt x="227" y="5"/>
                    <a:pt x="227" y="5"/>
                    <a:pt x="227" y="5"/>
                  </a:cubicBezTo>
                  <a:cubicBezTo>
                    <a:pt x="234" y="0"/>
                    <a:pt x="240" y="2"/>
                    <a:pt x="241" y="10"/>
                  </a:cubicBezTo>
                  <a:cubicBezTo>
                    <a:pt x="252" y="169"/>
                    <a:pt x="252" y="169"/>
                    <a:pt x="252" y="169"/>
                  </a:cubicBezTo>
                  <a:cubicBezTo>
                    <a:pt x="252" y="170"/>
                    <a:pt x="252" y="171"/>
                    <a:pt x="252" y="172"/>
                  </a:cubicBezTo>
                  <a:cubicBezTo>
                    <a:pt x="252" y="180"/>
                    <a:pt x="246" y="190"/>
                    <a:pt x="238" y="195"/>
                  </a:cubicBezTo>
                  <a:close/>
                  <a:moveTo>
                    <a:pt x="29" y="287"/>
                  </a:moveTo>
                  <a:cubicBezTo>
                    <a:pt x="223" y="175"/>
                    <a:pt x="223" y="175"/>
                    <a:pt x="223" y="175"/>
                  </a:cubicBezTo>
                  <a:cubicBezTo>
                    <a:pt x="213" y="40"/>
                    <a:pt x="213" y="40"/>
                    <a:pt x="213" y="40"/>
                  </a:cubicBezTo>
                  <a:cubicBezTo>
                    <a:pt x="38" y="141"/>
                    <a:pt x="38" y="141"/>
                    <a:pt x="38" y="141"/>
                  </a:cubicBezTo>
                  <a:lnTo>
                    <a:pt x="29" y="2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3037"/>
            <p:cNvSpPr>
              <a:spLocks/>
            </p:cNvSpPr>
            <p:nvPr/>
          </p:nvSpPr>
          <p:spPr bwMode="auto">
            <a:xfrm>
              <a:off x="6431543" y="2521639"/>
              <a:ext cx="189948" cy="258406"/>
            </a:xfrm>
            <a:custGeom>
              <a:avLst/>
              <a:gdLst>
                <a:gd name="T0" fmla="*/ 107 w 121"/>
                <a:gd name="T1" fmla="*/ 106 h 164"/>
                <a:gd name="T2" fmla="*/ 93 w 121"/>
                <a:gd name="T3" fmla="*/ 100 h 164"/>
                <a:gd name="T4" fmla="*/ 93 w 121"/>
                <a:gd name="T5" fmla="*/ 59 h 164"/>
                <a:gd name="T6" fmla="*/ 62 w 121"/>
                <a:gd name="T7" fmla="*/ 46 h 164"/>
                <a:gd name="T8" fmla="*/ 59 w 121"/>
                <a:gd name="T9" fmla="*/ 48 h 164"/>
                <a:gd name="T10" fmla="*/ 28 w 121"/>
                <a:gd name="T11" fmla="*/ 96 h 164"/>
                <a:gd name="T12" fmla="*/ 28 w 121"/>
                <a:gd name="T13" fmla="*/ 138 h 164"/>
                <a:gd name="T14" fmla="*/ 14 w 121"/>
                <a:gd name="T15" fmla="*/ 160 h 164"/>
                <a:gd name="T16" fmla="*/ 0 w 121"/>
                <a:gd name="T17" fmla="*/ 154 h 164"/>
                <a:gd name="T18" fmla="*/ 0 w 121"/>
                <a:gd name="T19" fmla="*/ 113 h 164"/>
                <a:gd name="T20" fmla="*/ 59 w 121"/>
                <a:gd name="T21" fmla="*/ 20 h 164"/>
                <a:gd name="T22" fmla="*/ 62 w 121"/>
                <a:gd name="T23" fmla="*/ 18 h 164"/>
                <a:gd name="T24" fmla="*/ 121 w 121"/>
                <a:gd name="T25" fmla="*/ 43 h 164"/>
                <a:gd name="T26" fmla="*/ 121 w 121"/>
                <a:gd name="T27" fmla="*/ 84 h 164"/>
                <a:gd name="T28" fmla="*/ 107 w 121"/>
                <a:gd name="T29" fmla="*/ 10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164">
                  <a:moveTo>
                    <a:pt x="107" y="106"/>
                  </a:moveTo>
                  <a:cubicBezTo>
                    <a:pt x="99" y="111"/>
                    <a:pt x="93" y="108"/>
                    <a:pt x="93" y="100"/>
                  </a:cubicBezTo>
                  <a:cubicBezTo>
                    <a:pt x="93" y="59"/>
                    <a:pt x="93" y="59"/>
                    <a:pt x="93" y="59"/>
                  </a:cubicBezTo>
                  <a:cubicBezTo>
                    <a:pt x="93" y="42"/>
                    <a:pt x="79" y="37"/>
                    <a:pt x="62" y="46"/>
                  </a:cubicBezTo>
                  <a:cubicBezTo>
                    <a:pt x="59" y="48"/>
                    <a:pt x="59" y="48"/>
                    <a:pt x="59" y="48"/>
                  </a:cubicBezTo>
                  <a:cubicBezTo>
                    <a:pt x="42" y="58"/>
                    <a:pt x="28" y="80"/>
                    <a:pt x="28" y="96"/>
                  </a:cubicBezTo>
                  <a:cubicBezTo>
                    <a:pt x="28" y="138"/>
                    <a:pt x="28" y="138"/>
                    <a:pt x="28" y="138"/>
                  </a:cubicBezTo>
                  <a:cubicBezTo>
                    <a:pt x="28" y="145"/>
                    <a:pt x="22" y="155"/>
                    <a:pt x="14" y="160"/>
                  </a:cubicBezTo>
                  <a:cubicBezTo>
                    <a:pt x="6" y="164"/>
                    <a:pt x="0" y="162"/>
                    <a:pt x="0" y="154"/>
                  </a:cubicBezTo>
                  <a:cubicBezTo>
                    <a:pt x="0" y="113"/>
                    <a:pt x="0" y="113"/>
                    <a:pt x="0" y="113"/>
                  </a:cubicBezTo>
                  <a:cubicBezTo>
                    <a:pt x="0" y="80"/>
                    <a:pt x="26" y="39"/>
                    <a:pt x="59" y="20"/>
                  </a:cubicBezTo>
                  <a:cubicBezTo>
                    <a:pt x="62" y="18"/>
                    <a:pt x="62" y="18"/>
                    <a:pt x="62" y="18"/>
                  </a:cubicBezTo>
                  <a:cubicBezTo>
                    <a:pt x="94" y="0"/>
                    <a:pt x="121" y="11"/>
                    <a:pt x="121" y="43"/>
                  </a:cubicBezTo>
                  <a:cubicBezTo>
                    <a:pt x="121" y="84"/>
                    <a:pt x="121" y="84"/>
                    <a:pt x="121" y="84"/>
                  </a:cubicBezTo>
                  <a:cubicBezTo>
                    <a:pt x="121" y="92"/>
                    <a:pt x="114" y="102"/>
                    <a:pt x="107"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3038"/>
            <p:cNvSpPr>
              <a:spLocks noEditPoints="1"/>
            </p:cNvSpPr>
            <p:nvPr/>
          </p:nvSpPr>
          <p:spPr bwMode="auto">
            <a:xfrm>
              <a:off x="6399724" y="2688447"/>
              <a:ext cx="250693" cy="310473"/>
            </a:xfrm>
            <a:custGeom>
              <a:avLst/>
              <a:gdLst>
                <a:gd name="T0" fmla="*/ 144 w 159"/>
                <a:gd name="T1" fmla="*/ 119 h 197"/>
                <a:gd name="T2" fmla="*/ 144 w 159"/>
                <a:gd name="T3" fmla="*/ 119 h 197"/>
                <a:gd name="T4" fmla="*/ 14 w 159"/>
                <a:gd name="T5" fmla="*/ 195 h 197"/>
                <a:gd name="T6" fmla="*/ 4 w 159"/>
                <a:gd name="T7" fmla="*/ 196 h 197"/>
                <a:gd name="T8" fmla="*/ 0 w 159"/>
                <a:gd name="T9" fmla="*/ 188 h 197"/>
                <a:gd name="T10" fmla="*/ 5 w 159"/>
                <a:gd name="T11" fmla="*/ 95 h 197"/>
                <a:gd name="T12" fmla="*/ 19 w 159"/>
                <a:gd name="T13" fmla="*/ 73 h 197"/>
                <a:gd name="T14" fmla="*/ 139 w 159"/>
                <a:gd name="T15" fmla="*/ 5 h 197"/>
                <a:gd name="T16" fmla="*/ 153 w 159"/>
                <a:gd name="T17" fmla="*/ 10 h 197"/>
                <a:gd name="T18" fmla="*/ 158 w 159"/>
                <a:gd name="T19" fmla="*/ 93 h 197"/>
                <a:gd name="T20" fmla="*/ 159 w 159"/>
                <a:gd name="T21" fmla="*/ 97 h 197"/>
                <a:gd name="T22" fmla="*/ 144 w 159"/>
                <a:gd name="T23" fmla="*/ 119 h 197"/>
                <a:gd name="T24" fmla="*/ 29 w 159"/>
                <a:gd name="T25" fmla="*/ 158 h 197"/>
                <a:gd name="T26" fmla="*/ 129 w 159"/>
                <a:gd name="T27" fmla="*/ 100 h 197"/>
                <a:gd name="T28" fmla="*/ 125 w 159"/>
                <a:gd name="T29" fmla="*/ 40 h 197"/>
                <a:gd name="T30" fmla="*/ 33 w 159"/>
                <a:gd name="T31" fmla="*/ 94 h 197"/>
                <a:gd name="T32" fmla="*/ 29 w 159"/>
                <a:gd name="T33" fmla="*/ 1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97">
                  <a:moveTo>
                    <a:pt x="144" y="119"/>
                  </a:moveTo>
                  <a:cubicBezTo>
                    <a:pt x="144" y="119"/>
                    <a:pt x="144" y="119"/>
                    <a:pt x="144" y="119"/>
                  </a:cubicBezTo>
                  <a:cubicBezTo>
                    <a:pt x="14" y="195"/>
                    <a:pt x="14" y="195"/>
                    <a:pt x="14" y="195"/>
                  </a:cubicBezTo>
                  <a:cubicBezTo>
                    <a:pt x="10" y="197"/>
                    <a:pt x="6" y="197"/>
                    <a:pt x="4" y="196"/>
                  </a:cubicBezTo>
                  <a:cubicBezTo>
                    <a:pt x="1" y="195"/>
                    <a:pt x="0" y="192"/>
                    <a:pt x="0" y="188"/>
                  </a:cubicBezTo>
                  <a:cubicBezTo>
                    <a:pt x="5" y="95"/>
                    <a:pt x="5" y="95"/>
                    <a:pt x="5" y="95"/>
                  </a:cubicBezTo>
                  <a:cubicBezTo>
                    <a:pt x="6" y="87"/>
                    <a:pt x="12" y="78"/>
                    <a:pt x="19" y="73"/>
                  </a:cubicBezTo>
                  <a:cubicBezTo>
                    <a:pt x="139" y="5"/>
                    <a:pt x="139" y="5"/>
                    <a:pt x="139" y="5"/>
                  </a:cubicBezTo>
                  <a:cubicBezTo>
                    <a:pt x="146" y="0"/>
                    <a:pt x="152" y="3"/>
                    <a:pt x="153" y="10"/>
                  </a:cubicBezTo>
                  <a:cubicBezTo>
                    <a:pt x="158" y="93"/>
                    <a:pt x="158" y="93"/>
                    <a:pt x="158" y="93"/>
                  </a:cubicBezTo>
                  <a:cubicBezTo>
                    <a:pt x="158" y="94"/>
                    <a:pt x="159" y="96"/>
                    <a:pt x="159" y="97"/>
                  </a:cubicBezTo>
                  <a:cubicBezTo>
                    <a:pt x="159" y="105"/>
                    <a:pt x="152" y="115"/>
                    <a:pt x="144" y="119"/>
                  </a:cubicBezTo>
                  <a:close/>
                  <a:moveTo>
                    <a:pt x="29" y="158"/>
                  </a:moveTo>
                  <a:cubicBezTo>
                    <a:pt x="129" y="100"/>
                    <a:pt x="129" y="100"/>
                    <a:pt x="129" y="100"/>
                  </a:cubicBezTo>
                  <a:cubicBezTo>
                    <a:pt x="125" y="40"/>
                    <a:pt x="125" y="40"/>
                    <a:pt x="125" y="40"/>
                  </a:cubicBezTo>
                  <a:cubicBezTo>
                    <a:pt x="33" y="94"/>
                    <a:pt x="33" y="94"/>
                    <a:pt x="33" y="94"/>
                  </a:cubicBezTo>
                  <a:lnTo>
                    <a:pt x="29" y="1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 name="Group 1"/>
          <p:cNvGrpSpPr/>
          <p:nvPr/>
        </p:nvGrpSpPr>
        <p:grpSpPr>
          <a:xfrm>
            <a:off x="6230988" y="1637465"/>
            <a:ext cx="586236" cy="797396"/>
            <a:chOff x="6230988" y="1637465"/>
            <a:chExt cx="586236" cy="797396"/>
          </a:xfrm>
        </p:grpSpPr>
        <p:sp>
          <p:nvSpPr>
            <p:cNvPr id="4022" name="Freeform 3039"/>
            <p:cNvSpPr>
              <a:spLocks/>
            </p:cNvSpPr>
            <p:nvPr/>
          </p:nvSpPr>
          <p:spPr bwMode="auto">
            <a:xfrm>
              <a:off x="6230988" y="1637465"/>
              <a:ext cx="586236" cy="797396"/>
            </a:xfrm>
            <a:custGeom>
              <a:avLst/>
              <a:gdLst>
                <a:gd name="T0" fmla="*/ 325 w 372"/>
                <a:gd name="T1" fmla="*/ 0 h 506"/>
                <a:gd name="T2" fmla="*/ 278 w 372"/>
                <a:gd name="T3" fmla="*/ 14 h 506"/>
                <a:gd name="T4" fmla="*/ 94 w 372"/>
                <a:gd name="T5" fmla="*/ 120 h 506"/>
                <a:gd name="T6" fmla="*/ 0 w 372"/>
                <a:gd name="T7" fmla="*/ 268 h 506"/>
                <a:gd name="T8" fmla="*/ 0 w 372"/>
                <a:gd name="T9" fmla="*/ 452 h 506"/>
                <a:gd name="T10" fmla="*/ 47 w 372"/>
                <a:gd name="T11" fmla="*/ 506 h 506"/>
                <a:gd name="T12" fmla="*/ 94 w 372"/>
                <a:gd name="T13" fmla="*/ 491 h 506"/>
                <a:gd name="T14" fmla="*/ 278 w 372"/>
                <a:gd name="T15" fmla="*/ 385 h 506"/>
                <a:gd name="T16" fmla="*/ 372 w 372"/>
                <a:gd name="T17" fmla="*/ 238 h 506"/>
                <a:gd name="T18" fmla="*/ 372 w 372"/>
                <a:gd name="T19" fmla="*/ 54 h 506"/>
                <a:gd name="T20" fmla="*/ 325 w 372"/>
                <a:gd name="T21"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506">
                  <a:moveTo>
                    <a:pt x="325" y="0"/>
                  </a:moveTo>
                  <a:cubicBezTo>
                    <a:pt x="311" y="0"/>
                    <a:pt x="295" y="4"/>
                    <a:pt x="278" y="14"/>
                  </a:cubicBezTo>
                  <a:cubicBezTo>
                    <a:pt x="94" y="120"/>
                    <a:pt x="94" y="120"/>
                    <a:pt x="94" y="120"/>
                  </a:cubicBezTo>
                  <a:cubicBezTo>
                    <a:pt x="42" y="150"/>
                    <a:pt x="0" y="216"/>
                    <a:pt x="0" y="268"/>
                  </a:cubicBezTo>
                  <a:cubicBezTo>
                    <a:pt x="0" y="452"/>
                    <a:pt x="0" y="452"/>
                    <a:pt x="0" y="452"/>
                  </a:cubicBezTo>
                  <a:cubicBezTo>
                    <a:pt x="0" y="487"/>
                    <a:pt x="19" y="506"/>
                    <a:pt x="47" y="506"/>
                  </a:cubicBezTo>
                  <a:cubicBezTo>
                    <a:pt x="61" y="506"/>
                    <a:pt x="77" y="501"/>
                    <a:pt x="94" y="491"/>
                  </a:cubicBezTo>
                  <a:cubicBezTo>
                    <a:pt x="278" y="385"/>
                    <a:pt x="278" y="385"/>
                    <a:pt x="278" y="385"/>
                  </a:cubicBezTo>
                  <a:cubicBezTo>
                    <a:pt x="330" y="355"/>
                    <a:pt x="372" y="289"/>
                    <a:pt x="372" y="238"/>
                  </a:cubicBezTo>
                  <a:cubicBezTo>
                    <a:pt x="372" y="54"/>
                    <a:pt x="372" y="54"/>
                    <a:pt x="372" y="54"/>
                  </a:cubicBezTo>
                  <a:cubicBezTo>
                    <a:pt x="372" y="19"/>
                    <a:pt x="353" y="0"/>
                    <a:pt x="325" y="0"/>
                  </a:cubicBezTo>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4023" name="Freeform 3040"/>
            <p:cNvSpPr>
              <a:spLocks noEditPoints="1"/>
            </p:cNvSpPr>
            <p:nvPr/>
          </p:nvSpPr>
          <p:spPr bwMode="auto">
            <a:xfrm>
              <a:off x="6302339" y="2010612"/>
              <a:ext cx="150416" cy="344221"/>
            </a:xfrm>
            <a:custGeom>
              <a:avLst/>
              <a:gdLst>
                <a:gd name="T0" fmla="*/ 62 w 96"/>
                <a:gd name="T1" fmla="*/ 191 h 218"/>
                <a:gd name="T2" fmla="*/ 34 w 96"/>
                <a:gd name="T3" fmla="*/ 207 h 218"/>
                <a:gd name="T4" fmla="*/ 0 w 96"/>
                <a:gd name="T5" fmla="*/ 192 h 218"/>
                <a:gd name="T6" fmla="*/ 0 w 96"/>
                <a:gd name="T7" fmla="*/ 82 h 218"/>
                <a:gd name="T8" fmla="*/ 34 w 96"/>
                <a:gd name="T9" fmla="*/ 27 h 218"/>
                <a:gd name="T10" fmla="*/ 62 w 96"/>
                <a:gd name="T11" fmla="*/ 11 h 218"/>
                <a:gd name="T12" fmla="*/ 96 w 96"/>
                <a:gd name="T13" fmla="*/ 26 h 218"/>
                <a:gd name="T14" fmla="*/ 96 w 96"/>
                <a:gd name="T15" fmla="*/ 136 h 218"/>
                <a:gd name="T16" fmla="*/ 62 w 96"/>
                <a:gd name="T17" fmla="*/ 191 h 218"/>
                <a:gd name="T18" fmla="*/ 34 w 96"/>
                <a:gd name="T19" fmla="*/ 55 h 218"/>
                <a:gd name="T20" fmla="*/ 28 w 96"/>
                <a:gd name="T21" fmla="*/ 65 h 218"/>
                <a:gd name="T22" fmla="*/ 28 w 96"/>
                <a:gd name="T23" fmla="*/ 176 h 218"/>
                <a:gd name="T24" fmla="*/ 34 w 96"/>
                <a:gd name="T25" fmla="*/ 178 h 218"/>
                <a:gd name="T26" fmla="*/ 62 w 96"/>
                <a:gd name="T27" fmla="*/ 163 h 218"/>
                <a:gd name="T28" fmla="*/ 68 w 96"/>
                <a:gd name="T29" fmla="*/ 153 h 218"/>
                <a:gd name="T30" fmla="*/ 68 w 96"/>
                <a:gd name="T31" fmla="*/ 42 h 218"/>
                <a:gd name="T32" fmla="*/ 62 w 96"/>
                <a:gd name="T33" fmla="*/ 39 h 218"/>
                <a:gd name="T34" fmla="*/ 34 w 96"/>
                <a:gd name="T35" fmla="*/ 5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218">
                  <a:moveTo>
                    <a:pt x="62" y="191"/>
                  </a:moveTo>
                  <a:cubicBezTo>
                    <a:pt x="34" y="207"/>
                    <a:pt x="34" y="207"/>
                    <a:pt x="34" y="207"/>
                  </a:cubicBezTo>
                  <a:cubicBezTo>
                    <a:pt x="15" y="218"/>
                    <a:pt x="0" y="211"/>
                    <a:pt x="0" y="192"/>
                  </a:cubicBezTo>
                  <a:cubicBezTo>
                    <a:pt x="0" y="82"/>
                    <a:pt x="0" y="82"/>
                    <a:pt x="0" y="82"/>
                  </a:cubicBezTo>
                  <a:cubicBezTo>
                    <a:pt x="0" y="62"/>
                    <a:pt x="15" y="38"/>
                    <a:pt x="34" y="27"/>
                  </a:cubicBezTo>
                  <a:cubicBezTo>
                    <a:pt x="62" y="11"/>
                    <a:pt x="62" y="11"/>
                    <a:pt x="62" y="11"/>
                  </a:cubicBezTo>
                  <a:cubicBezTo>
                    <a:pt x="81" y="0"/>
                    <a:pt x="96" y="7"/>
                    <a:pt x="96" y="26"/>
                  </a:cubicBezTo>
                  <a:cubicBezTo>
                    <a:pt x="96" y="136"/>
                    <a:pt x="96" y="136"/>
                    <a:pt x="96" y="136"/>
                  </a:cubicBezTo>
                  <a:cubicBezTo>
                    <a:pt x="96" y="155"/>
                    <a:pt x="81" y="180"/>
                    <a:pt x="62" y="191"/>
                  </a:cubicBezTo>
                  <a:close/>
                  <a:moveTo>
                    <a:pt x="34" y="55"/>
                  </a:moveTo>
                  <a:cubicBezTo>
                    <a:pt x="31" y="57"/>
                    <a:pt x="28" y="62"/>
                    <a:pt x="28" y="65"/>
                  </a:cubicBezTo>
                  <a:cubicBezTo>
                    <a:pt x="28" y="176"/>
                    <a:pt x="28" y="176"/>
                    <a:pt x="28" y="176"/>
                  </a:cubicBezTo>
                  <a:cubicBezTo>
                    <a:pt x="28" y="179"/>
                    <a:pt x="31" y="180"/>
                    <a:pt x="34" y="178"/>
                  </a:cubicBezTo>
                  <a:cubicBezTo>
                    <a:pt x="62" y="163"/>
                    <a:pt x="62" y="163"/>
                    <a:pt x="62" y="163"/>
                  </a:cubicBezTo>
                  <a:cubicBezTo>
                    <a:pt x="65" y="161"/>
                    <a:pt x="68" y="156"/>
                    <a:pt x="68" y="153"/>
                  </a:cubicBezTo>
                  <a:cubicBezTo>
                    <a:pt x="68" y="42"/>
                    <a:pt x="68" y="42"/>
                    <a:pt x="68" y="42"/>
                  </a:cubicBezTo>
                  <a:cubicBezTo>
                    <a:pt x="68" y="39"/>
                    <a:pt x="65" y="37"/>
                    <a:pt x="62" y="39"/>
                  </a:cubicBezTo>
                  <a:lnTo>
                    <a:pt x="34"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3041"/>
            <p:cNvSpPr>
              <a:spLocks noEditPoints="1"/>
            </p:cNvSpPr>
            <p:nvPr/>
          </p:nvSpPr>
          <p:spPr bwMode="auto">
            <a:xfrm>
              <a:off x="6409366" y="1773418"/>
              <a:ext cx="336507" cy="510064"/>
            </a:xfrm>
            <a:custGeom>
              <a:avLst/>
              <a:gdLst>
                <a:gd name="T0" fmla="*/ 117 w 214"/>
                <a:gd name="T1" fmla="*/ 274 h 324"/>
                <a:gd name="T2" fmla="*/ 5 w 214"/>
                <a:gd name="T3" fmla="*/ 319 h 324"/>
                <a:gd name="T4" fmla="*/ 0 w 214"/>
                <a:gd name="T5" fmla="*/ 311 h 324"/>
                <a:gd name="T6" fmla="*/ 0 w 214"/>
                <a:gd name="T7" fmla="*/ 185 h 324"/>
                <a:gd name="T8" fmla="*/ 12 w 214"/>
                <a:gd name="T9" fmla="*/ 165 h 324"/>
                <a:gd name="T10" fmla="*/ 58 w 214"/>
                <a:gd name="T11" fmla="*/ 93 h 324"/>
                <a:gd name="T12" fmla="*/ 58 w 214"/>
                <a:gd name="T13" fmla="*/ 87 h 324"/>
                <a:gd name="T14" fmla="*/ 83 w 214"/>
                <a:gd name="T15" fmla="*/ 6 h 324"/>
                <a:gd name="T16" fmla="*/ 112 w 214"/>
                <a:gd name="T17" fmla="*/ 4 h 324"/>
                <a:gd name="T18" fmla="*/ 128 w 214"/>
                <a:gd name="T19" fmla="*/ 46 h 324"/>
                <a:gd name="T20" fmla="*/ 128 w 214"/>
                <a:gd name="T21" fmla="*/ 77 h 324"/>
                <a:gd name="T22" fmla="*/ 134 w 214"/>
                <a:gd name="T23" fmla="*/ 75 h 324"/>
                <a:gd name="T24" fmla="*/ 162 w 214"/>
                <a:gd name="T25" fmla="*/ 59 h 324"/>
                <a:gd name="T26" fmla="*/ 166 w 214"/>
                <a:gd name="T27" fmla="*/ 56 h 324"/>
                <a:gd name="T28" fmla="*/ 179 w 214"/>
                <a:gd name="T29" fmla="*/ 51 h 324"/>
                <a:gd name="T30" fmla="*/ 179 w 214"/>
                <a:gd name="T31" fmla="*/ 51 h 324"/>
                <a:gd name="T32" fmla="*/ 181 w 214"/>
                <a:gd name="T33" fmla="*/ 51 h 324"/>
                <a:gd name="T34" fmla="*/ 201 w 214"/>
                <a:gd name="T35" fmla="*/ 71 h 324"/>
                <a:gd name="T36" fmla="*/ 200 w 214"/>
                <a:gd name="T37" fmla="*/ 81 h 324"/>
                <a:gd name="T38" fmla="*/ 214 w 214"/>
                <a:gd name="T39" fmla="*/ 101 h 324"/>
                <a:gd name="T40" fmla="*/ 205 w 214"/>
                <a:gd name="T41" fmla="*/ 131 h 324"/>
                <a:gd name="T42" fmla="*/ 206 w 214"/>
                <a:gd name="T43" fmla="*/ 145 h 324"/>
                <a:gd name="T44" fmla="*/ 190 w 214"/>
                <a:gd name="T45" fmla="*/ 184 h 324"/>
                <a:gd name="T46" fmla="*/ 190 w 214"/>
                <a:gd name="T47" fmla="*/ 194 h 324"/>
                <a:gd name="T48" fmla="*/ 117 w 214"/>
                <a:gd name="T49" fmla="*/ 274 h 324"/>
                <a:gd name="T50" fmla="*/ 28 w 214"/>
                <a:gd name="T51" fmla="*/ 287 h 324"/>
                <a:gd name="T52" fmla="*/ 117 w 214"/>
                <a:gd name="T53" fmla="*/ 246 h 324"/>
                <a:gd name="T54" fmla="*/ 162 w 214"/>
                <a:gd name="T55" fmla="*/ 208 h 324"/>
                <a:gd name="T56" fmla="*/ 161 w 214"/>
                <a:gd name="T57" fmla="*/ 199 h 324"/>
                <a:gd name="T58" fmla="*/ 161 w 214"/>
                <a:gd name="T59" fmla="*/ 186 h 324"/>
                <a:gd name="T60" fmla="*/ 172 w 214"/>
                <a:gd name="T61" fmla="*/ 173 h 324"/>
                <a:gd name="T62" fmla="*/ 178 w 214"/>
                <a:gd name="T63" fmla="*/ 161 h 324"/>
                <a:gd name="T64" fmla="*/ 177 w 214"/>
                <a:gd name="T65" fmla="*/ 153 h 324"/>
                <a:gd name="T66" fmla="*/ 172 w 214"/>
                <a:gd name="T67" fmla="*/ 144 h 324"/>
                <a:gd name="T68" fmla="*/ 181 w 214"/>
                <a:gd name="T69" fmla="*/ 128 h 324"/>
                <a:gd name="T70" fmla="*/ 186 w 214"/>
                <a:gd name="T71" fmla="*/ 117 h 324"/>
                <a:gd name="T72" fmla="*/ 179 w 214"/>
                <a:gd name="T73" fmla="*/ 114 h 324"/>
                <a:gd name="T74" fmla="*/ 166 w 214"/>
                <a:gd name="T75" fmla="*/ 112 h 324"/>
                <a:gd name="T76" fmla="*/ 172 w 214"/>
                <a:gd name="T77" fmla="*/ 93 h 324"/>
                <a:gd name="T78" fmla="*/ 173 w 214"/>
                <a:gd name="T79" fmla="*/ 87 h 324"/>
                <a:gd name="T80" fmla="*/ 169 w 214"/>
                <a:gd name="T81" fmla="*/ 83 h 324"/>
                <a:gd name="T82" fmla="*/ 169 w 214"/>
                <a:gd name="T83" fmla="*/ 84 h 324"/>
                <a:gd name="T84" fmla="*/ 166 w 214"/>
                <a:gd name="T85" fmla="*/ 84 h 324"/>
                <a:gd name="T86" fmla="*/ 162 w 214"/>
                <a:gd name="T87" fmla="*/ 87 h 324"/>
                <a:gd name="T88" fmla="*/ 134 w 214"/>
                <a:gd name="T89" fmla="*/ 103 h 324"/>
                <a:gd name="T90" fmla="*/ 107 w 214"/>
                <a:gd name="T91" fmla="*/ 108 h 324"/>
                <a:gd name="T92" fmla="*/ 100 w 214"/>
                <a:gd name="T93" fmla="*/ 60 h 324"/>
                <a:gd name="T94" fmla="*/ 87 w 214"/>
                <a:gd name="T95" fmla="*/ 34 h 324"/>
                <a:gd name="T96" fmla="*/ 86 w 214"/>
                <a:gd name="T97" fmla="*/ 71 h 324"/>
                <a:gd name="T98" fmla="*/ 86 w 214"/>
                <a:gd name="T99" fmla="*/ 77 h 324"/>
                <a:gd name="T100" fmla="*/ 28 w 214"/>
                <a:gd name="T101" fmla="*/ 178 h 324"/>
                <a:gd name="T102" fmla="*/ 28 w 214"/>
                <a:gd name="T103" fmla="*/ 28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4" h="324">
                  <a:moveTo>
                    <a:pt x="117" y="274"/>
                  </a:moveTo>
                  <a:cubicBezTo>
                    <a:pt x="85" y="293"/>
                    <a:pt x="27" y="324"/>
                    <a:pt x="5" y="319"/>
                  </a:cubicBezTo>
                  <a:cubicBezTo>
                    <a:pt x="2" y="318"/>
                    <a:pt x="0" y="315"/>
                    <a:pt x="0" y="311"/>
                  </a:cubicBezTo>
                  <a:cubicBezTo>
                    <a:pt x="0" y="185"/>
                    <a:pt x="0" y="185"/>
                    <a:pt x="0" y="185"/>
                  </a:cubicBezTo>
                  <a:cubicBezTo>
                    <a:pt x="0" y="179"/>
                    <a:pt x="5" y="170"/>
                    <a:pt x="12" y="165"/>
                  </a:cubicBezTo>
                  <a:cubicBezTo>
                    <a:pt x="23" y="154"/>
                    <a:pt x="57" y="103"/>
                    <a:pt x="58" y="93"/>
                  </a:cubicBezTo>
                  <a:cubicBezTo>
                    <a:pt x="58" y="87"/>
                    <a:pt x="58" y="87"/>
                    <a:pt x="58" y="87"/>
                  </a:cubicBezTo>
                  <a:cubicBezTo>
                    <a:pt x="58" y="47"/>
                    <a:pt x="58" y="21"/>
                    <a:pt x="83" y="6"/>
                  </a:cubicBezTo>
                  <a:cubicBezTo>
                    <a:pt x="93" y="1"/>
                    <a:pt x="104" y="0"/>
                    <a:pt x="112" y="4"/>
                  </a:cubicBezTo>
                  <a:cubicBezTo>
                    <a:pt x="119" y="8"/>
                    <a:pt x="130" y="18"/>
                    <a:pt x="128" y="46"/>
                  </a:cubicBezTo>
                  <a:cubicBezTo>
                    <a:pt x="127" y="57"/>
                    <a:pt x="125" y="75"/>
                    <a:pt x="128" y="77"/>
                  </a:cubicBezTo>
                  <a:cubicBezTo>
                    <a:pt x="128" y="77"/>
                    <a:pt x="129" y="77"/>
                    <a:pt x="134" y="75"/>
                  </a:cubicBezTo>
                  <a:cubicBezTo>
                    <a:pt x="139" y="71"/>
                    <a:pt x="154" y="63"/>
                    <a:pt x="162" y="59"/>
                  </a:cubicBezTo>
                  <a:cubicBezTo>
                    <a:pt x="166" y="56"/>
                    <a:pt x="166" y="56"/>
                    <a:pt x="166" y="56"/>
                  </a:cubicBezTo>
                  <a:cubicBezTo>
                    <a:pt x="171" y="54"/>
                    <a:pt x="175" y="52"/>
                    <a:pt x="179" y="51"/>
                  </a:cubicBezTo>
                  <a:cubicBezTo>
                    <a:pt x="179" y="51"/>
                    <a:pt x="179" y="51"/>
                    <a:pt x="179" y="51"/>
                  </a:cubicBezTo>
                  <a:cubicBezTo>
                    <a:pt x="180" y="51"/>
                    <a:pt x="180" y="51"/>
                    <a:pt x="181" y="51"/>
                  </a:cubicBezTo>
                  <a:cubicBezTo>
                    <a:pt x="193" y="50"/>
                    <a:pt x="201" y="58"/>
                    <a:pt x="201" y="71"/>
                  </a:cubicBezTo>
                  <a:cubicBezTo>
                    <a:pt x="201" y="73"/>
                    <a:pt x="201" y="76"/>
                    <a:pt x="200" y="81"/>
                  </a:cubicBezTo>
                  <a:cubicBezTo>
                    <a:pt x="209" y="82"/>
                    <a:pt x="214" y="89"/>
                    <a:pt x="214" y="101"/>
                  </a:cubicBezTo>
                  <a:cubicBezTo>
                    <a:pt x="214" y="110"/>
                    <a:pt x="211" y="121"/>
                    <a:pt x="205" y="131"/>
                  </a:cubicBezTo>
                  <a:cubicBezTo>
                    <a:pt x="206" y="135"/>
                    <a:pt x="206" y="139"/>
                    <a:pt x="206" y="145"/>
                  </a:cubicBezTo>
                  <a:cubicBezTo>
                    <a:pt x="206" y="157"/>
                    <a:pt x="200" y="172"/>
                    <a:pt x="190" y="184"/>
                  </a:cubicBezTo>
                  <a:cubicBezTo>
                    <a:pt x="191" y="187"/>
                    <a:pt x="191" y="190"/>
                    <a:pt x="190" y="194"/>
                  </a:cubicBezTo>
                  <a:cubicBezTo>
                    <a:pt x="187" y="234"/>
                    <a:pt x="138" y="262"/>
                    <a:pt x="117" y="274"/>
                  </a:cubicBezTo>
                  <a:close/>
                  <a:moveTo>
                    <a:pt x="28" y="287"/>
                  </a:moveTo>
                  <a:cubicBezTo>
                    <a:pt x="41" y="285"/>
                    <a:pt x="72" y="272"/>
                    <a:pt x="117" y="246"/>
                  </a:cubicBezTo>
                  <a:cubicBezTo>
                    <a:pt x="130" y="238"/>
                    <a:pt x="161" y="221"/>
                    <a:pt x="162" y="208"/>
                  </a:cubicBezTo>
                  <a:cubicBezTo>
                    <a:pt x="163" y="203"/>
                    <a:pt x="162" y="201"/>
                    <a:pt x="161" y="199"/>
                  </a:cubicBezTo>
                  <a:cubicBezTo>
                    <a:pt x="159" y="195"/>
                    <a:pt x="159" y="191"/>
                    <a:pt x="161" y="186"/>
                  </a:cubicBezTo>
                  <a:cubicBezTo>
                    <a:pt x="164" y="180"/>
                    <a:pt x="168" y="176"/>
                    <a:pt x="172" y="173"/>
                  </a:cubicBezTo>
                  <a:cubicBezTo>
                    <a:pt x="175" y="170"/>
                    <a:pt x="178" y="164"/>
                    <a:pt x="178" y="161"/>
                  </a:cubicBezTo>
                  <a:cubicBezTo>
                    <a:pt x="178" y="156"/>
                    <a:pt x="177" y="154"/>
                    <a:pt x="177" y="153"/>
                  </a:cubicBezTo>
                  <a:cubicBezTo>
                    <a:pt x="173" y="153"/>
                    <a:pt x="171" y="149"/>
                    <a:pt x="172" y="144"/>
                  </a:cubicBezTo>
                  <a:cubicBezTo>
                    <a:pt x="173" y="138"/>
                    <a:pt x="176" y="132"/>
                    <a:pt x="181" y="128"/>
                  </a:cubicBezTo>
                  <a:cubicBezTo>
                    <a:pt x="183" y="126"/>
                    <a:pt x="186" y="122"/>
                    <a:pt x="186" y="117"/>
                  </a:cubicBezTo>
                  <a:cubicBezTo>
                    <a:pt x="186" y="113"/>
                    <a:pt x="183" y="112"/>
                    <a:pt x="179" y="114"/>
                  </a:cubicBezTo>
                  <a:cubicBezTo>
                    <a:pt x="173" y="118"/>
                    <a:pt x="168" y="117"/>
                    <a:pt x="166" y="112"/>
                  </a:cubicBezTo>
                  <a:cubicBezTo>
                    <a:pt x="164" y="107"/>
                    <a:pt x="167" y="99"/>
                    <a:pt x="172" y="93"/>
                  </a:cubicBezTo>
                  <a:cubicBezTo>
                    <a:pt x="172" y="92"/>
                    <a:pt x="173" y="91"/>
                    <a:pt x="173" y="87"/>
                  </a:cubicBezTo>
                  <a:cubicBezTo>
                    <a:pt x="173" y="85"/>
                    <a:pt x="171" y="83"/>
                    <a:pt x="169" y="83"/>
                  </a:cubicBezTo>
                  <a:cubicBezTo>
                    <a:pt x="169" y="84"/>
                    <a:pt x="169" y="84"/>
                    <a:pt x="169" y="84"/>
                  </a:cubicBezTo>
                  <a:cubicBezTo>
                    <a:pt x="168" y="84"/>
                    <a:pt x="167" y="84"/>
                    <a:pt x="166" y="84"/>
                  </a:cubicBezTo>
                  <a:cubicBezTo>
                    <a:pt x="162" y="87"/>
                    <a:pt x="162" y="87"/>
                    <a:pt x="162" y="87"/>
                  </a:cubicBezTo>
                  <a:cubicBezTo>
                    <a:pt x="154" y="91"/>
                    <a:pt x="139" y="100"/>
                    <a:pt x="134" y="103"/>
                  </a:cubicBezTo>
                  <a:cubicBezTo>
                    <a:pt x="122" y="110"/>
                    <a:pt x="113" y="111"/>
                    <a:pt x="107" y="108"/>
                  </a:cubicBezTo>
                  <a:cubicBezTo>
                    <a:pt x="96" y="102"/>
                    <a:pt x="98" y="84"/>
                    <a:pt x="100" y="60"/>
                  </a:cubicBezTo>
                  <a:cubicBezTo>
                    <a:pt x="102" y="40"/>
                    <a:pt x="93" y="34"/>
                    <a:pt x="87" y="34"/>
                  </a:cubicBezTo>
                  <a:cubicBezTo>
                    <a:pt x="86" y="42"/>
                    <a:pt x="86" y="57"/>
                    <a:pt x="86" y="71"/>
                  </a:cubicBezTo>
                  <a:cubicBezTo>
                    <a:pt x="86" y="77"/>
                    <a:pt x="86" y="77"/>
                    <a:pt x="86" y="77"/>
                  </a:cubicBezTo>
                  <a:cubicBezTo>
                    <a:pt x="86" y="98"/>
                    <a:pt x="50" y="152"/>
                    <a:pt x="28" y="178"/>
                  </a:cubicBezTo>
                  <a:lnTo>
                    <a:pt x="28" y="2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879" name="TextBox 4878"/>
          <p:cNvSpPr txBox="1"/>
          <p:nvPr/>
        </p:nvSpPr>
        <p:spPr>
          <a:xfrm>
            <a:off x="838200" y="1637466"/>
            <a:ext cx="5180664" cy="1754326"/>
          </a:xfrm>
          <a:prstGeom prst="rect">
            <a:avLst/>
          </a:prstGeom>
          <a:noFill/>
        </p:spPr>
        <p:txBody>
          <a:bodyPr wrap="square" lIns="91440" tIns="45720" rIns="91440" bIns="45720" rtlCol="0">
            <a:spAutoFit/>
          </a:bodyPr>
          <a:lstStyle/>
          <a:p>
            <a:r>
              <a:rPr lang="en-US" sz="5400" b="1" dirty="0">
                <a:latin typeface="+mj-lt"/>
                <a:cs typeface="Rajdhani" panose="02000000000000000000" pitchFamily="2" charset="0"/>
              </a:rPr>
              <a:t>E-Commerce</a:t>
            </a:r>
          </a:p>
          <a:p>
            <a:r>
              <a:rPr lang="en-US" sz="5400" b="1" dirty="0">
                <a:latin typeface="+mj-lt"/>
                <a:cs typeface="Rajdhani" panose="02000000000000000000" pitchFamily="2" charset="0"/>
              </a:rPr>
              <a:t>Customer Churn</a:t>
            </a:r>
          </a:p>
        </p:txBody>
      </p:sp>
      <p:sp>
        <p:nvSpPr>
          <p:cNvPr id="4880" name="TextBox 4879"/>
          <p:cNvSpPr txBox="1"/>
          <p:nvPr/>
        </p:nvSpPr>
        <p:spPr>
          <a:xfrm>
            <a:off x="884056" y="4025946"/>
            <a:ext cx="3200400" cy="860492"/>
          </a:xfrm>
          <a:prstGeom prst="rect">
            <a:avLst/>
          </a:prstGeom>
          <a:noFill/>
        </p:spPr>
        <p:txBody>
          <a:bodyPr wrap="square" lIns="91440" tIns="45720" rIns="91440" bIns="45720" rtlCol="0">
            <a:spAutoFit/>
          </a:bodyPr>
          <a:lstStyle/>
          <a:p>
            <a:pPr>
              <a:lnSpc>
                <a:spcPct val="130000"/>
              </a:lnSpc>
            </a:pPr>
            <a:r>
              <a:rPr lang="en-US" sz="2000" dirty="0">
                <a:cs typeface="Rajdhani" panose="02000000000000000000" pitchFamily="2" charset="0"/>
              </a:rPr>
              <a:t>Present by Chhorvy</a:t>
            </a:r>
          </a:p>
          <a:p>
            <a:pPr>
              <a:lnSpc>
                <a:spcPct val="130000"/>
              </a:lnSpc>
            </a:pPr>
            <a:r>
              <a:rPr lang="en-US" sz="2000" dirty="0">
                <a:cs typeface="Rajdhani" panose="02000000000000000000" pitchFamily="2" charset="0"/>
              </a:rPr>
              <a:t>Python Project</a:t>
            </a:r>
          </a:p>
        </p:txBody>
      </p:sp>
      <p:sp>
        <p:nvSpPr>
          <p:cNvPr id="4881" name="Rounded Rectangle 4880"/>
          <p:cNvSpPr/>
          <p:nvPr/>
        </p:nvSpPr>
        <p:spPr>
          <a:xfrm>
            <a:off x="818271" y="5599451"/>
            <a:ext cx="1828799" cy="540724"/>
          </a:xfrm>
          <a:prstGeom prst="roundRect">
            <a:avLst>
              <a:gd name="adj" fmla="val 145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mj-lt"/>
              </a:rPr>
              <a:t>Start Now</a:t>
            </a:r>
          </a:p>
        </p:txBody>
      </p:sp>
      <p:grpSp>
        <p:nvGrpSpPr>
          <p:cNvPr id="4877" name="Group 4876"/>
          <p:cNvGrpSpPr/>
          <p:nvPr/>
        </p:nvGrpSpPr>
        <p:grpSpPr>
          <a:xfrm>
            <a:off x="7411398" y="1517192"/>
            <a:ext cx="2568638" cy="3163551"/>
            <a:chOff x="3802062" y="825500"/>
            <a:chExt cx="4229101" cy="5208588"/>
          </a:xfrm>
        </p:grpSpPr>
        <p:sp>
          <p:nvSpPr>
            <p:cNvPr id="4850" name="Freeform 3084"/>
            <p:cNvSpPr>
              <a:spLocks/>
            </p:cNvSpPr>
            <p:nvPr/>
          </p:nvSpPr>
          <p:spPr bwMode="auto">
            <a:xfrm>
              <a:off x="5159375" y="825500"/>
              <a:ext cx="534988" cy="882650"/>
            </a:xfrm>
            <a:custGeom>
              <a:avLst/>
              <a:gdLst>
                <a:gd name="T0" fmla="*/ 14 w 206"/>
                <a:gd name="T1" fmla="*/ 16 h 340"/>
                <a:gd name="T2" fmla="*/ 46 w 206"/>
                <a:gd name="T3" fmla="*/ 0 h 340"/>
                <a:gd name="T4" fmla="*/ 71 w 206"/>
                <a:gd name="T5" fmla="*/ 8 h 340"/>
                <a:gd name="T6" fmla="*/ 196 w 206"/>
                <a:gd name="T7" fmla="*/ 221 h 340"/>
                <a:gd name="T8" fmla="*/ 203 w 206"/>
                <a:gd name="T9" fmla="*/ 295 h 340"/>
                <a:gd name="T10" fmla="*/ 167 w 206"/>
                <a:gd name="T11" fmla="*/ 339 h 340"/>
                <a:gd name="T12" fmla="*/ 163 w 206"/>
                <a:gd name="T13" fmla="*/ 340 h 340"/>
                <a:gd name="T14" fmla="*/ 122 w 206"/>
                <a:gd name="T15" fmla="*/ 303 h 340"/>
                <a:gd name="T16" fmla="*/ 115 w 206"/>
                <a:gd name="T17" fmla="*/ 232 h 340"/>
                <a:gd name="T18" fmla="*/ 21 w 206"/>
                <a:gd name="T19" fmla="*/ 73 h 340"/>
                <a:gd name="T20" fmla="*/ 14 w 206"/>
                <a:gd name="T21" fmla="*/ 1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340">
                  <a:moveTo>
                    <a:pt x="14" y="16"/>
                  </a:moveTo>
                  <a:cubicBezTo>
                    <a:pt x="22" y="6"/>
                    <a:pt x="33" y="0"/>
                    <a:pt x="46" y="0"/>
                  </a:cubicBezTo>
                  <a:cubicBezTo>
                    <a:pt x="55" y="0"/>
                    <a:pt x="64" y="3"/>
                    <a:pt x="71" y="8"/>
                  </a:cubicBezTo>
                  <a:cubicBezTo>
                    <a:pt x="75" y="12"/>
                    <a:pt x="175" y="90"/>
                    <a:pt x="196" y="221"/>
                  </a:cubicBezTo>
                  <a:cubicBezTo>
                    <a:pt x="203" y="295"/>
                    <a:pt x="203" y="295"/>
                    <a:pt x="203" y="295"/>
                  </a:cubicBezTo>
                  <a:cubicBezTo>
                    <a:pt x="206" y="317"/>
                    <a:pt x="189" y="337"/>
                    <a:pt x="167" y="339"/>
                  </a:cubicBezTo>
                  <a:cubicBezTo>
                    <a:pt x="166" y="340"/>
                    <a:pt x="164" y="340"/>
                    <a:pt x="163" y="340"/>
                  </a:cubicBezTo>
                  <a:cubicBezTo>
                    <a:pt x="142" y="340"/>
                    <a:pt x="124" y="324"/>
                    <a:pt x="122" y="303"/>
                  </a:cubicBezTo>
                  <a:cubicBezTo>
                    <a:pt x="115" y="232"/>
                    <a:pt x="115" y="232"/>
                    <a:pt x="115" y="232"/>
                  </a:cubicBezTo>
                  <a:cubicBezTo>
                    <a:pt x="100" y="137"/>
                    <a:pt x="24" y="75"/>
                    <a:pt x="21" y="73"/>
                  </a:cubicBezTo>
                  <a:cubicBezTo>
                    <a:pt x="3" y="59"/>
                    <a:pt x="0" y="34"/>
                    <a:pt x="14"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51" name="Freeform 3085"/>
            <p:cNvSpPr>
              <a:spLocks/>
            </p:cNvSpPr>
            <p:nvPr/>
          </p:nvSpPr>
          <p:spPr bwMode="auto">
            <a:xfrm>
              <a:off x="5576887" y="4111625"/>
              <a:ext cx="419100" cy="441325"/>
            </a:xfrm>
            <a:custGeom>
              <a:avLst/>
              <a:gdLst>
                <a:gd name="T0" fmla="*/ 13 w 161"/>
                <a:gd name="T1" fmla="*/ 29 h 170"/>
                <a:gd name="T2" fmla="*/ 17 w 161"/>
                <a:gd name="T3" fmla="*/ 26 h 170"/>
                <a:gd name="T4" fmla="*/ 18 w 161"/>
                <a:gd name="T5" fmla="*/ 25 h 170"/>
                <a:gd name="T6" fmla="*/ 53 w 161"/>
                <a:gd name="T7" fmla="*/ 5 h 170"/>
                <a:gd name="T8" fmla="*/ 53 w 161"/>
                <a:gd name="T9" fmla="*/ 5 h 170"/>
                <a:gd name="T10" fmla="*/ 99 w 161"/>
                <a:gd name="T11" fmla="*/ 12 h 170"/>
                <a:gd name="T12" fmla="*/ 161 w 161"/>
                <a:gd name="T13" fmla="*/ 110 h 170"/>
                <a:gd name="T14" fmla="*/ 147 w 161"/>
                <a:gd name="T15" fmla="*/ 142 h 170"/>
                <a:gd name="T16" fmla="*/ 108 w 161"/>
                <a:gd name="T17" fmla="*/ 164 h 170"/>
                <a:gd name="T18" fmla="*/ 63 w 161"/>
                <a:gd name="T19" fmla="*/ 158 h 170"/>
                <a:gd name="T20" fmla="*/ 0 w 161"/>
                <a:gd name="T21" fmla="*/ 59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6"/>
                    <a:pt x="17" y="26"/>
                    <a:pt x="17" y="26"/>
                  </a:cubicBezTo>
                  <a:cubicBezTo>
                    <a:pt x="18" y="26"/>
                    <a:pt x="18" y="26"/>
                    <a:pt x="18" y="25"/>
                  </a:cubicBezTo>
                  <a:cubicBezTo>
                    <a:pt x="53" y="5"/>
                    <a:pt x="53" y="5"/>
                    <a:pt x="53" y="5"/>
                  </a:cubicBezTo>
                  <a:cubicBezTo>
                    <a:pt x="53" y="5"/>
                    <a:pt x="53" y="5"/>
                    <a:pt x="53" y="5"/>
                  </a:cubicBezTo>
                  <a:cubicBezTo>
                    <a:pt x="64" y="0"/>
                    <a:pt x="81" y="1"/>
                    <a:pt x="99" y="12"/>
                  </a:cubicBezTo>
                  <a:cubicBezTo>
                    <a:pt x="133" y="32"/>
                    <a:pt x="161" y="76"/>
                    <a:pt x="161" y="110"/>
                  </a:cubicBezTo>
                  <a:cubicBezTo>
                    <a:pt x="161" y="125"/>
                    <a:pt x="156" y="136"/>
                    <a:pt x="147" y="142"/>
                  </a:cubicBezTo>
                  <a:cubicBezTo>
                    <a:pt x="108" y="164"/>
                    <a:pt x="108" y="164"/>
                    <a:pt x="108" y="164"/>
                  </a:cubicBezTo>
                  <a:cubicBezTo>
                    <a:pt x="97" y="170"/>
                    <a:pt x="81" y="168"/>
                    <a:pt x="63" y="158"/>
                  </a:cubicBezTo>
                  <a:cubicBezTo>
                    <a:pt x="28" y="138"/>
                    <a:pt x="0" y="94"/>
                    <a:pt x="0" y="59"/>
                  </a:cubicBezTo>
                  <a:cubicBezTo>
                    <a:pt x="0" y="45"/>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2" name="Freeform 3086"/>
            <p:cNvSpPr>
              <a:spLocks/>
            </p:cNvSpPr>
            <p:nvPr/>
          </p:nvSpPr>
          <p:spPr bwMode="auto">
            <a:xfrm>
              <a:off x="6997700" y="4986338"/>
              <a:ext cx="419100" cy="441325"/>
            </a:xfrm>
            <a:custGeom>
              <a:avLst/>
              <a:gdLst>
                <a:gd name="T0" fmla="*/ 13 w 161"/>
                <a:gd name="T1" fmla="*/ 29 h 170"/>
                <a:gd name="T2" fmla="*/ 17 w 161"/>
                <a:gd name="T3" fmla="*/ 26 h 170"/>
                <a:gd name="T4" fmla="*/ 18 w 161"/>
                <a:gd name="T5" fmla="*/ 25 h 170"/>
                <a:gd name="T6" fmla="*/ 53 w 161"/>
                <a:gd name="T7" fmla="*/ 5 h 170"/>
                <a:gd name="T8" fmla="*/ 53 w 161"/>
                <a:gd name="T9" fmla="*/ 5 h 170"/>
                <a:gd name="T10" fmla="*/ 99 w 161"/>
                <a:gd name="T11" fmla="*/ 11 h 170"/>
                <a:gd name="T12" fmla="*/ 161 w 161"/>
                <a:gd name="T13" fmla="*/ 110 h 170"/>
                <a:gd name="T14" fmla="*/ 147 w 161"/>
                <a:gd name="T15" fmla="*/ 142 h 170"/>
                <a:gd name="T16" fmla="*/ 108 w 161"/>
                <a:gd name="T17" fmla="*/ 164 h 170"/>
                <a:gd name="T18" fmla="*/ 62 w 161"/>
                <a:gd name="T19" fmla="*/ 158 h 170"/>
                <a:gd name="T20" fmla="*/ 0 w 161"/>
                <a:gd name="T21" fmla="*/ 59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6"/>
                    <a:pt x="17" y="26"/>
                    <a:pt x="17" y="26"/>
                  </a:cubicBezTo>
                  <a:cubicBezTo>
                    <a:pt x="18" y="26"/>
                    <a:pt x="18" y="25"/>
                    <a:pt x="18" y="25"/>
                  </a:cubicBezTo>
                  <a:cubicBezTo>
                    <a:pt x="53" y="5"/>
                    <a:pt x="53" y="5"/>
                    <a:pt x="53" y="5"/>
                  </a:cubicBezTo>
                  <a:cubicBezTo>
                    <a:pt x="53" y="5"/>
                    <a:pt x="53" y="5"/>
                    <a:pt x="53" y="5"/>
                  </a:cubicBezTo>
                  <a:cubicBezTo>
                    <a:pt x="64" y="0"/>
                    <a:pt x="80" y="1"/>
                    <a:pt x="99" y="11"/>
                  </a:cubicBezTo>
                  <a:cubicBezTo>
                    <a:pt x="133" y="31"/>
                    <a:pt x="161" y="76"/>
                    <a:pt x="161" y="110"/>
                  </a:cubicBezTo>
                  <a:cubicBezTo>
                    <a:pt x="161" y="130"/>
                    <a:pt x="147" y="142"/>
                    <a:pt x="147" y="142"/>
                  </a:cubicBezTo>
                  <a:cubicBezTo>
                    <a:pt x="108" y="164"/>
                    <a:pt x="108" y="164"/>
                    <a:pt x="108" y="164"/>
                  </a:cubicBezTo>
                  <a:cubicBezTo>
                    <a:pt x="96" y="170"/>
                    <a:pt x="80" y="168"/>
                    <a:pt x="62" y="158"/>
                  </a:cubicBezTo>
                  <a:cubicBezTo>
                    <a:pt x="28" y="138"/>
                    <a:pt x="0" y="93"/>
                    <a:pt x="0" y="59"/>
                  </a:cubicBezTo>
                  <a:cubicBezTo>
                    <a:pt x="0" y="45"/>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3" name="Freeform 3087"/>
            <p:cNvSpPr>
              <a:spLocks/>
            </p:cNvSpPr>
            <p:nvPr/>
          </p:nvSpPr>
          <p:spPr bwMode="auto">
            <a:xfrm>
              <a:off x="5816600" y="4157663"/>
              <a:ext cx="111125" cy="146050"/>
            </a:xfrm>
            <a:custGeom>
              <a:avLst/>
              <a:gdLst>
                <a:gd name="T0" fmla="*/ 14 w 43"/>
                <a:gd name="T1" fmla="*/ 56 h 56"/>
                <a:gd name="T2" fmla="*/ 43 w 43"/>
                <a:gd name="T3" fmla="*/ 33 h 56"/>
                <a:gd name="T4" fmla="*/ 8 w 43"/>
                <a:gd name="T5" fmla="*/ 0 h 56"/>
                <a:gd name="T6" fmla="*/ 0 w 43"/>
                <a:gd name="T7" fmla="*/ 38 h 56"/>
                <a:gd name="T8" fmla="*/ 14 w 43"/>
                <a:gd name="T9" fmla="*/ 56 h 56"/>
              </a:gdLst>
              <a:ahLst/>
              <a:cxnLst>
                <a:cxn ang="0">
                  <a:pos x="T0" y="T1"/>
                </a:cxn>
                <a:cxn ang="0">
                  <a:pos x="T2" y="T3"/>
                </a:cxn>
                <a:cxn ang="0">
                  <a:pos x="T4" y="T5"/>
                </a:cxn>
                <a:cxn ang="0">
                  <a:pos x="T6" y="T7"/>
                </a:cxn>
                <a:cxn ang="0">
                  <a:pos x="T8" y="T9"/>
                </a:cxn>
              </a:cxnLst>
              <a:rect l="0" t="0" r="r" b="b"/>
              <a:pathLst>
                <a:path w="43" h="56">
                  <a:moveTo>
                    <a:pt x="14" y="56"/>
                  </a:moveTo>
                  <a:cubicBezTo>
                    <a:pt x="14" y="56"/>
                    <a:pt x="11" y="33"/>
                    <a:pt x="43" y="33"/>
                  </a:cubicBezTo>
                  <a:cubicBezTo>
                    <a:pt x="8" y="0"/>
                    <a:pt x="8" y="0"/>
                    <a:pt x="8" y="0"/>
                  </a:cubicBezTo>
                  <a:cubicBezTo>
                    <a:pt x="0" y="38"/>
                    <a:pt x="0" y="38"/>
                    <a:pt x="0" y="38"/>
                  </a:cubicBezTo>
                  <a:lnTo>
                    <a:pt x="14" y="5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4" name="Freeform 3088"/>
            <p:cNvSpPr>
              <a:spLocks/>
            </p:cNvSpPr>
            <p:nvPr/>
          </p:nvSpPr>
          <p:spPr bwMode="auto">
            <a:xfrm>
              <a:off x="7226300" y="5032375"/>
              <a:ext cx="109538" cy="146050"/>
            </a:xfrm>
            <a:custGeom>
              <a:avLst/>
              <a:gdLst>
                <a:gd name="T0" fmla="*/ 13 w 42"/>
                <a:gd name="T1" fmla="*/ 56 h 56"/>
                <a:gd name="T2" fmla="*/ 42 w 42"/>
                <a:gd name="T3" fmla="*/ 33 h 56"/>
                <a:gd name="T4" fmla="*/ 8 w 42"/>
                <a:gd name="T5" fmla="*/ 0 h 56"/>
                <a:gd name="T6" fmla="*/ 0 w 42"/>
                <a:gd name="T7" fmla="*/ 38 h 56"/>
                <a:gd name="T8" fmla="*/ 13 w 42"/>
                <a:gd name="T9" fmla="*/ 56 h 56"/>
              </a:gdLst>
              <a:ahLst/>
              <a:cxnLst>
                <a:cxn ang="0">
                  <a:pos x="T0" y="T1"/>
                </a:cxn>
                <a:cxn ang="0">
                  <a:pos x="T2" y="T3"/>
                </a:cxn>
                <a:cxn ang="0">
                  <a:pos x="T4" y="T5"/>
                </a:cxn>
                <a:cxn ang="0">
                  <a:pos x="T6" y="T7"/>
                </a:cxn>
                <a:cxn ang="0">
                  <a:pos x="T8" y="T9"/>
                </a:cxn>
              </a:cxnLst>
              <a:rect l="0" t="0" r="r" b="b"/>
              <a:pathLst>
                <a:path w="42" h="56">
                  <a:moveTo>
                    <a:pt x="13" y="56"/>
                  </a:moveTo>
                  <a:cubicBezTo>
                    <a:pt x="13" y="56"/>
                    <a:pt x="11" y="33"/>
                    <a:pt x="42" y="33"/>
                  </a:cubicBezTo>
                  <a:cubicBezTo>
                    <a:pt x="8" y="0"/>
                    <a:pt x="8" y="0"/>
                    <a:pt x="8" y="0"/>
                  </a:cubicBezTo>
                  <a:cubicBezTo>
                    <a:pt x="0" y="38"/>
                    <a:pt x="0" y="38"/>
                    <a:pt x="0" y="38"/>
                  </a:cubicBezTo>
                  <a:lnTo>
                    <a:pt x="13" y="5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5" name="Freeform 3089"/>
            <p:cNvSpPr>
              <a:spLocks/>
            </p:cNvSpPr>
            <p:nvPr/>
          </p:nvSpPr>
          <p:spPr bwMode="auto">
            <a:xfrm>
              <a:off x="5934075" y="5592763"/>
              <a:ext cx="417513" cy="441325"/>
            </a:xfrm>
            <a:custGeom>
              <a:avLst/>
              <a:gdLst>
                <a:gd name="T0" fmla="*/ 13 w 161"/>
                <a:gd name="T1" fmla="*/ 29 h 170"/>
                <a:gd name="T2" fmla="*/ 17 w 161"/>
                <a:gd name="T3" fmla="*/ 26 h 170"/>
                <a:gd name="T4" fmla="*/ 18 w 161"/>
                <a:gd name="T5" fmla="*/ 26 h 170"/>
                <a:gd name="T6" fmla="*/ 53 w 161"/>
                <a:gd name="T7" fmla="*/ 6 h 170"/>
                <a:gd name="T8" fmla="*/ 53 w 161"/>
                <a:gd name="T9" fmla="*/ 6 h 170"/>
                <a:gd name="T10" fmla="*/ 99 w 161"/>
                <a:gd name="T11" fmla="*/ 12 h 170"/>
                <a:gd name="T12" fmla="*/ 161 w 161"/>
                <a:gd name="T13" fmla="*/ 111 h 170"/>
                <a:gd name="T14" fmla="*/ 147 w 161"/>
                <a:gd name="T15" fmla="*/ 142 h 170"/>
                <a:gd name="T16" fmla="*/ 108 w 161"/>
                <a:gd name="T17" fmla="*/ 165 h 170"/>
                <a:gd name="T18" fmla="*/ 62 w 161"/>
                <a:gd name="T19" fmla="*/ 158 h 170"/>
                <a:gd name="T20" fmla="*/ 0 w 161"/>
                <a:gd name="T21" fmla="*/ 60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6"/>
                    <a:pt x="17" y="26"/>
                    <a:pt x="17" y="26"/>
                  </a:cubicBezTo>
                  <a:cubicBezTo>
                    <a:pt x="18" y="26"/>
                    <a:pt x="18" y="26"/>
                    <a:pt x="18" y="26"/>
                  </a:cubicBezTo>
                  <a:cubicBezTo>
                    <a:pt x="53" y="6"/>
                    <a:pt x="53" y="6"/>
                    <a:pt x="53" y="6"/>
                  </a:cubicBezTo>
                  <a:cubicBezTo>
                    <a:pt x="53" y="6"/>
                    <a:pt x="53" y="6"/>
                    <a:pt x="53" y="6"/>
                  </a:cubicBezTo>
                  <a:cubicBezTo>
                    <a:pt x="64" y="0"/>
                    <a:pt x="81" y="2"/>
                    <a:pt x="99" y="12"/>
                  </a:cubicBezTo>
                  <a:cubicBezTo>
                    <a:pt x="133" y="32"/>
                    <a:pt x="161" y="76"/>
                    <a:pt x="161" y="111"/>
                  </a:cubicBezTo>
                  <a:cubicBezTo>
                    <a:pt x="161" y="126"/>
                    <a:pt x="156" y="136"/>
                    <a:pt x="147" y="142"/>
                  </a:cubicBezTo>
                  <a:cubicBezTo>
                    <a:pt x="108" y="165"/>
                    <a:pt x="108" y="165"/>
                    <a:pt x="108" y="165"/>
                  </a:cubicBezTo>
                  <a:cubicBezTo>
                    <a:pt x="97" y="170"/>
                    <a:pt x="80" y="169"/>
                    <a:pt x="62" y="158"/>
                  </a:cubicBezTo>
                  <a:cubicBezTo>
                    <a:pt x="28" y="138"/>
                    <a:pt x="0" y="94"/>
                    <a:pt x="0" y="60"/>
                  </a:cubicBezTo>
                  <a:cubicBezTo>
                    <a:pt x="0" y="45"/>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6" name="Freeform 3090"/>
            <p:cNvSpPr>
              <a:spLocks/>
            </p:cNvSpPr>
            <p:nvPr/>
          </p:nvSpPr>
          <p:spPr bwMode="auto">
            <a:xfrm>
              <a:off x="4395787" y="4786313"/>
              <a:ext cx="419100" cy="441325"/>
            </a:xfrm>
            <a:custGeom>
              <a:avLst/>
              <a:gdLst>
                <a:gd name="T0" fmla="*/ 13 w 161"/>
                <a:gd name="T1" fmla="*/ 29 h 170"/>
                <a:gd name="T2" fmla="*/ 17 w 161"/>
                <a:gd name="T3" fmla="*/ 27 h 170"/>
                <a:gd name="T4" fmla="*/ 18 w 161"/>
                <a:gd name="T5" fmla="*/ 26 h 170"/>
                <a:gd name="T6" fmla="*/ 53 w 161"/>
                <a:gd name="T7" fmla="*/ 6 h 170"/>
                <a:gd name="T8" fmla="*/ 53 w 161"/>
                <a:gd name="T9" fmla="*/ 6 h 170"/>
                <a:gd name="T10" fmla="*/ 99 w 161"/>
                <a:gd name="T11" fmla="*/ 12 h 170"/>
                <a:gd name="T12" fmla="*/ 161 w 161"/>
                <a:gd name="T13" fmla="*/ 111 h 170"/>
                <a:gd name="T14" fmla="*/ 147 w 161"/>
                <a:gd name="T15" fmla="*/ 142 h 170"/>
                <a:gd name="T16" fmla="*/ 108 w 161"/>
                <a:gd name="T17" fmla="*/ 165 h 170"/>
                <a:gd name="T18" fmla="*/ 63 w 161"/>
                <a:gd name="T19" fmla="*/ 158 h 170"/>
                <a:gd name="T20" fmla="*/ 0 w 161"/>
                <a:gd name="T21" fmla="*/ 60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7"/>
                    <a:pt x="17" y="27"/>
                    <a:pt x="17" y="27"/>
                  </a:cubicBezTo>
                  <a:cubicBezTo>
                    <a:pt x="18" y="26"/>
                    <a:pt x="18" y="26"/>
                    <a:pt x="18" y="26"/>
                  </a:cubicBezTo>
                  <a:cubicBezTo>
                    <a:pt x="53" y="6"/>
                    <a:pt x="53" y="6"/>
                    <a:pt x="53" y="6"/>
                  </a:cubicBezTo>
                  <a:cubicBezTo>
                    <a:pt x="53" y="6"/>
                    <a:pt x="53" y="6"/>
                    <a:pt x="53" y="6"/>
                  </a:cubicBezTo>
                  <a:cubicBezTo>
                    <a:pt x="64" y="0"/>
                    <a:pt x="81" y="2"/>
                    <a:pt x="99" y="12"/>
                  </a:cubicBezTo>
                  <a:cubicBezTo>
                    <a:pt x="133" y="32"/>
                    <a:pt x="161" y="76"/>
                    <a:pt x="161" y="111"/>
                  </a:cubicBezTo>
                  <a:cubicBezTo>
                    <a:pt x="161" y="126"/>
                    <a:pt x="156" y="136"/>
                    <a:pt x="147" y="142"/>
                  </a:cubicBezTo>
                  <a:cubicBezTo>
                    <a:pt x="108" y="165"/>
                    <a:pt x="108" y="165"/>
                    <a:pt x="108" y="165"/>
                  </a:cubicBezTo>
                  <a:cubicBezTo>
                    <a:pt x="97" y="170"/>
                    <a:pt x="81" y="169"/>
                    <a:pt x="63" y="158"/>
                  </a:cubicBezTo>
                  <a:cubicBezTo>
                    <a:pt x="28" y="138"/>
                    <a:pt x="0" y="94"/>
                    <a:pt x="0" y="60"/>
                  </a:cubicBezTo>
                  <a:cubicBezTo>
                    <a:pt x="0" y="46"/>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7" name="Freeform 3091"/>
            <p:cNvSpPr>
              <a:spLocks/>
            </p:cNvSpPr>
            <p:nvPr/>
          </p:nvSpPr>
          <p:spPr bwMode="auto">
            <a:xfrm>
              <a:off x="6172200" y="5641975"/>
              <a:ext cx="111125" cy="142875"/>
            </a:xfrm>
            <a:custGeom>
              <a:avLst/>
              <a:gdLst>
                <a:gd name="T0" fmla="*/ 14 w 43"/>
                <a:gd name="T1" fmla="*/ 55 h 55"/>
                <a:gd name="T2" fmla="*/ 43 w 43"/>
                <a:gd name="T3" fmla="*/ 32 h 55"/>
                <a:gd name="T4" fmla="*/ 8 w 43"/>
                <a:gd name="T5" fmla="*/ 0 h 55"/>
                <a:gd name="T6" fmla="*/ 0 w 43"/>
                <a:gd name="T7" fmla="*/ 38 h 55"/>
                <a:gd name="T8" fmla="*/ 14 w 43"/>
                <a:gd name="T9" fmla="*/ 55 h 55"/>
              </a:gdLst>
              <a:ahLst/>
              <a:cxnLst>
                <a:cxn ang="0">
                  <a:pos x="T0" y="T1"/>
                </a:cxn>
                <a:cxn ang="0">
                  <a:pos x="T2" y="T3"/>
                </a:cxn>
                <a:cxn ang="0">
                  <a:pos x="T4" y="T5"/>
                </a:cxn>
                <a:cxn ang="0">
                  <a:pos x="T6" y="T7"/>
                </a:cxn>
                <a:cxn ang="0">
                  <a:pos x="T8" y="T9"/>
                </a:cxn>
              </a:cxnLst>
              <a:rect l="0" t="0" r="r" b="b"/>
              <a:pathLst>
                <a:path w="43" h="55">
                  <a:moveTo>
                    <a:pt x="14" y="55"/>
                  </a:moveTo>
                  <a:cubicBezTo>
                    <a:pt x="14" y="55"/>
                    <a:pt x="11" y="32"/>
                    <a:pt x="43" y="32"/>
                  </a:cubicBezTo>
                  <a:cubicBezTo>
                    <a:pt x="8" y="0"/>
                    <a:pt x="8" y="0"/>
                    <a:pt x="8" y="0"/>
                  </a:cubicBezTo>
                  <a:cubicBezTo>
                    <a:pt x="0" y="38"/>
                    <a:pt x="0" y="38"/>
                    <a:pt x="0" y="38"/>
                  </a:cubicBezTo>
                  <a:lnTo>
                    <a:pt x="14" y="5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8" name="Freeform 3092"/>
            <p:cNvSpPr>
              <a:spLocks/>
            </p:cNvSpPr>
            <p:nvPr/>
          </p:nvSpPr>
          <p:spPr bwMode="auto">
            <a:xfrm>
              <a:off x="4635500" y="4835525"/>
              <a:ext cx="111125" cy="142875"/>
            </a:xfrm>
            <a:custGeom>
              <a:avLst/>
              <a:gdLst>
                <a:gd name="T0" fmla="*/ 14 w 43"/>
                <a:gd name="T1" fmla="*/ 55 h 55"/>
                <a:gd name="T2" fmla="*/ 43 w 43"/>
                <a:gd name="T3" fmla="*/ 32 h 55"/>
                <a:gd name="T4" fmla="*/ 8 w 43"/>
                <a:gd name="T5" fmla="*/ 0 h 55"/>
                <a:gd name="T6" fmla="*/ 0 w 43"/>
                <a:gd name="T7" fmla="*/ 38 h 55"/>
                <a:gd name="T8" fmla="*/ 14 w 43"/>
                <a:gd name="T9" fmla="*/ 55 h 55"/>
              </a:gdLst>
              <a:ahLst/>
              <a:cxnLst>
                <a:cxn ang="0">
                  <a:pos x="T0" y="T1"/>
                </a:cxn>
                <a:cxn ang="0">
                  <a:pos x="T2" y="T3"/>
                </a:cxn>
                <a:cxn ang="0">
                  <a:pos x="T4" y="T5"/>
                </a:cxn>
                <a:cxn ang="0">
                  <a:pos x="T6" y="T7"/>
                </a:cxn>
                <a:cxn ang="0">
                  <a:pos x="T8" y="T9"/>
                </a:cxn>
              </a:cxnLst>
              <a:rect l="0" t="0" r="r" b="b"/>
              <a:pathLst>
                <a:path w="43" h="55">
                  <a:moveTo>
                    <a:pt x="14" y="55"/>
                  </a:moveTo>
                  <a:cubicBezTo>
                    <a:pt x="14" y="55"/>
                    <a:pt x="11" y="32"/>
                    <a:pt x="43" y="32"/>
                  </a:cubicBezTo>
                  <a:cubicBezTo>
                    <a:pt x="8" y="0"/>
                    <a:pt x="8" y="0"/>
                    <a:pt x="8" y="0"/>
                  </a:cubicBezTo>
                  <a:cubicBezTo>
                    <a:pt x="0" y="38"/>
                    <a:pt x="0" y="38"/>
                    <a:pt x="0" y="38"/>
                  </a:cubicBezTo>
                  <a:lnTo>
                    <a:pt x="14" y="5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59" name="Freeform 3093"/>
            <p:cNvSpPr>
              <a:spLocks/>
            </p:cNvSpPr>
            <p:nvPr/>
          </p:nvSpPr>
          <p:spPr bwMode="auto">
            <a:xfrm>
              <a:off x="4191000" y="3138488"/>
              <a:ext cx="3365501" cy="2849563"/>
            </a:xfrm>
            <a:custGeom>
              <a:avLst/>
              <a:gdLst>
                <a:gd name="T0" fmla="*/ 112 w 1296"/>
                <a:gd name="T1" fmla="*/ 260 h 1098"/>
                <a:gd name="T2" fmla="*/ 140 w 1296"/>
                <a:gd name="T3" fmla="*/ 251 h 1098"/>
                <a:gd name="T4" fmla="*/ 148 w 1296"/>
                <a:gd name="T5" fmla="*/ 279 h 1098"/>
                <a:gd name="T6" fmla="*/ 63 w 1296"/>
                <a:gd name="T7" fmla="*/ 525 h 1098"/>
                <a:gd name="T8" fmla="*/ 183 w 1296"/>
                <a:gd name="T9" fmla="*/ 629 h 1098"/>
                <a:gd name="T10" fmla="*/ 822 w 1296"/>
                <a:gd name="T11" fmla="*/ 966 h 1098"/>
                <a:gd name="T12" fmla="*/ 1055 w 1296"/>
                <a:gd name="T13" fmla="*/ 973 h 1098"/>
                <a:gd name="T14" fmla="*/ 1214 w 1296"/>
                <a:gd name="T15" fmla="*/ 880 h 1098"/>
                <a:gd name="T16" fmla="*/ 1255 w 1296"/>
                <a:gd name="T17" fmla="*/ 828 h 1098"/>
                <a:gd name="T18" fmla="*/ 1214 w 1296"/>
                <a:gd name="T19" fmla="*/ 772 h 1098"/>
                <a:gd name="T20" fmla="*/ 1182 w 1296"/>
                <a:gd name="T21" fmla="*/ 752 h 1098"/>
                <a:gd name="T22" fmla="*/ 1182 w 1296"/>
                <a:gd name="T23" fmla="*/ 832 h 1098"/>
                <a:gd name="T24" fmla="*/ 1139 w 1296"/>
                <a:gd name="T25" fmla="*/ 850 h 1098"/>
                <a:gd name="T26" fmla="*/ 1096 w 1296"/>
                <a:gd name="T27" fmla="*/ 782 h 1098"/>
                <a:gd name="T28" fmla="*/ 1128 w 1296"/>
                <a:gd name="T29" fmla="*/ 759 h 1098"/>
                <a:gd name="T30" fmla="*/ 1128 w 1296"/>
                <a:gd name="T31" fmla="*/ 719 h 1098"/>
                <a:gd name="T32" fmla="*/ 640 w 1296"/>
                <a:gd name="T33" fmla="*/ 419 h 1098"/>
                <a:gd name="T34" fmla="*/ 640 w 1296"/>
                <a:gd name="T35" fmla="*/ 495 h 1098"/>
                <a:gd name="T36" fmla="*/ 597 w 1296"/>
                <a:gd name="T37" fmla="*/ 513 h 1098"/>
                <a:gd name="T38" fmla="*/ 553 w 1296"/>
                <a:gd name="T39" fmla="*/ 445 h 1098"/>
                <a:gd name="T40" fmla="*/ 585 w 1296"/>
                <a:gd name="T41" fmla="*/ 422 h 1098"/>
                <a:gd name="T42" fmla="*/ 585 w 1296"/>
                <a:gd name="T43" fmla="*/ 386 h 1098"/>
                <a:gd name="T44" fmla="*/ 579 w 1296"/>
                <a:gd name="T45" fmla="*/ 382 h 1098"/>
                <a:gd name="T46" fmla="*/ 483 w 1296"/>
                <a:gd name="T47" fmla="*/ 238 h 1098"/>
                <a:gd name="T48" fmla="*/ 563 w 1296"/>
                <a:gd name="T49" fmla="*/ 16 h 1098"/>
                <a:gd name="T50" fmla="*/ 589 w 1296"/>
                <a:gd name="T51" fmla="*/ 4 h 1098"/>
                <a:gd name="T52" fmla="*/ 601 w 1296"/>
                <a:gd name="T53" fmla="*/ 31 h 1098"/>
                <a:gd name="T54" fmla="*/ 521 w 1296"/>
                <a:gd name="T55" fmla="*/ 251 h 1098"/>
                <a:gd name="T56" fmla="*/ 600 w 1296"/>
                <a:gd name="T57" fmla="*/ 347 h 1098"/>
                <a:gd name="T58" fmla="*/ 636 w 1296"/>
                <a:gd name="T59" fmla="*/ 369 h 1098"/>
                <a:gd name="T60" fmla="*/ 1236 w 1296"/>
                <a:gd name="T61" fmla="*/ 737 h 1098"/>
                <a:gd name="T62" fmla="*/ 1296 w 1296"/>
                <a:gd name="T63" fmla="*/ 829 h 1098"/>
                <a:gd name="T64" fmla="*/ 1235 w 1296"/>
                <a:gd name="T65" fmla="*/ 914 h 1098"/>
                <a:gd name="T66" fmla="*/ 1075 w 1296"/>
                <a:gd name="T67" fmla="*/ 1008 h 1098"/>
                <a:gd name="T68" fmla="*/ 952 w 1296"/>
                <a:gd name="T69" fmla="*/ 1036 h 1098"/>
                <a:gd name="T70" fmla="*/ 804 w 1296"/>
                <a:gd name="T71" fmla="*/ 1003 h 1098"/>
                <a:gd name="T72" fmla="*/ 777 w 1296"/>
                <a:gd name="T73" fmla="*/ 988 h 1098"/>
                <a:gd name="T74" fmla="*/ 777 w 1296"/>
                <a:gd name="T75" fmla="*/ 1066 h 1098"/>
                <a:gd name="T76" fmla="*/ 733 w 1296"/>
                <a:gd name="T77" fmla="*/ 1085 h 1098"/>
                <a:gd name="T78" fmla="*/ 690 w 1296"/>
                <a:gd name="T79" fmla="*/ 1017 h 1098"/>
                <a:gd name="T80" fmla="*/ 722 w 1296"/>
                <a:gd name="T81" fmla="*/ 994 h 1098"/>
                <a:gd name="T82" fmla="*/ 722 w 1296"/>
                <a:gd name="T83" fmla="*/ 960 h 1098"/>
                <a:gd name="T84" fmla="*/ 185 w 1296"/>
                <a:gd name="T85" fmla="*/ 676 h 1098"/>
                <a:gd name="T86" fmla="*/ 185 w 1296"/>
                <a:gd name="T87" fmla="*/ 756 h 1098"/>
                <a:gd name="T88" fmla="*/ 142 w 1296"/>
                <a:gd name="T89" fmla="*/ 774 h 1098"/>
                <a:gd name="T90" fmla="*/ 98 w 1296"/>
                <a:gd name="T91" fmla="*/ 706 h 1098"/>
                <a:gd name="T92" fmla="*/ 130 w 1296"/>
                <a:gd name="T93" fmla="*/ 683 h 1098"/>
                <a:gd name="T94" fmla="*/ 130 w 1296"/>
                <a:gd name="T95" fmla="*/ 649 h 1098"/>
                <a:gd name="T96" fmla="*/ 25 w 1296"/>
                <a:gd name="T97" fmla="*/ 540 h 1098"/>
                <a:gd name="T98" fmla="*/ 112 w 1296"/>
                <a:gd name="T99" fmla="*/ 26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96" h="1098">
                  <a:moveTo>
                    <a:pt x="112" y="260"/>
                  </a:moveTo>
                  <a:cubicBezTo>
                    <a:pt x="118" y="250"/>
                    <a:pt x="130" y="246"/>
                    <a:pt x="140" y="251"/>
                  </a:cubicBezTo>
                  <a:cubicBezTo>
                    <a:pt x="150" y="257"/>
                    <a:pt x="154" y="269"/>
                    <a:pt x="148" y="279"/>
                  </a:cubicBezTo>
                  <a:cubicBezTo>
                    <a:pt x="105" y="361"/>
                    <a:pt x="50" y="491"/>
                    <a:pt x="63" y="525"/>
                  </a:cubicBezTo>
                  <a:cubicBezTo>
                    <a:pt x="86" y="583"/>
                    <a:pt x="114" y="598"/>
                    <a:pt x="183" y="629"/>
                  </a:cubicBezTo>
                  <a:cubicBezTo>
                    <a:pt x="822" y="966"/>
                    <a:pt x="822" y="966"/>
                    <a:pt x="822" y="966"/>
                  </a:cubicBezTo>
                  <a:cubicBezTo>
                    <a:pt x="903" y="1003"/>
                    <a:pt x="991" y="1006"/>
                    <a:pt x="1055" y="973"/>
                  </a:cubicBezTo>
                  <a:cubicBezTo>
                    <a:pt x="1214" y="880"/>
                    <a:pt x="1214" y="880"/>
                    <a:pt x="1214" y="880"/>
                  </a:cubicBezTo>
                  <a:cubicBezTo>
                    <a:pt x="1232" y="868"/>
                    <a:pt x="1254" y="850"/>
                    <a:pt x="1255" y="828"/>
                  </a:cubicBezTo>
                  <a:cubicBezTo>
                    <a:pt x="1255" y="810"/>
                    <a:pt x="1240" y="790"/>
                    <a:pt x="1214" y="772"/>
                  </a:cubicBezTo>
                  <a:cubicBezTo>
                    <a:pt x="1182" y="752"/>
                    <a:pt x="1182" y="752"/>
                    <a:pt x="1182" y="752"/>
                  </a:cubicBezTo>
                  <a:cubicBezTo>
                    <a:pt x="1182" y="832"/>
                    <a:pt x="1182" y="832"/>
                    <a:pt x="1182" y="832"/>
                  </a:cubicBezTo>
                  <a:cubicBezTo>
                    <a:pt x="1182" y="856"/>
                    <a:pt x="1163" y="864"/>
                    <a:pt x="1139" y="850"/>
                  </a:cubicBezTo>
                  <a:cubicBezTo>
                    <a:pt x="1116" y="836"/>
                    <a:pt x="1096" y="806"/>
                    <a:pt x="1096" y="782"/>
                  </a:cubicBezTo>
                  <a:cubicBezTo>
                    <a:pt x="1096" y="762"/>
                    <a:pt x="1110" y="754"/>
                    <a:pt x="1128" y="759"/>
                  </a:cubicBezTo>
                  <a:cubicBezTo>
                    <a:pt x="1128" y="719"/>
                    <a:pt x="1128" y="719"/>
                    <a:pt x="1128" y="719"/>
                  </a:cubicBezTo>
                  <a:cubicBezTo>
                    <a:pt x="640" y="419"/>
                    <a:pt x="640" y="419"/>
                    <a:pt x="640" y="419"/>
                  </a:cubicBezTo>
                  <a:cubicBezTo>
                    <a:pt x="640" y="495"/>
                    <a:pt x="640" y="495"/>
                    <a:pt x="640" y="495"/>
                  </a:cubicBezTo>
                  <a:cubicBezTo>
                    <a:pt x="640" y="519"/>
                    <a:pt x="620" y="527"/>
                    <a:pt x="597" y="513"/>
                  </a:cubicBezTo>
                  <a:cubicBezTo>
                    <a:pt x="573" y="499"/>
                    <a:pt x="553" y="469"/>
                    <a:pt x="553" y="445"/>
                  </a:cubicBezTo>
                  <a:cubicBezTo>
                    <a:pt x="553" y="425"/>
                    <a:pt x="567" y="417"/>
                    <a:pt x="585" y="422"/>
                  </a:cubicBezTo>
                  <a:cubicBezTo>
                    <a:pt x="585" y="386"/>
                    <a:pt x="585" y="386"/>
                    <a:pt x="585" y="386"/>
                  </a:cubicBezTo>
                  <a:cubicBezTo>
                    <a:pt x="583" y="384"/>
                    <a:pt x="581" y="383"/>
                    <a:pt x="579" y="382"/>
                  </a:cubicBezTo>
                  <a:cubicBezTo>
                    <a:pt x="517" y="345"/>
                    <a:pt x="458" y="310"/>
                    <a:pt x="483" y="238"/>
                  </a:cubicBezTo>
                  <a:cubicBezTo>
                    <a:pt x="505" y="170"/>
                    <a:pt x="562" y="18"/>
                    <a:pt x="563" y="16"/>
                  </a:cubicBezTo>
                  <a:cubicBezTo>
                    <a:pt x="567" y="6"/>
                    <a:pt x="579" y="0"/>
                    <a:pt x="589" y="4"/>
                  </a:cubicBezTo>
                  <a:cubicBezTo>
                    <a:pt x="600" y="8"/>
                    <a:pt x="605" y="20"/>
                    <a:pt x="601" y="31"/>
                  </a:cubicBezTo>
                  <a:cubicBezTo>
                    <a:pt x="601" y="32"/>
                    <a:pt x="544" y="184"/>
                    <a:pt x="521" y="251"/>
                  </a:cubicBezTo>
                  <a:cubicBezTo>
                    <a:pt x="509" y="288"/>
                    <a:pt x="533" y="307"/>
                    <a:pt x="600" y="347"/>
                  </a:cubicBezTo>
                  <a:cubicBezTo>
                    <a:pt x="612" y="354"/>
                    <a:pt x="624" y="361"/>
                    <a:pt x="636" y="369"/>
                  </a:cubicBezTo>
                  <a:cubicBezTo>
                    <a:pt x="1236" y="737"/>
                    <a:pt x="1236" y="737"/>
                    <a:pt x="1236" y="737"/>
                  </a:cubicBezTo>
                  <a:cubicBezTo>
                    <a:pt x="1286" y="771"/>
                    <a:pt x="1296" y="806"/>
                    <a:pt x="1296" y="829"/>
                  </a:cubicBezTo>
                  <a:cubicBezTo>
                    <a:pt x="1295" y="851"/>
                    <a:pt x="1284" y="884"/>
                    <a:pt x="1235" y="914"/>
                  </a:cubicBezTo>
                  <a:cubicBezTo>
                    <a:pt x="1075" y="1008"/>
                    <a:pt x="1075" y="1008"/>
                    <a:pt x="1075" y="1008"/>
                  </a:cubicBezTo>
                  <a:cubicBezTo>
                    <a:pt x="1038" y="1027"/>
                    <a:pt x="996" y="1036"/>
                    <a:pt x="952" y="1036"/>
                  </a:cubicBezTo>
                  <a:cubicBezTo>
                    <a:pt x="903" y="1036"/>
                    <a:pt x="852" y="1025"/>
                    <a:pt x="804" y="1003"/>
                  </a:cubicBezTo>
                  <a:cubicBezTo>
                    <a:pt x="777" y="988"/>
                    <a:pt x="777" y="988"/>
                    <a:pt x="777" y="988"/>
                  </a:cubicBezTo>
                  <a:cubicBezTo>
                    <a:pt x="777" y="1066"/>
                    <a:pt x="777" y="1066"/>
                    <a:pt x="777" y="1066"/>
                  </a:cubicBezTo>
                  <a:cubicBezTo>
                    <a:pt x="777" y="1090"/>
                    <a:pt x="757" y="1098"/>
                    <a:pt x="733" y="1085"/>
                  </a:cubicBezTo>
                  <a:cubicBezTo>
                    <a:pt x="710" y="1071"/>
                    <a:pt x="690" y="1041"/>
                    <a:pt x="690" y="1017"/>
                  </a:cubicBezTo>
                  <a:cubicBezTo>
                    <a:pt x="690" y="997"/>
                    <a:pt x="704" y="988"/>
                    <a:pt x="722" y="994"/>
                  </a:cubicBezTo>
                  <a:cubicBezTo>
                    <a:pt x="722" y="960"/>
                    <a:pt x="722" y="960"/>
                    <a:pt x="722" y="960"/>
                  </a:cubicBezTo>
                  <a:cubicBezTo>
                    <a:pt x="185" y="676"/>
                    <a:pt x="185" y="676"/>
                    <a:pt x="185" y="676"/>
                  </a:cubicBezTo>
                  <a:cubicBezTo>
                    <a:pt x="185" y="756"/>
                    <a:pt x="185" y="756"/>
                    <a:pt x="185" y="756"/>
                  </a:cubicBezTo>
                  <a:cubicBezTo>
                    <a:pt x="185" y="779"/>
                    <a:pt x="165" y="788"/>
                    <a:pt x="142" y="774"/>
                  </a:cubicBezTo>
                  <a:cubicBezTo>
                    <a:pt x="118" y="760"/>
                    <a:pt x="98" y="730"/>
                    <a:pt x="98" y="706"/>
                  </a:cubicBezTo>
                  <a:cubicBezTo>
                    <a:pt x="98" y="686"/>
                    <a:pt x="112" y="677"/>
                    <a:pt x="130" y="683"/>
                  </a:cubicBezTo>
                  <a:cubicBezTo>
                    <a:pt x="130" y="649"/>
                    <a:pt x="130" y="649"/>
                    <a:pt x="130" y="649"/>
                  </a:cubicBezTo>
                  <a:cubicBezTo>
                    <a:pt x="84" y="626"/>
                    <a:pt x="49" y="601"/>
                    <a:pt x="25" y="540"/>
                  </a:cubicBezTo>
                  <a:cubicBezTo>
                    <a:pt x="0" y="476"/>
                    <a:pt x="93" y="296"/>
                    <a:pt x="112" y="260"/>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0" name="Freeform 3094"/>
            <p:cNvSpPr>
              <a:spLocks noEditPoints="1"/>
            </p:cNvSpPr>
            <p:nvPr/>
          </p:nvSpPr>
          <p:spPr bwMode="auto">
            <a:xfrm>
              <a:off x="4186237" y="1350963"/>
              <a:ext cx="3827463" cy="2806700"/>
            </a:xfrm>
            <a:custGeom>
              <a:avLst/>
              <a:gdLst>
                <a:gd name="T0" fmla="*/ 542 w 1474"/>
                <a:gd name="T1" fmla="*/ 3 h 1082"/>
                <a:gd name="T2" fmla="*/ 535 w 1474"/>
                <a:gd name="T3" fmla="*/ 1 h 1082"/>
                <a:gd name="T4" fmla="*/ 530 w 1474"/>
                <a:gd name="T5" fmla="*/ 1 h 1082"/>
                <a:gd name="T6" fmla="*/ 523 w 1474"/>
                <a:gd name="T7" fmla="*/ 3 h 1082"/>
                <a:gd name="T8" fmla="*/ 23 w 1474"/>
                <a:gd name="T9" fmla="*/ 336 h 1082"/>
                <a:gd name="T10" fmla="*/ 217 w 1474"/>
                <a:gd name="T11" fmla="*/ 443 h 1082"/>
                <a:gd name="T12" fmla="*/ 60 w 1474"/>
                <a:gd name="T13" fmla="*/ 556 h 1082"/>
                <a:gd name="T14" fmla="*/ 249 w 1474"/>
                <a:gd name="T15" fmla="*/ 656 h 1082"/>
                <a:gd name="T16" fmla="*/ 93 w 1474"/>
                <a:gd name="T17" fmla="*/ 767 h 1082"/>
                <a:gd name="T18" fmla="*/ 281 w 1474"/>
                <a:gd name="T19" fmla="*/ 869 h 1082"/>
                <a:gd name="T20" fmla="*/ 301 w 1474"/>
                <a:gd name="T21" fmla="*/ 866 h 1082"/>
                <a:gd name="T22" fmla="*/ 421 w 1474"/>
                <a:gd name="T23" fmla="*/ 787 h 1082"/>
                <a:gd name="T24" fmla="*/ 442 w 1474"/>
                <a:gd name="T25" fmla="*/ 785 h 1082"/>
                <a:gd name="T26" fmla="*/ 556 w 1474"/>
                <a:gd name="T27" fmla="*/ 703 h 1082"/>
                <a:gd name="T28" fmla="*/ 597 w 1474"/>
                <a:gd name="T29" fmla="*/ 701 h 1082"/>
                <a:gd name="T30" fmla="*/ 720 w 1474"/>
                <a:gd name="T31" fmla="*/ 791 h 1082"/>
                <a:gd name="T32" fmla="*/ 740 w 1474"/>
                <a:gd name="T33" fmla="*/ 790 h 1082"/>
                <a:gd name="T34" fmla="*/ 895 w 1474"/>
                <a:gd name="T35" fmla="*/ 883 h 1082"/>
                <a:gd name="T36" fmla="*/ 916 w 1474"/>
                <a:gd name="T37" fmla="*/ 884 h 1082"/>
                <a:gd name="T38" fmla="*/ 1054 w 1474"/>
                <a:gd name="T39" fmla="*/ 982 h 1082"/>
                <a:gd name="T40" fmla="*/ 1074 w 1474"/>
                <a:gd name="T41" fmla="*/ 983 h 1082"/>
                <a:gd name="T42" fmla="*/ 1207 w 1474"/>
                <a:gd name="T43" fmla="*/ 1070 h 1082"/>
                <a:gd name="T44" fmla="*/ 1227 w 1474"/>
                <a:gd name="T45" fmla="*/ 1072 h 1082"/>
                <a:gd name="T46" fmla="*/ 1408 w 1474"/>
                <a:gd name="T47" fmla="*/ 1001 h 1082"/>
                <a:gd name="T48" fmla="*/ 1244 w 1474"/>
                <a:gd name="T49" fmla="*/ 881 h 1082"/>
                <a:gd name="T50" fmla="*/ 1431 w 1474"/>
                <a:gd name="T51" fmla="*/ 807 h 1082"/>
                <a:gd name="T52" fmla="*/ 1261 w 1474"/>
                <a:gd name="T53" fmla="*/ 682 h 1082"/>
                <a:gd name="T54" fmla="*/ 1450 w 1474"/>
                <a:gd name="T55" fmla="*/ 630 h 1082"/>
                <a:gd name="T56" fmla="*/ 717 w 1474"/>
                <a:gd name="T57" fmla="*/ 355 h 1082"/>
                <a:gd name="T58" fmla="*/ 716 w 1474"/>
                <a:gd name="T59" fmla="*/ 163 h 1082"/>
                <a:gd name="T60" fmla="*/ 528 w 1474"/>
                <a:gd name="T61" fmla="*/ 262 h 1082"/>
                <a:gd name="T62" fmla="*/ 515 w 1474"/>
                <a:gd name="T63" fmla="*/ 55 h 1082"/>
                <a:gd name="T64" fmla="*/ 376 w 1474"/>
                <a:gd name="T65" fmla="*/ 351 h 1082"/>
                <a:gd name="T66" fmla="*/ 268 w 1474"/>
                <a:gd name="T67" fmla="*/ 645 h 1082"/>
                <a:gd name="T68" fmla="*/ 399 w 1474"/>
                <a:gd name="T69" fmla="*/ 571 h 1082"/>
                <a:gd name="T70" fmla="*/ 397 w 1474"/>
                <a:gd name="T71" fmla="*/ 362 h 1082"/>
                <a:gd name="T72" fmla="*/ 418 w 1474"/>
                <a:gd name="T73" fmla="*/ 560 h 1082"/>
                <a:gd name="T74" fmla="*/ 717 w 1474"/>
                <a:gd name="T75" fmla="*/ 379 h 1082"/>
                <a:gd name="T76" fmla="*/ 900 w 1474"/>
                <a:gd name="T77" fmla="*/ 679 h 1082"/>
                <a:gd name="T78" fmla="*/ 904 w 1474"/>
                <a:gd name="T79" fmla="*/ 491 h 1082"/>
                <a:gd name="T80" fmla="*/ 738 w 1474"/>
                <a:gd name="T81" fmla="*/ 367 h 1082"/>
                <a:gd name="T82" fmla="*/ 905 w 1474"/>
                <a:gd name="T83" fmla="*/ 468 h 1082"/>
                <a:gd name="T84" fmla="*/ 924 w 1474"/>
                <a:gd name="T85" fmla="*/ 503 h 1082"/>
                <a:gd name="T86" fmla="*/ 1074 w 1474"/>
                <a:gd name="T87" fmla="*/ 570 h 1082"/>
                <a:gd name="T88" fmla="*/ 1083 w 1474"/>
                <a:gd name="T89" fmla="*/ 398 h 1082"/>
                <a:gd name="T90" fmla="*/ 1084 w 1474"/>
                <a:gd name="T91" fmla="*/ 787 h 1082"/>
                <a:gd name="T92" fmla="*/ 1224 w 1474"/>
                <a:gd name="T93" fmla="*/ 870 h 1082"/>
                <a:gd name="T94" fmla="*/ 1102 w 1474"/>
                <a:gd name="T95" fmla="*/ 41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4" h="1082">
                  <a:moveTo>
                    <a:pt x="1461" y="593"/>
                  </a:moveTo>
                  <a:cubicBezTo>
                    <a:pt x="544" y="4"/>
                    <a:pt x="544" y="4"/>
                    <a:pt x="544" y="4"/>
                  </a:cubicBezTo>
                  <a:cubicBezTo>
                    <a:pt x="544" y="3"/>
                    <a:pt x="543" y="3"/>
                    <a:pt x="542" y="3"/>
                  </a:cubicBezTo>
                  <a:cubicBezTo>
                    <a:pt x="541" y="2"/>
                    <a:pt x="539" y="2"/>
                    <a:pt x="538" y="1"/>
                  </a:cubicBezTo>
                  <a:cubicBezTo>
                    <a:pt x="538" y="1"/>
                    <a:pt x="538" y="1"/>
                    <a:pt x="537" y="1"/>
                  </a:cubicBezTo>
                  <a:cubicBezTo>
                    <a:pt x="537" y="1"/>
                    <a:pt x="536" y="1"/>
                    <a:pt x="535" y="1"/>
                  </a:cubicBezTo>
                  <a:cubicBezTo>
                    <a:pt x="534" y="1"/>
                    <a:pt x="533" y="0"/>
                    <a:pt x="532" y="1"/>
                  </a:cubicBezTo>
                  <a:cubicBezTo>
                    <a:pt x="531" y="1"/>
                    <a:pt x="531" y="1"/>
                    <a:pt x="530" y="1"/>
                  </a:cubicBezTo>
                  <a:cubicBezTo>
                    <a:pt x="530" y="1"/>
                    <a:pt x="530" y="1"/>
                    <a:pt x="530" y="1"/>
                  </a:cubicBezTo>
                  <a:cubicBezTo>
                    <a:pt x="529" y="1"/>
                    <a:pt x="528" y="1"/>
                    <a:pt x="527" y="2"/>
                  </a:cubicBezTo>
                  <a:cubicBezTo>
                    <a:pt x="526" y="2"/>
                    <a:pt x="525" y="2"/>
                    <a:pt x="523" y="3"/>
                  </a:cubicBezTo>
                  <a:cubicBezTo>
                    <a:pt x="523" y="3"/>
                    <a:pt x="523" y="3"/>
                    <a:pt x="523" y="3"/>
                  </a:cubicBezTo>
                  <a:cubicBezTo>
                    <a:pt x="13" y="298"/>
                    <a:pt x="13" y="298"/>
                    <a:pt x="13" y="298"/>
                  </a:cubicBezTo>
                  <a:cubicBezTo>
                    <a:pt x="3" y="303"/>
                    <a:pt x="0" y="316"/>
                    <a:pt x="6" y="325"/>
                  </a:cubicBezTo>
                  <a:cubicBezTo>
                    <a:pt x="10" y="332"/>
                    <a:pt x="16" y="336"/>
                    <a:pt x="23" y="336"/>
                  </a:cubicBezTo>
                  <a:cubicBezTo>
                    <a:pt x="27" y="336"/>
                    <a:pt x="30" y="335"/>
                    <a:pt x="34" y="333"/>
                  </a:cubicBezTo>
                  <a:cubicBezTo>
                    <a:pt x="187" y="244"/>
                    <a:pt x="187" y="244"/>
                    <a:pt x="187" y="244"/>
                  </a:cubicBezTo>
                  <a:cubicBezTo>
                    <a:pt x="217" y="443"/>
                    <a:pt x="217" y="443"/>
                    <a:pt x="217" y="443"/>
                  </a:cubicBezTo>
                  <a:cubicBezTo>
                    <a:pt x="55" y="537"/>
                    <a:pt x="55" y="537"/>
                    <a:pt x="55" y="537"/>
                  </a:cubicBezTo>
                  <a:cubicBezTo>
                    <a:pt x="50" y="540"/>
                    <a:pt x="48" y="547"/>
                    <a:pt x="51" y="551"/>
                  </a:cubicBezTo>
                  <a:cubicBezTo>
                    <a:pt x="53" y="555"/>
                    <a:pt x="56" y="556"/>
                    <a:pt x="60" y="556"/>
                  </a:cubicBezTo>
                  <a:cubicBezTo>
                    <a:pt x="62" y="556"/>
                    <a:pt x="63" y="556"/>
                    <a:pt x="65" y="555"/>
                  </a:cubicBezTo>
                  <a:cubicBezTo>
                    <a:pt x="220" y="465"/>
                    <a:pt x="220" y="465"/>
                    <a:pt x="220" y="465"/>
                  </a:cubicBezTo>
                  <a:cubicBezTo>
                    <a:pt x="249" y="656"/>
                    <a:pt x="249" y="656"/>
                    <a:pt x="249" y="656"/>
                  </a:cubicBezTo>
                  <a:cubicBezTo>
                    <a:pt x="88" y="748"/>
                    <a:pt x="88" y="748"/>
                    <a:pt x="88" y="748"/>
                  </a:cubicBezTo>
                  <a:cubicBezTo>
                    <a:pt x="83" y="750"/>
                    <a:pt x="81" y="757"/>
                    <a:pt x="84" y="762"/>
                  </a:cubicBezTo>
                  <a:cubicBezTo>
                    <a:pt x="86" y="765"/>
                    <a:pt x="89" y="767"/>
                    <a:pt x="93" y="767"/>
                  </a:cubicBezTo>
                  <a:cubicBezTo>
                    <a:pt x="95" y="767"/>
                    <a:pt x="96" y="766"/>
                    <a:pt x="98" y="765"/>
                  </a:cubicBezTo>
                  <a:cubicBezTo>
                    <a:pt x="252" y="678"/>
                    <a:pt x="252" y="678"/>
                    <a:pt x="252" y="678"/>
                  </a:cubicBezTo>
                  <a:cubicBezTo>
                    <a:pt x="281" y="869"/>
                    <a:pt x="281" y="869"/>
                    <a:pt x="281" y="869"/>
                  </a:cubicBezTo>
                  <a:cubicBezTo>
                    <a:pt x="281" y="874"/>
                    <a:pt x="286" y="877"/>
                    <a:pt x="291" y="877"/>
                  </a:cubicBezTo>
                  <a:cubicBezTo>
                    <a:pt x="291" y="877"/>
                    <a:pt x="292" y="877"/>
                    <a:pt x="292" y="877"/>
                  </a:cubicBezTo>
                  <a:cubicBezTo>
                    <a:pt x="298" y="876"/>
                    <a:pt x="302" y="871"/>
                    <a:pt x="301" y="866"/>
                  </a:cubicBezTo>
                  <a:cubicBezTo>
                    <a:pt x="271" y="667"/>
                    <a:pt x="271" y="667"/>
                    <a:pt x="271" y="667"/>
                  </a:cubicBezTo>
                  <a:cubicBezTo>
                    <a:pt x="401" y="593"/>
                    <a:pt x="401" y="593"/>
                    <a:pt x="401" y="593"/>
                  </a:cubicBezTo>
                  <a:cubicBezTo>
                    <a:pt x="421" y="787"/>
                    <a:pt x="421" y="787"/>
                    <a:pt x="421" y="787"/>
                  </a:cubicBezTo>
                  <a:cubicBezTo>
                    <a:pt x="422" y="792"/>
                    <a:pt x="426" y="796"/>
                    <a:pt x="431" y="796"/>
                  </a:cubicBezTo>
                  <a:cubicBezTo>
                    <a:pt x="432" y="796"/>
                    <a:pt x="432" y="796"/>
                    <a:pt x="432" y="796"/>
                  </a:cubicBezTo>
                  <a:cubicBezTo>
                    <a:pt x="438" y="796"/>
                    <a:pt x="442" y="791"/>
                    <a:pt x="442" y="785"/>
                  </a:cubicBezTo>
                  <a:cubicBezTo>
                    <a:pt x="420" y="582"/>
                    <a:pt x="420" y="582"/>
                    <a:pt x="420" y="582"/>
                  </a:cubicBezTo>
                  <a:cubicBezTo>
                    <a:pt x="544" y="511"/>
                    <a:pt x="544" y="511"/>
                    <a:pt x="544" y="511"/>
                  </a:cubicBezTo>
                  <a:cubicBezTo>
                    <a:pt x="556" y="703"/>
                    <a:pt x="556" y="703"/>
                    <a:pt x="556" y="703"/>
                  </a:cubicBezTo>
                  <a:cubicBezTo>
                    <a:pt x="557" y="714"/>
                    <a:pt x="566" y="722"/>
                    <a:pt x="576" y="722"/>
                  </a:cubicBezTo>
                  <a:cubicBezTo>
                    <a:pt x="577" y="722"/>
                    <a:pt x="577" y="722"/>
                    <a:pt x="578" y="722"/>
                  </a:cubicBezTo>
                  <a:cubicBezTo>
                    <a:pt x="589" y="722"/>
                    <a:pt x="598" y="712"/>
                    <a:pt x="597" y="701"/>
                  </a:cubicBezTo>
                  <a:cubicBezTo>
                    <a:pt x="585" y="516"/>
                    <a:pt x="585" y="516"/>
                    <a:pt x="585" y="516"/>
                  </a:cubicBezTo>
                  <a:cubicBezTo>
                    <a:pt x="718" y="595"/>
                    <a:pt x="718" y="595"/>
                    <a:pt x="718" y="595"/>
                  </a:cubicBezTo>
                  <a:cubicBezTo>
                    <a:pt x="720" y="791"/>
                    <a:pt x="720" y="791"/>
                    <a:pt x="720" y="791"/>
                  </a:cubicBezTo>
                  <a:cubicBezTo>
                    <a:pt x="720" y="796"/>
                    <a:pt x="724" y="801"/>
                    <a:pt x="730" y="801"/>
                  </a:cubicBezTo>
                  <a:cubicBezTo>
                    <a:pt x="730" y="801"/>
                    <a:pt x="730" y="801"/>
                    <a:pt x="730" y="801"/>
                  </a:cubicBezTo>
                  <a:cubicBezTo>
                    <a:pt x="735" y="801"/>
                    <a:pt x="740" y="796"/>
                    <a:pt x="740" y="790"/>
                  </a:cubicBezTo>
                  <a:cubicBezTo>
                    <a:pt x="739" y="607"/>
                    <a:pt x="739" y="607"/>
                    <a:pt x="739" y="607"/>
                  </a:cubicBezTo>
                  <a:cubicBezTo>
                    <a:pt x="899" y="702"/>
                    <a:pt x="899" y="702"/>
                    <a:pt x="899" y="702"/>
                  </a:cubicBezTo>
                  <a:cubicBezTo>
                    <a:pt x="895" y="883"/>
                    <a:pt x="895" y="883"/>
                    <a:pt x="895" y="883"/>
                  </a:cubicBezTo>
                  <a:cubicBezTo>
                    <a:pt x="895" y="889"/>
                    <a:pt x="900" y="894"/>
                    <a:pt x="905" y="894"/>
                  </a:cubicBezTo>
                  <a:cubicBezTo>
                    <a:pt x="905" y="894"/>
                    <a:pt x="905" y="894"/>
                    <a:pt x="906" y="894"/>
                  </a:cubicBezTo>
                  <a:cubicBezTo>
                    <a:pt x="911" y="894"/>
                    <a:pt x="916" y="889"/>
                    <a:pt x="916" y="884"/>
                  </a:cubicBezTo>
                  <a:cubicBezTo>
                    <a:pt x="919" y="714"/>
                    <a:pt x="919" y="714"/>
                    <a:pt x="919" y="714"/>
                  </a:cubicBezTo>
                  <a:cubicBezTo>
                    <a:pt x="1063" y="798"/>
                    <a:pt x="1063" y="798"/>
                    <a:pt x="1063" y="798"/>
                  </a:cubicBezTo>
                  <a:cubicBezTo>
                    <a:pt x="1054" y="982"/>
                    <a:pt x="1054" y="982"/>
                    <a:pt x="1054" y="982"/>
                  </a:cubicBezTo>
                  <a:cubicBezTo>
                    <a:pt x="1054" y="987"/>
                    <a:pt x="1058" y="992"/>
                    <a:pt x="1063" y="993"/>
                  </a:cubicBezTo>
                  <a:cubicBezTo>
                    <a:pt x="1064" y="993"/>
                    <a:pt x="1064" y="993"/>
                    <a:pt x="1064" y="993"/>
                  </a:cubicBezTo>
                  <a:cubicBezTo>
                    <a:pt x="1069" y="993"/>
                    <a:pt x="1074" y="988"/>
                    <a:pt x="1074" y="983"/>
                  </a:cubicBezTo>
                  <a:cubicBezTo>
                    <a:pt x="1083" y="810"/>
                    <a:pt x="1083" y="810"/>
                    <a:pt x="1083" y="810"/>
                  </a:cubicBezTo>
                  <a:cubicBezTo>
                    <a:pt x="1222" y="892"/>
                    <a:pt x="1222" y="892"/>
                    <a:pt x="1222" y="892"/>
                  </a:cubicBezTo>
                  <a:cubicBezTo>
                    <a:pt x="1207" y="1070"/>
                    <a:pt x="1207" y="1070"/>
                    <a:pt x="1207" y="1070"/>
                  </a:cubicBezTo>
                  <a:cubicBezTo>
                    <a:pt x="1206" y="1076"/>
                    <a:pt x="1210" y="1081"/>
                    <a:pt x="1216" y="1082"/>
                  </a:cubicBezTo>
                  <a:cubicBezTo>
                    <a:pt x="1216" y="1082"/>
                    <a:pt x="1217" y="1082"/>
                    <a:pt x="1217" y="1082"/>
                  </a:cubicBezTo>
                  <a:cubicBezTo>
                    <a:pt x="1222" y="1082"/>
                    <a:pt x="1227" y="1078"/>
                    <a:pt x="1227" y="1072"/>
                  </a:cubicBezTo>
                  <a:cubicBezTo>
                    <a:pt x="1242" y="904"/>
                    <a:pt x="1242" y="904"/>
                    <a:pt x="1242" y="904"/>
                  </a:cubicBezTo>
                  <a:cubicBezTo>
                    <a:pt x="1403" y="999"/>
                    <a:pt x="1403" y="999"/>
                    <a:pt x="1403" y="999"/>
                  </a:cubicBezTo>
                  <a:cubicBezTo>
                    <a:pt x="1405" y="1000"/>
                    <a:pt x="1407" y="1001"/>
                    <a:pt x="1408" y="1001"/>
                  </a:cubicBezTo>
                  <a:cubicBezTo>
                    <a:pt x="1412" y="1001"/>
                    <a:pt x="1415" y="999"/>
                    <a:pt x="1417" y="996"/>
                  </a:cubicBezTo>
                  <a:cubicBezTo>
                    <a:pt x="1420" y="991"/>
                    <a:pt x="1418" y="985"/>
                    <a:pt x="1414" y="982"/>
                  </a:cubicBezTo>
                  <a:cubicBezTo>
                    <a:pt x="1244" y="881"/>
                    <a:pt x="1244" y="881"/>
                    <a:pt x="1244" y="881"/>
                  </a:cubicBezTo>
                  <a:cubicBezTo>
                    <a:pt x="1259" y="705"/>
                    <a:pt x="1259" y="705"/>
                    <a:pt x="1259" y="705"/>
                  </a:cubicBezTo>
                  <a:cubicBezTo>
                    <a:pt x="1426" y="806"/>
                    <a:pt x="1426" y="806"/>
                    <a:pt x="1426" y="806"/>
                  </a:cubicBezTo>
                  <a:cubicBezTo>
                    <a:pt x="1428" y="807"/>
                    <a:pt x="1430" y="807"/>
                    <a:pt x="1431" y="807"/>
                  </a:cubicBezTo>
                  <a:cubicBezTo>
                    <a:pt x="1435" y="807"/>
                    <a:pt x="1438" y="805"/>
                    <a:pt x="1440" y="802"/>
                  </a:cubicBezTo>
                  <a:cubicBezTo>
                    <a:pt x="1443" y="797"/>
                    <a:pt x="1441" y="791"/>
                    <a:pt x="1437" y="788"/>
                  </a:cubicBezTo>
                  <a:cubicBezTo>
                    <a:pt x="1261" y="682"/>
                    <a:pt x="1261" y="682"/>
                    <a:pt x="1261" y="682"/>
                  </a:cubicBezTo>
                  <a:cubicBezTo>
                    <a:pt x="1275" y="521"/>
                    <a:pt x="1275" y="521"/>
                    <a:pt x="1275" y="521"/>
                  </a:cubicBezTo>
                  <a:cubicBezTo>
                    <a:pt x="1439" y="627"/>
                    <a:pt x="1439" y="627"/>
                    <a:pt x="1439" y="627"/>
                  </a:cubicBezTo>
                  <a:cubicBezTo>
                    <a:pt x="1443" y="629"/>
                    <a:pt x="1447" y="630"/>
                    <a:pt x="1450" y="630"/>
                  </a:cubicBezTo>
                  <a:cubicBezTo>
                    <a:pt x="1457" y="630"/>
                    <a:pt x="1464" y="627"/>
                    <a:pt x="1468" y="621"/>
                  </a:cubicBezTo>
                  <a:cubicBezTo>
                    <a:pt x="1474" y="611"/>
                    <a:pt x="1471" y="599"/>
                    <a:pt x="1461" y="593"/>
                  </a:cubicBezTo>
                  <a:close/>
                  <a:moveTo>
                    <a:pt x="717" y="355"/>
                  </a:moveTo>
                  <a:cubicBezTo>
                    <a:pt x="569" y="266"/>
                    <a:pt x="569" y="266"/>
                    <a:pt x="569" y="266"/>
                  </a:cubicBezTo>
                  <a:cubicBezTo>
                    <a:pt x="556" y="60"/>
                    <a:pt x="556" y="60"/>
                    <a:pt x="556" y="60"/>
                  </a:cubicBezTo>
                  <a:cubicBezTo>
                    <a:pt x="716" y="163"/>
                    <a:pt x="716" y="163"/>
                    <a:pt x="716" y="163"/>
                  </a:cubicBezTo>
                  <a:lnTo>
                    <a:pt x="717" y="355"/>
                  </a:lnTo>
                  <a:close/>
                  <a:moveTo>
                    <a:pt x="515" y="55"/>
                  </a:moveTo>
                  <a:cubicBezTo>
                    <a:pt x="528" y="262"/>
                    <a:pt x="528" y="262"/>
                    <a:pt x="528" y="262"/>
                  </a:cubicBezTo>
                  <a:cubicBezTo>
                    <a:pt x="395" y="339"/>
                    <a:pt x="395" y="339"/>
                    <a:pt x="395" y="339"/>
                  </a:cubicBezTo>
                  <a:cubicBezTo>
                    <a:pt x="374" y="136"/>
                    <a:pt x="374" y="136"/>
                    <a:pt x="374" y="136"/>
                  </a:cubicBezTo>
                  <a:lnTo>
                    <a:pt x="515" y="55"/>
                  </a:lnTo>
                  <a:close/>
                  <a:moveTo>
                    <a:pt x="206" y="233"/>
                  </a:moveTo>
                  <a:cubicBezTo>
                    <a:pt x="354" y="148"/>
                    <a:pt x="354" y="148"/>
                    <a:pt x="354" y="148"/>
                  </a:cubicBezTo>
                  <a:cubicBezTo>
                    <a:pt x="376" y="351"/>
                    <a:pt x="376" y="351"/>
                    <a:pt x="376" y="351"/>
                  </a:cubicBezTo>
                  <a:cubicBezTo>
                    <a:pt x="236" y="432"/>
                    <a:pt x="236" y="432"/>
                    <a:pt x="236" y="432"/>
                  </a:cubicBezTo>
                  <a:lnTo>
                    <a:pt x="206" y="233"/>
                  </a:lnTo>
                  <a:close/>
                  <a:moveTo>
                    <a:pt x="268" y="645"/>
                  </a:moveTo>
                  <a:cubicBezTo>
                    <a:pt x="239" y="454"/>
                    <a:pt x="239" y="454"/>
                    <a:pt x="239" y="454"/>
                  </a:cubicBezTo>
                  <a:cubicBezTo>
                    <a:pt x="378" y="373"/>
                    <a:pt x="378" y="373"/>
                    <a:pt x="378" y="373"/>
                  </a:cubicBezTo>
                  <a:cubicBezTo>
                    <a:pt x="399" y="571"/>
                    <a:pt x="399" y="571"/>
                    <a:pt x="399" y="571"/>
                  </a:cubicBezTo>
                  <a:lnTo>
                    <a:pt x="268" y="645"/>
                  </a:lnTo>
                  <a:close/>
                  <a:moveTo>
                    <a:pt x="418" y="560"/>
                  </a:moveTo>
                  <a:cubicBezTo>
                    <a:pt x="397" y="362"/>
                    <a:pt x="397" y="362"/>
                    <a:pt x="397" y="362"/>
                  </a:cubicBezTo>
                  <a:cubicBezTo>
                    <a:pt x="529" y="285"/>
                    <a:pt x="529" y="285"/>
                    <a:pt x="529" y="285"/>
                  </a:cubicBezTo>
                  <a:cubicBezTo>
                    <a:pt x="542" y="489"/>
                    <a:pt x="542" y="489"/>
                    <a:pt x="542" y="489"/>
                  </a:cubicBezTo>
                  <a:lnTo>
                    <a:pt x="418" y="560"/>
                  </a:lnTo>
                  <a:close/>
                  <a:moveTo>
                    <a:pt x="584" y="492"/>
                  </a:moveTo>
                  <a:cubicBezTo>
                    <a:pt x="571" y="291"/>
                    <a:pt x="571" y="291"/>
                    <a:pt x="571" y="291"/>
                  </a:cubicBezTo>
                  <a:cubicBezTo>
                    <a:pt x="717" y="379"/>
                    <a:pt x="717" y="379"/>
                    <a:pt x="717" y="379"/>
                  </a:cubicBezTo>
                  <a:cubicBezTo>
                    <a:pt x="718" y="571"/>
                    <a:pt x="718" y="571"/>
                    <a:pt x="718" y="571"/>
                  </a:cubicBezTo>
                  <a:lnTo>
                    <a:pt x="584" y="492"/>
                  </a:lnTo>
                  <a:close/>
                  <a:moveTo>
                    <a:pt x="900" y="679"/>
                  </a:moveTo>
                  <a:cubicBezTo>
                    <a:pt x="739" y="584"/>
                    <a:pt x="739" y="584"/>
                    <a:pt x="739" y="584"/>
                  </a:cubicBezTo>
                  <a:cubicBezTo>
                    <a:pt x="738" y="391"/>
                    <a:pt x="738" y="391"/>
                    <a:pt x="738" y="391"/>
                  </a:cubicBezTo>
                  <a:cubicBezTo>
                    <a:pt x="904" y="491"/>
                    <a:pt x="904" y="491"/>
                    <a:pt x="904" y="491"/>
                  </a:cubicBezTo>
                  <a:lnTo>
                    <a:pt x="900" y="679"/>
                  </a:lnTo>
                  <a:close/>
                  <a:moveTo>
                    <a:pt x="905" y="468"/>
                  </a:moveTo>
                  <a:cubicBezTo>
                    <a:pt x="738" y="367"/>
                    <a:pt x="738" y="367"/>
                    <a:pt x="738" y="367"/>
                  </a:cubicBezTo>
                  <a:cubicBezTo>
                    <a:pt x="736" y="176"/>
                    <a:pt x="736" y="176"/>
                    <a:pt x="736" y="176"/>
                  </a:cubicBezTo>
                  <a:cubicBezTo>
                    <a:pt x="909" y="286"/>
                    <a:pt x="909" y="286"/>
                    <a:pt x="909" y="286"/>
                  </a:cubicBezTo>
                  <a:lnTo>
                    <a:pt x="905" y="468"/>
                  </a:lnTo>
                  <a:close/>
                  <a:moveTo>
                    <a:pt x="1064" y="775"/>
                  </a:moveTo>
                  <a:cubicBezTo>
                    <a:pt x="920" y="690"/>
                    <a:pt x="920" y="690"/>
                    <a:pt x="920" y="690"/>
                  </a:cubicBezTo>
                  <a:cubicBezTo>
                    <a:pt x="924" y="503"/>
                    <a:pt x="924" y="503"/>
                    <a:pt x="924" y="503"/>
                  </a:cubicBezTo>
                  <a:cubicBezTo>
                    <a:pt x="1073" y="593"/>
                    <a:pt x="1073" y="593"/>
                    <a:pt x="1073" y="593"/>
                  </a:cubicBezTo>
                  <a:lnTo>
                    <a:pt x="1064" y="775"/>
                  </a:lnTo>
                  <a:close/>
                  <a:moveTo>
                    <a:pt x="1074" y="570"/>
                  </a:moveTo>
                  <a:cubicBezTo>
                    <a:pt x="925" y="480"/>
                    <a:pt x="925" y="480"/>
                    <a:pt x="925" y="480"/>
                  </a:cubicBezTo>
                  <a:cubicBezTo>
                    <a:pt x="929" y="299"/>
                    <a:pt x="929" y="299"/>
                    <a:pt x="929" y="299"/>
                  </a:cubicBezTo>
                  <a:cubicBezTo>
                    <a:pt x="1083" y="398"/>
                    <a:pt x="1083" y="398"/>
                    <a:pt x="1083" y="398"/>
                  </a:cubicBezTo>
                  <a:lnTo>
                    <a:pt x="1074" y="570"/>
                  </a:lnTo>
                  <a:close/>
                  <a:moveTo>
                    <a:pt x="1224" y="870"/>
                  </a:moveTo>
                  <a:cubicBezTo>
                    <a:pt x="1084" y="787"/>
                    <a:pt x="1084" y="787"/>
                    <a:pt x="1084" y="787"/>
                  </a:cubicBezTo>
                  <a:cubicBezTo>
                    <a:pt x="1093" y="605"/>
                    <a:pt x="1093" y="605"/>
                    <a:pt x="1093" y="605"/>
                  </a:cubicBezTo>
                  <a:cubicBezTo>
                    <a:pt x="1240" y="693"/>
                    <a:pt x="1240" y="693"/>
                    <a:pt x="1240" y="693"/>
                  </a:cubicBezTo>
                  <a:lnTo>
                    <a:pt x="1224" y="870"/>
                  </a:lnTo>
                  <a:close/>
                  <a:moveTo>
                    <a:pt x="1242" y="671"/>
                  </a:moveTo>
                  <a:cubicBezTo>
                    <a:pt x="1094" y="582"/>
                    <a:pt x="1094" y="582"/>
                    <a:pt x="1094" y="582"/>
                  </a:cubicBezTo>
                  <a:cubicBezTo>
                    <a:pt x="1102" y="411"/>
                    <a:pt x="1102" y="411"/>
                    <a:pt x="1102" y="411"/>
                  </a:cubicBezTo>
                  <a:cubicBezTo>
                    <a:pt x="1256" y="509"/>
                    <a:pt x="1256" y="509"/>
                    <a:pt x="1256" y="509"/>
                  </a:cubicBezTo>
                  <a:lnTo>
                    <a:pt x="1242" y="671"/>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4861" name="Freeform 3095"/>
            <p:cNvSpPr>
              <a:spLocks noEditPoints="1"/>
            </p:cNvSpPr>
            <p:nvPr/>
          </p:nvSpPr>
          <p:spPr bwMode="auto">
            <a:xfrm>
              <a:off x="4451350" y="3121025"/>
              <a:ext cx="3414713" cy="1758950"/>
            </a:xfrm>
            <a:custGeom>
              <a:avLst/>
              <a:gdLst>
                <a:gd name="T0" fmla="*/ 485 w 1315"/>
                <a:gd name="T1" fmla="*/ 2 h 678"/>
                <a:gd name="T2" fmla="*/ 478 w 1315"/>
                <a:gd name="T3" fmla="*/ 0 h 678"/>
                <a:gd name="T4" fmla="*/ 471 w 1315"/>
                <a:gd name="T5" fmla="*/ 0 h 678"/>
                <a:gd name="T6" fmla="*/ 464 w 1315"/>
                <a:gd name="T7" fmla="*/ 2 h 678"/>
                <a:gd name="T8" fmla="*/ 6 w 1315"/>
                <a:gd name="T9" fmla="*/ 291 h 678"/>
                <a:gd name="T10" fmla="*/ 34 w 1315"/>
                <a:gd name="T11" fmla="*/ 298 h 678"/>
                <a:gd name="T12" fmla="*/ 304 w 1315"/>
                <a:gd name="T13" fmla="*/ 284 h 678"/>
                <a:gd name="T14" fmla="*/ 167 w 1315"/>
                <a:gd name="T15" fmla="*/ 374 h 678"/>
                <a:gd name="T16" fmla="*/ 181 w 1315"/>
                <a:gd name="T17" fmla="*/ 378 h 678"/>
                <a:gd name="T18" fmla="*/ 474 w 1315"/>
                <a:gd name="T19" fmla="*/ 382 h 678"/>
                <a:gd name="T20" fmla="*/ 338 w 1315"/>
                <a:gd name="T21" fmla="*/ 473 h 678"/>
                <a:gd name="T22" fmla="*/ 352 w 1315"/>
                <a:gd name="T23" fmla="*/ 476 h 678"/>
                <a:gd name="T24" fmla="*/ 636 w 1315"/>
                <a:gd name="T25" fmla="*/ 476 h 678"/>
                <a:gd name="T26" fmla="*/ 500 w 1315"/>
                <a:gd name="T27" fmla="*/ 566 h 678"/>
                <a:gd name="T28" fmla="*/ 514 w 1315"/>
                <a:gd name="T29" fmla="*/ 570 h 678"/>
                <a:gd name="T30" fmla="*/ 791 w 1315"/>
                <a:gd name="T31" fmla="*/ 565 h 678"/>
                <a:gd name="T32" fmla="*/ 655 w 1315"/>
                <a:gd name="T33" fmla="*/ 656 h 678"/>
                <a:gd name="T34" fmla="*/ 669 w 1315"/>
                <a:gd name="T35" fmla="*/ 660 h 678"/>
                <a:gd name="T36" fmla="*/ 984 w 1315"/>
                <a:gd name="T37" fmla="*/ 676 h 678"/>
                <a:gd name="T38" fmla="*/ 1005 w 1315"/>
                <a:gd name="T39" fmla="*/ 671 h 678"/>
                <a:gd name="T40" fmla="*/ 842 w 1315"/>
                <a:gd name="T41" fmla="*/ 559 h 678"/>
                <a:gd name="T42" fmla="*/ 1137 w 1315"/>
                <a:gd name="T43" fmla="*/ 588 h 678"/>
                <a:gd name="T44" fmla="*/ 1158 w 1315"/>
                <a:gd name="T45" fmla="*/ 583 h 678"/>
                <a:gd name="T46" fmla="*/ 995 w 1315"/>
                <a:gd name="T47" fmla="*/ 471 h 678"/>
                <a:gd name="T48" fmla="*/ 1281 w 1315"/>
                <a:gd name="T49" fmla="*/ 508 h 678"/>
                <a:gd name="T50" fmla="*/ 1309 w 1315"/>
                <a:gd name="T51" fmla="*/ 500 h 678"/>
                <a:gd name="T52" fmla="*/ 766 w 1315"/>
                <a:gd name="T53" fmla="*/ 211 h 678"/>
                <a:gd name="T54" fmla="*/ 508 w 1315"/>
                <a:gd name="T55" fmla="*/ 190 h 678"/>
                <a:gd name="T56" fmla="*/ 766 w 1315"/>
                <a:gd name="T57" fmla="*/ 211 h 678"/>
                <a:gd name="T58" fmla="*/ 931 w 1315"/>
                <a:gd name="T59" fmla="*/ 306 h 678"/>
                <a:gd name="T60" fmla="*/ 677 w 1315"/>
                <a:gd name="T61" fmla="*/ 287 h 678"/>
                <a:gd name="T62" fmla="*/ 475 w 1315"/>
                <a:gd name="T63" fmla="*/ 44 h 678"/>
                <a:gd name="T64" fmla="*/ 488 w 1315"/>
                <a:gd name="T65" fmla="*/ 178 h 678"/>
                <a:gd name="T66" fmla="*/ 475 w 1315"/>
                <a:gd name="T67" fmla="*/ 44 h 678"/>
                <a:gd name="T68" fmla="*/ 334 w 1315"/>
                <a:gd name="T69" fmla="*/ 125 h 678"/>
                <a:gd name="T70" fmla="*/ 335 w 1315"/>
                <a:gd name="T71" fmla="*/ 266 h 678"/>
                <a:gd name="T72" fmla="*/ 355 w 1315"/>
                <a:gd name="T73" fmla="*/ 278 h 678"/>
                <a:gd name="T74" fmla="*/ 626 w 1315"/>
                <a:gd name="T75" fmla="*/ 293 h 678"/>
                <a:gd name="T76" fmla="*/ 355 w 1315"/>
                <a:gd name="T77" fmla="*/ 278 h 678"/>
                <a:gd name="T78" fmla="*/ 646 w 1315"/>
                <a:gd name="T79" fmla="*/ 305 h 678"/>
                <a:gd name="T80" fmla="*/ 667 w 1315"/>
                <a:gd name="T81" fmla="*/ 458 h 678"/>
                <a:gd name="T82" fmla="*/ 822 w 1315"/>
                <a:gd name="T83" fmla="*/ 548 h 678"/>
                <a:gd name="T84" fmla="*/ 810 w 1315"/>
                <a:gd name="T85" fmla="*/ 399 h 678"/>
                <a:gd name="T86" fmla="*/ 822 w 1315"/>
                <a:gd name="T87" fmla="*/ 548 h 678"/>
                <a:gd name="T88" fmla="*/ 841 w 1315"/>
                <a:gd name="T89" fmla="*/ 382 h 678"/>
                <a:gd name="T90" fmla="*/ 1085 w 1315"/>
                <a:gd name="T91" fmla="*/ 395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15" h="678">
                  <a:moveTo>
                    <a:pt x="1302" y="472"/>
                  </a:moveTo>
                  <a:cubicBezTo>
                    <a:pt x="485" y="2"/>
                    <a:pt x="485" y="2"/>
                    <a:pt x="485" y="2"/>
                  </a:cubicBezTo>
                  <a:cubicBezTo>
                    <a:pt x="484" y="2"/>
                    <a:pt x="483" y="2"/>
                    <a:pt x="482" y="2"/>
                  </a:cubicBezTo>
                  <a:cubicBezTo>
                    <a:pt x="481" y="1"/>
                    <a:pt x="480" y="1"/>
                    <a:pt x="478" y="0"/>
                  </a:cubicBezTo>
                  <a:cubicBezTo>
                    <a:pt x="477" y="0"/>
                    <a:pt x="476" y="0"/>
                    <a:pt x="474" y="0"/>
                  </a:cubicBezTo>
                  <a:cubicBezTo>
                    <a:pt x="473" y="0"/>
                    <a:pt x="472" y="0"/>
                    <a:pt x="471" y="0"/>
                  </a:cubicBezTo>
                  <a:cubicBezTo>
                    <a:pt x="469" y="1"/>
                    <a:pt x="468" y="1"/>
                    <a:pt x="467" y="2"/>
                  </a:cubicBezTo>
                  <a:cubicBezTo>
                    <a:pt x="466" y="2"/>
                    <a:pt x="465" y="2"/>
                    <a:pt x="464" y="2"/>
                  </a:cubicBezTo>
                  <a:cubicBezTo>
                    <a:pt x="13" y="263"/>
                    <a:pt x="13" y="263"/>
                    <a:pt x="13" y="263"/>
                  </a:cubicBezTo>
                  <a:cubicBezTo>
                    <a:pt x="3" y="268"/>
                    <a:pt x="0" y="281"/>
                    <a:pt x="6" y="291"/>
                  </a:cubicBezTo>
                  <a:cubicBezTo>
                    <a:pt x="9" y="297"/>
                    <a:pt x="16" y="301"/>
                    <a:pt x="23" y="301"/>
                  </a:cubicBezTo>
                  <a:cubicBezTo>
                    <a:pt x="27" y="301"/>
                    <a:pt x="30" y="300"/>
                    <a:pt x="34" y="298"/>
                  </a:cubicBezTo>
                  <a:cubicBezTo>
                    <a:pt x="181" y="213"/>
                    <a:pt x="181" y="213"/>
                    <a:pt x="181" y="213"/>
                  </a:cubicBezTo>
                  <a:cubicBezTo>
                    <a:pt x="304" y="284"/>
                    <a:pt x="304" y="284"/>
                    <a:pt x="304" y="284"/>
                  </a:cubicBezTo>
                  <a:cubicBezTo>
                    <a:pt x="171" y="360"/>
                    <a:pt x="171" y="360"/>
                    <a:pt x="171" y="360"/>
                  </a:cubicBezTo>
                  <a:cubicBezTo>
                    <a:pt x="166" y="363"/>
                    <a:pt x="165" y="369"/>
                    <a:pt x="167" y="374"/>
                  </a:cubicBezTo>
                  <a:cubicBezTo>
                    <a:pt x="169" y="378"/>
                    <a:pt x="173" y="379"/>
                    <a:pt x="176" y="379"/>
                  </a:cubicBezTo>
                  <a:cubicBezTo>
                    <a:pt x="178" y="379"/>
                    <a:pt x="180" y="379"/>
                    <a:pt x="181" y="378"/>
                  </a:cubicBezTo>
                  <a:cubicBezTo>
                    <a:pt x="324" y="296"/>
                    <a:pt x="324" y="296"/>
                    <a:pt x="324" y="296"/>
                  </a:cubicBezTo>
                  <a:cubicBezTo>
                    <a:pt x="474" y="382"/>
                    <a:pt x="474" y="382"/>
                    <a:pt x="474" y="382"/>
                  </a:cubicBezTo>
                  <a:cubicBezTo>
                    <a:pt x="342" y="459"/>
                    <a:pt x="342" y="459"/>
                    <a:pt x="342" y="459"/>
                  </a:cubicBezTo>
                  <a:cubicBezTo>
                    <a:pt x="337" y="462"/>
                    <a:pt x="335" y="468"/>
                    <a:pt x="338" y="473"/>
                  </a:cubicBezTo>
                  <a:cubicBezTo>
                    <a:pt x="340" y="476"/>
                    <a:pt x="344" y="478"/>
                    <a:pt x="347" y="478"/>
                  </a:cubicBezTo>
                  <a:cubicBezTo>
                    <a:pt x="349" y="478"/>
                    <a:pt x="351" y="477"/>
                    <a:pt x="352" y="476"/>
                  </a:cubicBezTo>
                  <a:cubicBezTo>
                    <a:pt x="494" y="394"/>
                    <a:pt x="494" y="394"/>
                    <a:pt x="494" y="394"/>
                  </a:cubicBezTo>
                  <a:cubicBezTo>
                    <a:pt x="636" y="476"/>
                    <a:pt x="636" y="476"/>
                    <a:pt x="636" y="476"/>
                  </a:cubicBezTo>
                  <a:cubicBezTo>
                    <a:pt x="504" y="552"/>
                    <a:pt x="504" y="552"/>
                    <a:pt x="504" y="552"/>
                  </a:cubicBezTo>
                  <a:cubicBezTo>
                    <a:pt x="499" y="555"/>
                    <a:pt x="497" y="561"/>
                    <a:pt x="500" y="566"/>
                  </a:cubicBezTo>
                  <a:cubicBezTo>
                    <a:pt x="502" y="569"/>
                    <a:pt x="505" y="571"/>
                    <a:pt x="509" y="571"/>
                  </a:cubicBezTo>
                  <a:cubicBezTo>
                    <a:pt x="510" y="571"/>
                    <a:pt x="512" y="570"/>
                    <a:pt x="514" y="570"/>
                  </a:cubicBezTo>
                  <a:cubicBezTo>
                    <a:pt x="657" y="487"/>
                    <a:pt x="657" y="487"/>
                    <a:pt x="657" y="487"/>
                  </a:cubicBezTo>
                  <a:cubicBezTo>
                    <a:pt x="791" y="565"/>
                    <a:pt x="791" y="565"/>
                    <a:pt x="791" y="565"/>
                  </a:cubicBezTo>
                  <a:cubicBezTo>
                    <a:pt x="659" y="642"/>
                    <a:pt x="659" y="642"/>
                    <a:pt x="659" y="642"/>
                  </a:cubicBezTo>
                  <a:cubicBezTo>
                    <a:pt x="654" y="645"/>
                    <a:pt x="652" y="651"/>
                    <a:pt x="655" y="656"/>
                  </a:cubicBezTo>
                  <a:cubicBezTo>
                    <a:pt x="657" y="660"/>
                    <a:pt x="660" y="661"/>
                    <a:pt x="664" y="661"/>
                  </a:cubicBezTo>
                  <a:cubicBezTo>
                    <a:pt x="665" y="661"/>
                    <a:pt x="667" y="661"/>
                    <a:pt x="669" y="660"/>
                  </a:cubicBezTo>
                  <a:cubicBezTo>
                    <a:pt x="812" y="577"/>
                    <a:pt x="812" y="577"/>
                    <a:pt x="812" y="577"/>
                  </a:cubicBezTo>
                  <a:cubicBezTo>
                    <a:pt x="984" y="676"/>
                    <a:pt x="984" y="676"/>
                    <a:pt x="984" y="676"/>
                  </a:cubicBezTo>
                  <a:cubicBezTo>
                    <a:pt x="986" y="678"/>
                    <a:pt x="989" y="678"/>
                    <a:pt x="992" y="678"/>
                  </a:cubicBezTo>
                  <a:cubicBezTo>
                    <a:pt x="997" y="678"/>
                    <a:pt x="1002" y="676"/>
                    <a:pt x="1005" y="671"/>
                  </a:cubicBezTo>
                  <a:cubicBezTo>
                    <a:pt x="1009" y="663"/>
                    <a:pt x="1007" y="654"/>
                    <a:pt x="999" y="650"/>
                  </a:cubicBezTo>
                  <a:cubicBezTo>
                    <a:pt x="842" y="559"/>
                    <a:pt x="842" y="559"/>
                    <a:pt x="842" y="559"/>
                  </a:cubicBezTo>
                  <a:cubicBezTo>
                    <a:pt x="964" y="488"/>
                    <a:pt x="964" y="488"/>
                    <a:pt x="964" y="488"/>
                  </a:cubicBezTo>
                  <a:cubicBezTo>
                    <a:pt x="1137" y="588"/>
                    <a:pt x="1137" y="588"/>
                    <a:pt x="1137" y="588"/>
                  </a:cubicBezTo>
                  <a:cubicBezTo>
                    <a:pt x="1140" y="590"/>
                    <a:pt x="1142" y="590"/>
                    <a:pt x="1145" y="590"/>
                  </a:cubicBezTo>
                  <a:cubicBezTo>
                    <a:pt x="1150" y="590"/>
                    <a:pt x="1155" y="587"/>
                    <a:pt x="1158" y="583"/>
                  </a:cubicBezTo>
                  <a:cubicBezTo>
                    <a:pt x="1162" y="575"/>
                    <a:pt x="1160" y="566"/>
                    <a:pt x="1152" y="562"/>
                  </a:cubicBezTo>
                  <a:cubicBezTo>
                    <a:pt x="995" y="471"/>
                    <a:pt x="995" y="471"/>
                    <a:pt x="995" y="471"/>
                  </a:cubicBezTo>
                  <a:cubicBezTo>
                    <a:pt x="1106" y="407"/>
                    <a:pt x="1106" y="407"/>
                    <a:pt x="1106" y="407"/>
                  </a:cubicBezTo>
                  <a:cubicBezTo>
                    <a:pt x="1281" y="508"/>
                    <a:pt x="1281" y="508"/>
                    <a:pt x="1281" y="508"/>
                  </a:cubicBezTo>
                  <a:cubicBezTo>
                    <a:pt x="1285" y="509"/>
                    <a:pt x="1288" y="510"/>
                    <a:pt x="1292" y="510"/>
                  </a:cubicBezTo>
                  <a:cubicBezTo>
                    <a:pt x="1299" y="510"/>
                    <a:pt x="1305" y="507"/>
                    <a:pt x="1309" y="500"/>
                  </a:cubicBezTo>
                  <a:cubicBezTo>
                    <a:pt x="1315" y="490"/>
                    <a:pt x="1311" y="478"/>
                    <a:pt x="1302" y="472"/>
                  </a:cubicBezTo>
                  <a:close/>
                  <a:moveTo>
                    <a:pt x="766" y="211"/>
                  </a:moveTo>
                  <a:cubicBezTo>
                    <a:pt x="657" y="275"/>
                    <a:pt x="657" y="275"/>
                    <a:pt x="657" y="275"/>
                  </a:cubicBezTo>
                  <a:cubicBezTo>
                    <a:pt x="508" y="190"/>
                    <a:pt x="508" y="190"/>
                    <a:pt x="508" y="190"/>
                  </a:cubicBezTo>
                  <a:cubicBezTo>
                    <a:pt x="618" y="126"/>
                    <a:pt x="618" y="126"/>
                    <a:pt x="618" y="126"/>
                  </a:cubicBezTo>
                  <a:lnTo>
                    <a:pt x="766" y="211"/>
                  </a:lnTo>
                  <a:close/>
                  <a:moveTo>
                    <a:pt x="787" y="223"/>
                  </a:moveTo>
                  <a:cubicBezTo>
                    <a:pt x="931" y="306"/>
                    <a:pt x="931" y="306"/>
                    <a:pt x="931" y="306"/>
                  </a:cubicBezTo>
                  <a:cubicBezTo>
                    <a:pt x="820" y="370"/>
                    <a:pt x="820" y="370"/>
                    <a:pt x="820" y="370"/>
                  </a:cubicBezTo>
                  <a:cubicBezTo>
                    <a:pt x="677" y="287"/>
                    <a:pt x="677" y="287"/>
                    <a:pt x="677" y="287"/>
                  </a:cubicBezTo>
                  <a:lnTo>
                    <a:pt x="787" y="223"/>
                  </a:lnTo>
                  <a:close/>
                  <a:moveTo>
                    <a:pt x="475" y="44"/>
                  </a:moveTo>
                  <a:cubicBezTo>
                    <a:pt x="597" y="114"/>
                    <a:pt x="597" y="114"/>
                    <a:pt x="597" y="114"/>
                  </a:cubicBezTo>
                  <a:cubicBezTo>
                    <a:pt x="488" y="178"/>
                    <a:pt x="488" y="178"/>
                    <a:pt x="488" y="178"/>
                  </a:cubicBezTo>
                  <a:cubicBezTo>
                    <a:pt x="365" y="107"/>
                    <a:pt x="365" y="107"/>
                    <a:pt x="365" y="107"/>
                  </a:cubicBezTo>
                  <a:lnTo>
                    <a:pt x="475" y="44"/>
                  </a:lnTo>
                  <a:close/>
                  <a:moveTo>
                    <a:pt x="212" y="195"/>
                  </a:moveTo>
                  <a:cubicBezTo>
                    <a:pt x="334" y="125"/>
                    <a:pt x="334" y="125"/>
                    <a:pt x="334" y="125"/>
                  </a:cubicBezTo>
                  <a:cubicBezTo>
                    <a:pt x="457" y="195"/>
                    <a:pt x="457" y="195"/>
                    <a:pt x="457" y="195"/>
                  </a:cubicBezTo>
                  <a:cubicBezTo>
                    <a:pt x="335" y="266"/>
                    <a:pt x="335" y="266"/>
                    <a:pt x="335" y="266"/>
                  </a:cubicBezTo>
                  <a:lnTo>
                    <a:pt x="212" y="195"/>
                  </a:lnTo>
                  <a:close/>
                  <a:moveTo>
                    <a:pt x="355" y="278"/>
                  </a:moveTo>
                  <a:cubicBezTo>
                    <a:pt x="477" y="207"/>
                    <a:pt x="477" y="207"/>
                    <a:pt x="477" y="207"/>
                  </a:cubicBezTo>
                  <a:cubicBezTo>
                    <a:pt x="626" y="293"/>
                    <a:pt x="626" y="293"/>
                    <a:pt x="626" y="293"/>
                  </a:cubicBezTo>
                  <a:cubicBezTo>
                    <a:pt x="504" y="364"/>
                    <a:pt x="504" y="364"/>
                    <a:pt x="504" y="364"/>
                  </a:cubicBezTo>
                  <a:lnTo>
                    <a:pt x="355" y="278"/>
                  </a:lnTo>
                  <a:close/>
                  <a:moveTo>
                    <a:pt x="525" y="376"/>
                  </a:moveTo>
                  <a:cubicBezTo>
                    <a:pt x="646" y="305"/>
                    <a:pt x="646" y="305"/>
                    <a:pt x="646" y="305"/>
                  </a:cubicBezTo>
                  <a:cubicBezTo>
                    <a:pt x="790" y="388"/>
                    <a:pt x="790" y="388"/>
                    <a:pt x="790" y="388"/>
                  </a:cubicBezTo>
                  <a:cubicBezTo>
                    <a:pt x="667" y="458"/>
                    <a:pt x="667" y="458"/>
                    <a:pt x="667" y="458"/>
                  </a:cubicBezTo>
                  <a:lnTo>
                    <a:pt x="525" y="376"/>
                  </a:lnTo>
                  <a:close/>
                  <a:moveTo>
                    <a:pt x="822" y="548"/>
                  </a:moveTo>
                  <a:cubicBezTo>
                    <a:pt x="687" y="470"/>
                    <a:pt x="687" y="470"/>
                    <a:pt x="687" y="470"/>
                  </a:cubicBezTo>
                  <a:cubicBezTo>
                    <a:pt x="810" y="399"/>
                    <a:pt x="810" y="399"/>
                    <a:pt x="810" y="399"/>
                  </a:cubicBezTo>
                  <a:cubicBezTo>
                    <a:pt x="944" y="477"/>
                    <a:pt x="944" y="477"/>
                    <a:pt x="944" y="477"/>
                  </a:cubicBezTo>
                  <a:lnTo>
                    <a:pt x="822" y="548"/>
                  </a:lnTo>
                  <a:close/>
                  <a:moveTo>
                    <a:pt x="975" y="459"/>
                  </a:moveTo>
                  <a:cubicBezTo>
                    <a:pt x="841" y="382"/>
                    <a:pt x="841" y="382"/>
                    <a:pt x="841" y="382"/>
                  </a:cubicBezTo>
                  <a:cubicBezTo>
                    <a:pt x="952" y="318"/>
                    <a:pt x="952" y="318"/>
                    <a:pt x="952" y="318"/>
                  </a:cubicBezTo>
                  <a:cubicBezTo>
                    <a:pt x="1085" y="395"/>
                    <a:pt x="1085" y="395"/>
                    <a:pt x="1085" y="395"/>
                  </a:cubicBezTo>
                  <a:lnTo>
                    <a:pt x="975" y="45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2" name="Freeform 3096"/>
            <p:cNvSpPr>
              <a:spLocks/>
            </p:cNvSpPr>
            <p:nvPr/>
          </p:nvSpPr>
          <p:spPr bwMode="auto">
            <a:xfrm>
              <a:off x="6604000" y="2403475"/>
              <a:ext cx="458788" cy="2047875"/>
            </a:xfrm>
            <a:custGeom>
              <a:avLst/>
              <a:gdLst>
                <a:gd name="T0" fmla="*/ 176 w 289"/>
                <a:gd name="T1" fmla="*/ 0 h 1290"/>
                <a:gd name="T2" fmla="*/ 289 w 289"/>
                <a:gd name="T3" fmla="*/ 1226 h 1290"/>
                <a:gd name="T4" fmla="*/ 70 w 289"/>
                <a:gd name="T5" fmla="*/ 1290 h 1290"/>
                <a:gd name="T6" fmla="*/ 0 w 289"/>
                <a:gd name="T7" fmla="*/ 51 h 1290"/>
                <a:gd name="T8" fmla="*/ 176 w 289"/>
                <a:gd name="T9" fmla="*/ 0 h 1290"/>
              </a:gdLst>
              <a:ahLst/>
              <a:cxnLst>
                <a:cxn ang="0">
                  <a:pos x="T0" y="T1"/>
                </a:cxn>
                <a:cxn ang="0">
                  <a:pos x="T2" y="T3"/>
                </a:cxn>
                <a:cxn ang="0">
                  <a:pos x="T4" y="T5"/>
                </a:cxn>
                <a:cxn ang="0">
                  <a:pos x="T6" y="T7"/>
                </a:cxn>
                <a:cxn ang="0">
                  <a:pos x="T8" y="T9"/>
                </a:cxn>
              </a:cxnLst>
              <a:rect l="0" t="0" r="r" b="b"/>
              <a:pathLst>
                <a:path w="289" h="1290">
                  <a:moveTo>
                    <a:pt x="176" y="0"/>
                  </a:moveTo>
                  <a:lnTo>
                    <a:pt x="289" y="1226"/>
                  </a:lnTo>
                  <a:lnTo>
                    <a:pt x="70" y="1290"/>
                  </a:lnTo>
                  <a:lnTo>
                    <a:pt x="0" y="51"/>
                  </a:lnTo>
                  <a:lnTo>
                    <a:pt x="176" y="0"/>
                  </a:lnTo>
                  <a:close/>
                </a:path>
              </a:pathLst>
            </a:custGeom>
            <a:gradFill flip="none" rotWithShape="1">
              <a:gsLst>
                <a:gs pos="100000">
                  <a:schemeClr val="accent2">
                    <a:lumMod val="90000"/>
                  </a:schemeClr>
                </a:gs>
                <a:gs pos="0">
                  <a:schemeClr val="accent2"/>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63" name="Freeform 3097"/>
            <p:cNvSpPr>
              <a:spLocks/>
            </p:cNvSpPr>
            <p:nvPr/>
          </p:nvSpPr>
          <p:spPr bwMode="auto">
            <a:xfrm>
              <a:off x="6465888" y="2484438"/>
              <a:ext cx="249238" cy="2166938"/>
            </a:xfrm>
            <a:custGeom>
              <a:avLst/>
              <a:gdLst>
                <a:gd name="T0" fmla="*/ 0 w 157"/>
                <a:gd name="T1" fmla="*/ 103 h 1365"/>
                <a:gd name="T2" fmla="*/ 49 w 157"/>
                <a:gd name="T3" fmla="*/ 1365 h 1365"/>
                <a:gd name="T4" fmla="*/ 157 w 157"/>
                <a:gd name="T5" fmla="*/ 1239 h 1365"/>
                <a:gd name="T6" fmla="*/ 87 w 157"/>
                <a:gd name="T7" fmla="*/ 0 h 1365"/>
                <a:gd name="T8" fmla="*/ 0 w 157"/>
                <a:gd name="T9" fmla="*/ 103 h 1365"/>
              </a:gdLst>
              <a:ahLst/>
              <a:cxnLst>
                <a:cxn ang="0">
                  <a:pos x="T0" y="T1"/>
                </a:cxn>
                <a:cxn ang="0">
                  <a:pos x="T2" y="T3"/>
                </a:cxn>
                <a:cxn ang="0">
                  <a:pos x="T4" y="T5"/>
                </a:cxn>
                <a:cxn ang="0">
                  <a:pos x="T6" y="T7"/>
                </a:cxn>
                <a:cxn ang="0">
                  <a:pos x="T8" y="T9"/>
                </a:cxn>
              </a:cxnLst>
              <a:rect l="0" t="0" r="r" b="b"/>
              <a:pathLst>
                <a:path w="157" h="1365">
                  <a:moveTo>
                    <a:pt x="0" y="103"/>
                  </a:moveTo>
                  <a:lnTo>
                    <a:pt x="49" y="1365"/>
                  </a:lnTo>
                  <a:lnTo>
                    <a:pt x="157" y="1239"/>
                  </a:lnTo>
                  <a:lnTo>
                    <a:pt x="87" y="0"/>
                  </a:lnTo>
                  <a:lnTo>
                    <a:pt x="0" y="103"/>
                  </a:lnTo>
                  <a:close/>
                </a:path>
              </a:pathLst>
            </a:custGeom>
            <a:gradFill flip="none" rotWithShape="1">
              <a:gsLst>
                <a:gs pos="100000">
                  <a:schemeClr val="accent2">
                    <a:lumMod val="90000"/>
                  </a:schemeClr>
                </a:gs>
                <a:gs pos="0">
                  <a:schemeClr val="accent2"/>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64" name="Freeform 3098"/>
            <p:cNvSpPr>
              <a:spLocks noEditPoints="1"/>
            </p:cNvSpPr>
            <p:nvPr/>
          </p:nvSpPr>
          <p:spPr bwMode="auto">
            <a:xfrm>
              <a:off x="5370512" y="1757363"/>
              <a:ext cx="1512888" cy="890588"/>
            </a:xfrm>
            <a:custGeom>
              <a:avLst/>
              <a:gdLst>
                <a:gd name="T0" fmla="*/ 461 w 583"/>
                <a:gd name="T1" fmla="*/ 179 h 343"/>
                <a:gd name="T2" fmla="*/ 462 w 583"/>
                <a:gd name="T3" fmla="*/ 132 h 343"/>
                <a:gd name="T4" fmla="*/ 421 w 583"/>
                <a:gd name="T5" fmla="*/ 62 h 343"/>
                <a:gd name="T6" fmla="*/ 337 w 583"/>
                <a:gd name="T7" fmla="*/ 13 h 343"/>
                <a:gd name="T8" fmla="*/ 296 w 583"/>
                <a:gd name="T9" fmla="*/ 36 h 343"/>
                <a:gd name="T10" fmla="*/ 296 w 583"/>
                <a:gd name="T11" fmla="*/ 83 h 343"/>
                <a:gd name="T12" fmla="*/ 162 w 583"/>
                <a:gd name="T13" fmla="*/ 6 h 343"/>
                <a:gd name="T14" fmla="*/ 109 w 583"/>
                <a:gd name="T15" fmla="*/ 69 h 343"/>
                <a:gd name="T16" fmla="*/ 0 w 583"/>
                <a:gd name="T17" fmla="*/ 100 h 343"/>
                <a:gd name="T18" fmla="*/ 108 w 583"/>
                <a:gd name="T19" fmla="*/ 162 h 343"/>
                <a:gd name="T20" fmla="*/ 162 w 583"/>
                <a:gd name="T21" fmla="*/ 193 h 343"/>
                <a:gd name="T22" fmla="*/ 422 w 583"/>
                <a:gd name="T23" fmla="*/ 343 h 343"/>
                <a:gd name="T24" fmla="*/ 475 w 583"/>
                <a:gd name="T25" fmla="*/ 280 h 343"/>
                <a:gd name="T26" fmla="*/ 583 w 583"/>
                <a:gd name="T27" fmla="*/ 249 h 343"/>
                <a:gd name="T28" fmla="*/ 461 w 583"/>
                <a:gd name="T29" fmla="*/ 179 h 343"/>
                <a:gd name="T30" fmla="*/ 434 w 583"/>
                <a:gd name="T31" fmla="*/ 163 h 343"/>
                <a:gd name="T32" fmla="*/ 323 w 583"/>
                <a:gd name="T33" fmla="*/ 99 h 343"/>
                <a:gd name="T34" fmla="*/ 323 w 583"/>
                <a:gd name="T35" fmla="*/ 52 h 343"/>
                <a:gd name="T36" fmla="*/ 337 w 583"/>
                <a:gd name="T37" fmla="*/ 44 h 343"/>
                <a:gd name="T38" fmla="*/ 421 w 583"/>
                <a:gd name="T39" fmla="*/ 93 h 343"/>
                <a:gd name="T40" fmla="*/ 434 w 583"/>
                <a:gd name="T41" fmla="*/ 116 h 343"/>
                <a:gd name="T42" fmla="*/ 434 w 583"/>
                <a:gd name="T43" fmla="*/ 16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3" h="343">
                  <a:moveTo>
                    <a:pt x="461" y="179"/>
                  </a:moveTo>
                  <a:cubicBezTo>
                    <a:pt x="462" y="132"/>
                    <a:pt x="462" y="132"/>
                    <a:pt x="462" y="132"/>
                  </a:cubicBezTo>
                  <a:cubicBezTo>
                    <a:pt x="462" y="106"/>
                    <a:pt x="443" y="75"/>
                    <a:pt x="421" y="62"/>
                  </a:cubicBezTo>
                  <a:cubicBezTo>
                    <a:pt x="337" y="13"/>
                    <a:pt x="337" y="13"/>
                    <a:pt x="337" y="13"/>
                  </a:cubicBezTo>
                  <a:cubicBezTo>
                    <a:pt x="314" y="0"/>
                    <a:pt x="296" y="11"/>
                    <a:pt x="296" y="36"/>
                  </a:cubicBezTo>
                  <a:cubicBezTo>
                    <a:pt x="296" y="83"/>
                    <a:pt x="296" y="83"/>
                    <a:pt x="296" y="83"/>
                  </a:cubicBezTo>
                  <a:cubicBezTo>
                    <a:pt x="162" y="6"/>
                    <a:pt x="162" y="6"/>
                    <a:pt x="162" y="6"/>
                  </a:cubicBezTo>
                  <a:cubicBezTo>
                    <a:pt x="109" y="69"/>
                    <a:pt x="109" y="69"/>
                    <a:pt x="109" y="69"/>
                  </a:cubicBezTo>
                  <a:cubicBezTo>
                    <a:pt x="0" y="100"/>
                    <a:pt x="0" y="100"/>
                    <a:pt x="0" y="100"/>
                  </a:cubicBezTo>
                  <a:cubicBezTo>
                    <a:pt x="108" y="162"/>
                    <a:pt x="108" y="162"/>
                    <a:pt x="108" y="162"/>
                  </a:cubicBezTo>
                  <a:cubicBezTo>
                    <a:pt x="162" y="193"/>
                    <a:pt x="162" y="193"/>
                    <a:pt x="162" y="193"/>
                  </a:cubicBezTo>
                  <a:cubicBezTo>
                    <a:pt x="422" y="343"/>
                    <a:pt x="422" y="343"/>
                    <a:pt x="422" y="343"/>
                  </a:cubicBezTo>
                  <a:cubicBezTo>
                    <a:pt x="475" y="280"/>
                    <a:pt x="475" y="280"/>
                    <a:pt x="475" y="280"/>
                  </a:cubicBezTo>
                  <a:cubicBezTo>
                    <a:pt x="583" y="249"/>
                    <a:pt x="583" y="249"/>
                    <a:pt x="583" y="249"/>
                  </a:cubicBezTo>
                  <a:lnTo>
                    <a:pt x="461" y="179"/>
                  </a:lnTo>
                  <a:close/>
                  <a:moveTo>
                    <a:pt x="434" y="163"/>
                  </a:moveTo>
                  <a:cubicBezTo>
                    <a:pt x="323" y="99"/>
                    <a:pt x="323" y="99"/>
                    <a:pt x="323" y="99"/>
                  </a:cubicBezTo>
                  <a:cubicBezTo>
                    <a:pt x="323" y="52"/>
                    <a:pt x="323" y="52"/>
                    <a:pt x="323" y="52"/>
                  </a:cubicBezTo>
                  <a:cubicBezTo>
                    <a:pt x="323" y="44"/>
                    <a:pt x="329" y="40"/>
                    <a:pt x="337" y="44"/>
                  </a:cubicBezTo>
                  <a:cubicBezTo>
                    <a:pt x="421" y="93"/>
                    <a:pt x="421" y="93"/>
                    <a:pt x="421" y="93"/>
                  </a:cubicBezTo>
                  <a:cubicBezTo>
                    <a:pt x="428" y="97"/>
                    <a:pt x="434" y="108"/>
                    <a:pt x="434" y="116"/>
                  </a:cubicBezTo>
                  <a:lnTo>
                    <a:pt x="434" y="16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5" name="Freeform 3099"/>
            <p:cNvSpPr>
              <a:spLocks noEditPoints="1"/>
            </p:cNvSpPr>
            <p:nvPr/>
          </p:nvSpPr>
          <p:spPr bwMode="auto">
            <a:xfrm>
              <a:off x="5191125" y="1998663"/>
              <a:ext cx="1352550" cy="2652713"/>
            </a:xfrm>
            <a:custGeom>
              <a:avLst/>
              <a:gdLst>
                <a:gd name="T0" fmla="*/ 491 w 521"/>
                <a:gd name="T1" fmla="*/ 250 h 1022"/>
                <a:gd name="T2" fmla="*/ 376 w 521"/>
                <a:gd name="T3" fmla="*/ 183 h 1022"/>
                <a:gd name="T4" fmla="*/ 376 w 521"/>
                <a:gd name="T5" fmla="*/ 132 h 1022"/>
                <a:gd name="T6" fmla="*/ 335 w 521"/>
                <a:gd name="T7" fmla="*/ 62 h 1022"/>
                <a:gd name="T8" fmla="*/ 251 w 521"/>
                <a:gd name="T9" fmla="*/ 13 h 1022"/>
                <a:gd name="T10" fmla="*/ 210 w 521"/>
                <a:gd name="T11" fmla="*/ 37 h 1022"/>
                <a:gd name="T12" fmla="*/ 210 w 521"/>
                <a:gd name="T13" fmla="*/ 88 h 1022"/>
                <a:gd name="T14" fmla="*/ 69 w 521"/>
                <a:gd name="T15" fmla="*/ 6 h 1022"/>
                <a:gd name="T16" fmla="*/ 0 w 521"/>
                <a:gd name="T17" fmla="*/ 721 h 1022"/>
                <a:gd name="T18" fmla="*/ 521 w 521"/>
                <a:gd name="T19" fmla="*/ 1022 h 1022"/>
                <a:gd name="T20" fmla="*/ 491 w 521"/>
                <a:gd name="T21" fmla="*/ 250 h 1022"/>
                <a:gd name="T22" fmla="*/ 237 w 521"/>
                <a:gd name="T23" fmla="*/ 52 h 1022"/>
                <a:gd name="T24" fmla="*/ 251 w 521"/>
                <a:gd name="T25" fmla="*/ 45 h 1022"/>
                <a:gd name="T26" fmla="*/ 335 w 521"/>
                <a:gd name="T27" fmla="*/ 93 h 1022"/>
                <a:gd name="T28" fmla="*/ 349 w 521"/>
                <a:gd name="T29" fmla="*/ 117 h 1022"/>
                <a:gd name="T30" fmla="*/ 349 w 521"/>
                <a:gd name="T31" fmla="*/ 168 h 1022"/>
                <a:gd name="T32" fmla="*/ 237 w 521"/>
                <a:gd name="T33" fmla="*/ 104 h 1022"/>
                <a:gd name="T34" fmla="*/ 237 w 521"/>
                <a:gd name="T35" fmla="*/ 5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1" h="1022">
                  <a:moveTo>
                    <a:pt x="491" y="250"/>
                  </a:moveTo>
                  <a:cubicBezTo>
                    <a:pt x="376" y="183"/>
                    <a:pt x="376" y="183"/>
                    <a:pt x="376" y="183"/>
                  </a:cubicBezTo>
                  <a:cubicBezTo>
                    <a:pt x="376" y="132"/>
                    <a:pt x="376" y="132"/>
                    <a:pt x="376" y="132"/>
                  </a:cubicBezTo>
                  <a:cubicBezTo>
                    <a:pt x="376" y="107"/>
                    <a:pt x="358" y="75"/>
                    <a:pt x="335" y="62"/>
                  </a:cubicBezTo>
                  <a:cubicBezTo>
                    <a:pt x="251" y="13"/>
                    <a:pt x="251" y="13"/>
                    <a:pt x="251" y="13"/>
                  </a:cubicBezTo>
                  <a:cubicBezTo>
                    <a:pt x="229" y="0"/>
                    <a:pt x="210" y="11"/>
                    <a:pt x="210" y="37"/>
                  </a:cubicBezTo>
                  <a:cubicBezTo>
                    <a:pt x="210" y="88"/>
                    <a:pt x="210" y="88"/>
                    <a:pt x="210" y="88"/>
                  </a:cubicBezTo>
                  <a:cubicBezTo>
                    <a:pt x="69" y="6"/>
                    <a:pt x="69" y="6"/>
                    <a:pt x="69" y="6"/>
                  </a:cubicBezTo>
                  <a:cubicBezTo>
                    <a:pt x="0" y="721"/>
                    <a:pt x="0" y="721"/>
                    <a:pt x="0" y="721"/>
                  </a:cubicBezTo>
                  <a:cubicBezTo>
                    <a:pt x="521" y="1022"/>
                    <a:pt x="521" y="1022"/>
                    <a:pt x="521" y="1022"/>
                  </a:cubicBezTo>
                  <a:lnTo>
                    <a:pt x="491" y="250"/>
                  </a:lnTo>
                  <a:close/>
                  <a:moveTo>
                    <a:pt x="237" y="52"/>
                  </a:moveTo>
                  <a:cubicBezTo>
                    <a:pt x="237" y="44"/>
                    <a:pt x="244" y="40"/>
                    <a:pt x="251" y="45"/>
                  </a:cubicBezTo>
                  <a:cubicBezTo>
                    <a:pt x="335" y="93"/>
                    <a:pt x="335" y="93"/>
                    <a:pt x="335" y="93"/>
                  </a:cubicBezTo>
                  <a:cubicBezTo>
                    <a:pt x="343" y="98"/>
                    <a:pt x="349" y="108"/>
                    <a:pt x="349" y="117"/>
                  </a:cubicBezTo>
                  <a:cubicBezTo>
                    <a:pt x="349" y="168"/>
                    <a:pt x="349" y="168"/>
                    <a:pt x="349" y="168"/>
                  </a:cubicBezTo>
                  <a:cubicBezTo>
                    <a:pt x="237" y="104"/>
                    <a:pt x="237" y="104"/>
                    <a:pt x="237" y="104"/>
                  </a:cubicBezTo>
                  <a:lnTo>
                    <a:pt x="237" y="52"/>
                  </a:lnTo>
                  <a:close/>
                </a:path>
              </a:pathLst>
            </a:custGeom>
            <a:gradFill flip="none" rotWithShape="1">
              <a:gsLst>
                <a:gs pos="100000">
                  <a:schemeClr val="accent2">
                    <a:lumMod val="90000"/>
                  </a:schemeClr>
                </a:gs>
                <a:gs pos="0">
                  <a:schemeClr val="accent2"/>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66" name="Freeform 3100"/>
            <p:cNvSpPr>
              <a:spLocks noEditPoints="1"/>
            </p:cNvSpPr>
            <p:nvPr/>
          </p:nvSpPr>
          <p:spPr bwMode="auto">
            <a:xfrm>
              <a:off x="4194175" y="2116138"/>
              <a:ext cx="3814763" cy="3008313"/>
            </a:xfrm>
            <a:custGeom>
              <a:avLst/>
              <a:gdLst>
                <a:gd name="T0" fmla="*/ 1468 w 1469"/>
                <a:gd name="T1" fmla="*/ 317 h 1159"/>
                <a:gd name="T2" fmla="*/ 1408 w 1469"/>
                <a:gd name="T3" fmla="*/ 502 h 1159"/>
                <a:gd name="T4" fmla="*/ 1265 w 1469"/>
                <a:gd name="T5" fmla="*/ 413 h 1159"/>
                <a:gd name="T6" fmla="*/ 1248 w 1469"/>
                <a:gd name="T7" fmla="*/ 595 h 1159"/>
                <a:gd name="T8" fmla="*/ 1096 w 1469"/>
                <a:gd name="T9" fmla="*/ 513 h 1159"/>
                <a:gd name="T10" fmla="*/ 1084 w 1469"/>
                <a:gd name="T11" fmla="*/ 689 h 1159"/>
                <a:gd name="T12" fmla="*/ 958 w 1469"/>
                <a:gd name="T13" fmla="*/ 615 h 1159"/>
                <a:gd name="T14" fmla="*/ 953 w 1469"/>
                <a:gd name="T15" fmla="*/ 605 h 1159"/>
                <a:gd name="T16" fmla="*/ 32 w 1469"/>
                <a:gd name="T17" fmla="*/ 3 h 1159"/>
                <a:gd name="T18" fmla="*/ 20 w 1469"/>
                <a:gd name="T19" fmla="*/ 0 h 1159"/>
                <a:gd name="T20" fmla="*/ 12 w 1469"/>
                <a:gd name="T21" fmla="*/ 2 h 1159"/>
                <a:gd name="T22" fmla="*/ 4 w 1469"/>
                <a:gd name="T23" fmla="*/ 9 h 1159"/>
                <a:gd name="T24" fmla="*/ 1 w 1469"/>
                <a:gd name="T25" fmla="*/ 16 h 1159"/>
                <a:gd name="T26" fmla="*/ 102 w 1469"/>
                <a:gd name="T27" fmla="*/ 671 h 1159"/>
                <a:gd name="T28" fmla="*/ 106 w 1469"/>
                <a:gd name="T29" fmla="*/ 679 h 1159"/>
                <a:gd name="T30" fmla="*/ 112 w 1469"/>
                <a:gd name="T31" fmla="*/ 685 h 1159"/>
                <a:gd name="T32" fmla="*/ 929 w 1469"/>
                <a:gd name="T33" fmla="*/ 1157 h 1159"/>
                <a:gd name="T34" fmla="*/ 938 w 1469"/>
                <a:gd name="T35" fmla="*/ 1159 h 1159"/>
                <a:gd name="T36" fmla="*/ 938 w 1469"/>
                <a:gd name="T37" fmla="*/ 1159 h 1159"/>
                <a:gd name="T38" fmla="*/ 945 w 1469"/>
                <a:gd name="T39" fmla="*/ 1157 h 1159"/>
                <a:gd name="T40" fmla="*/ 948 w 1469"/>
                <a:gd name="T41" fmla="*/ 1156 h 1159"/>
                <a:gd name="T42" fmla="*/ 1405 w 1469"/>
                <a:gd name="T43" fmla="*/ 890 h 1159"/>
                <a:gd name="T44" fmla="*/ 1410 w 1469"/>
                <a:gd name="T45" fmla="*/ 881 h 1159"/>
                <a:gd name="T46" fmla="*/ 583 w 1469"/>
                <a:gd name="T47" fmla="*/ 740 h 1159"/>
                <a:gd name="T48" fmla="*/ 421 w 1469"/>
                <a:gd name="T49" fmla="*/ 645 h 1159"/>
                <a:gd name="T50" fmla="*/ 408 w 1469"/>
                <a:gd name="T51" fmla="*/ 476 h 1159"/>
                <a:gd name="T52" fmla="*/ 748 w 1469"/>
                <a:gd name="T53" fmla="*/ 682 h 1159"/>
                <a:gd name="T54" fmla="*/ 606 w 1469"/>
                <a:gd name="T55" fmla="*/ 596 h 1159"/>
                <a:gd name="T56" fmla="*/ 917 w 1469"/>
                <a:gd name="T57" fmla="*/ 938 h 1159"/>
                <a:gd name="T58" fmla="*/ 917 w 1469"/>
                <a:gd name="T59" fmla="*/ 761 h 1159"/>
                <a:gd name="T60" fmla="*/ 917 w 1469"/>
                <a:gd name="T61" fmla="*/ 628 h 1159"/>
                <a:gd name="T62" fmla="*/ 605 w 1469"/>
                <a:gd name="T63" fmla="*/ 572 h 1159"/>
                <a:gd name="T64" fmla="*/ 747 w 1469"/>
                <a:gd name="T65" fmla="*/ 658 h 1159"/>
                <a:gd name="T66" fmla="*/ 416 w 1469"/>
                <a:gd name="T67" fmla="*/ 302 h 1159"/>
                <a:gd name="T68" fmla="*/ 407 w 1469"/>
                <a:gd name="T69" fmla="*/ 451 h 1159"/>
                <a:gd name="T70" fmla="*/ 395 w 1469"/>
                <a:gd name="T71" fmla="*/ 288 h 1159"/>
                <a:gd name="T72" fmla="*/ 78 w 1469"/>
                <a:gd name="T73" fmla="*/ 252 h 1159"/>
                <a:gd name="T74" fmla="*/ 230 w 1469"/>
                <a:gd name="T75" fmla="*/ 344 h 1159"/>
                <a:gd name="T76" fmla="*/ 111 w 1469"/>
                <a:gd name="T77" fmla="*/ 462 h 1159"/>
                <a:gd name="T78" fmla="*/ 115 w 1469"/>
                <a:gd name="T79" fmla="*/ 488 h 1159"/>
                <a:gd name="T80" fmla="*/ 141 w 1469"/>
                <a:gd name="T81" fmla="*/ 655 h 1159"/>
                <a:gd name="T82" fmla="*/ 422 w 1469"/>
                <a:gd name="T83" fmla="*/ 670 h 1159"/>
                <a:gd name="T84" fmla="*/ 271 w 1469"/>
                <a:gd name="T85" fmla="*/ 580 h 1159"/>
                <a:gd name="T86" fmla="*/ 591 w 1469"/>
                <a:gd name="T87" fmla="*/ 914 h 1159"/>
                <a:gd name="T88" fmla="*/ 615 w 1469"/>
                <a:gd name="T89" fmla="*/ 783 h 1159"/>
                <a:gd name="T90" fmla="*/ 622 w 1469"/>
                <a:gd name="T91" fmla="*/ 933 h 1159"/>
                <a:gd name="T92" fmla="*/ 917 w 1469"/>
                <a:gd name="T93" fmla="*/ 962 h 1159"/>
                <a:gd name="T94" fmla="*/ 771 w 1469"/>
                <a:gd name="T95" fmla="*/ 875 h 1159"/>
                <a:gd name="T96" fmla="*/ 1081 w 1469"/>
                <a:gd name="T97" fmla="*/ 1032 h 1159"/>
                <a:gd name="T98" fmla="*/ 1103 w 1469"/>
                <a:gd name="T99" fmla="*/ 880 h 1159"/>
                <a:gd name="T100" fmla="*/ 1101 w 1469"/>
                <a:gd name="T101" fmla="*/ 1020 h 1159"/>
                <a:gd name="T102" fmla="*/ 1386 w 1469"/>
                <a:gd name="T103" fmla="*/ 718 h 1159"/>
                <a:gd name="T104" fmla="*/ 1261 w 1469"/>
                <a:gd name="T105" fmla="*/ 790 h 1159"/>
                <a:gd name="T106" fmla="*/ 1262 w 1469"/>
                <a:gd name="T107" fmla="*/ 766 h 1159"/>
                <a:gd name="T108" fmla="*/ 1247 w 1469"/>
                <a:gd name="T109" fmla="*/ 619 h 1159"/>
                <a:gd name="T110" fmla="*/ 1104 w 1469"/>
                <a:gd name="T111" fmla="*/ 701 h 1159"/>
                <a:gd name="T112" fmla="*/ 1082 w 1469"/>
                <a:gd name="T113" fmla="*/ 868 h 1159"/>
                <a:gd name="T114" fmla="*/ 1084 w 1469"/>
                <a:gd name="T115" fmla="*/ 71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69" h="1159">
                  <a:moveTo>
                    <a:pt x="1410" y="881"/>
                  </a:moveTo>
                  <a:cubicBezTo>
                    <a:pt x="1410" y="880"/>
                    <a:pt x="1411" y="880"/>
                    <a:pt x="1411" y="879"/>
                  </a:cubicBezTo>
                  <a:cubicBezTo>
                    <a:pt x="1468" y="317"/>
                    <a:pt x="1468" y="317"/>
                    <a:pt x="1468" y="317"/>
                  </a:cubicBezTo>
                  <a:cubicBezTo>
                    <a:pt x="1469" y="306"/>
                    <a:pt x="1461" y="296"/>
                    <a:pt x="1450" y="295"/>
                  </a:cubicBezTo>
                  <a:cubicBezTo>
                    <a:pt x="1438" y="294"/>
                    <a:pt x="1428" y="302"/>
                    <a:pt x="1427" y="313"/>
                  </a:cubicBezTo>
                  <a:cubicBezTo>
                    <a:pt x="1408" y="502"/>
                    <a:pt x="1408" y="502"/>
                    <a:pt x="1408" y="502"/>
                  </a:cubicBezTo>
                  <a:cubicBezTo>
                    <a:pt x="1269" y="582"/>
                    <a:pt x="1269" y="582"/>
                    <a:pt x="1269" y="582"/>
                  </a:cubicBezTo>
                  <a:cubicBezTo>
                    <a:pt x="1275" y="424"/>
                    <a:pt x="1275" y="424"/>
                    <a:pt x="1275" y="424"/>
                  </a:cubicBezTo>
                  <a:cubicBezTo>
                    <a:pt x="1275" y="418"/>
                    <a:pt x="1270" y="414"/>
                    <a:pt x="1265" y="413"/>
                  </a:cubicBezTo>
                  <a:cubicBezTo>
                    <a:pt x="1265" y="413"/>
                    <a:pt x="1265" y="413"/>
                    <a:pt x="1264" y="413"/>
                  </a:cubicBezTo>
                  <a:cubicBezTo>
                    <a:pt x="1259" y="413"/>
                    <a:pt x="1254" y="418"/>
                    <a:pt x="1254" y="423"/>
                  </a:cubicBezTo>
                  <a:cubicBezTo>
                    <a:pt x="1248" y="595"/>
                    <a:pt x="1248" y="595"/>
                    <a:pt x="1248" y="595"/>
                  </a:cubicBezTo>
                  <a:cubicBezTo>
                    <a:pt x="1105" y="677"/>
                    <a:pt x="1105" y="677"/>
                    <a:pt x="1105" y="677"/>
                  </a:cubicBezTo>
                  <a:cubicBezTo>
                    <a:pt x="1106" y="524"/>
                    <a:pt x="1106" y="524"/>
                    <a:pt x="1106" y="524"/>
                  </a:cubicBezTo>
                  <a:cubicBezTo>
                    <a:pt x="1106" y="518"/>
                    <a:pt x="1102" y="513"/>
                    <a:pt x="1096" y="513"/>
                  </a:cubicBezTo>
                  <a:cubicBezTo>
                    <a:pt x="1096" y="513"/>
                    <a:pt x="1096" y="513"/>
                    <a:pt x="1096" y="513"/>
                  </a:cubicBezTo>
                  <a:cubicBezTo>
                    <a:pt x="1090" y="513"/>
                    <a:pt x="1086" y="518"/>
                    <a:pt x="1086" y="523"/>
                  </a:cubicBezTo>
                  <a:cubicBezTo>
                    <a:pt x="1084" y="689"/>
                    <a:pt x="1084" y="689"/>
                    <a:pt x="1084" y="689"/>
                  </a:cubicBezTo>
                  <a:cubicBezTo>
                    <a:pt x="958" y="762"/>
                    <a:pt x="958" y="762"/>
                    <a:pt x="958" y="762"/>
                  </a:cubicBezTo>
                  <a:cubicBezTo>
                    <a:pt x="958" y="617"/>
                    <a:pt x="958" y="617"/>
                    <a:pt x="958" y="617"/>
                  </a:cubicBezTo>
                  <a:cubicBezTo>
                    <a:pt x="958" y="617"/>
                    <a:pt x="958" y="616"/>
                    <a:pt x="958" y="615"/>
                  </a:cubicBezTo>
                  <a:cubicBezTo>
                    <a:pt x="958" y="614"/>
                    <a:pt x="957" y="613"/>
                    <a:pt x="957" y="611"/>
                  </a:cubicBezTo>
                  <a:cubicBezTo>
                    <a:pt x="957" y="610"/>
                    <a:pt x="956" y="609"/>
                    <a:pt x="955" y="608"/>
                  </a:cubicBezTo>
                  <a:cubicBezTo>
                    <a:pt x="955" y="607"/>
                    <a:pt x="954" y="606"/>
                    <a:pt x="953" y="605"/>
                  </a:cubicBezTo>
                  <a:cubicBezTo>
                    <a:pt x="952" y="603"/>
                    <a:pt x="951" y="603"/>
                    <a:pt x="950" y="602"/>
                  </a:cubicBezTo>
                  <a:cubicBezTo>
                    <a:pt x="950" y="601"/>
                    <a:pt x="950" y="601"/>
                    <a:pt x="949" y="600"/>
                  </a:cubicBezTo>
                  <a:cubicBezTo>
                    <a:pt x="32" y="3"/>
                    <a:pt x="32" y="3"/>
                    <a:pt x="32" y="3"/>
                  </a:cubicBezTo>
                  <a:cubicBezTo>
                    <a:pt x="31" y="3"/>
                    <a:pt x="30" y="2"/>
                    <a:pt x="29" y="2"/>
                  </a:cubicBezTo>
                  <a:cubicBezTo>
                    <a:pt x="28" y="1"/>
                    <a:pt x="26" y="1"/>
                    <a:pt x="25" y="0"/>
                  </a:cubicBezTo>
                  <a:cubicBezTo>
                    <a:pt x="23" y="0"/>
                    <a:pt x="22" y="0"/>
                    <a:pt x="20" y="0"/>
                  </a:cubicBezTo>
                  <a:cubicBezTo>
                    <a:pt x="19" y="0"/>
                    <a:pt x="18" y="0"/>
                    <a:pt x="17" y="0"/>
                  </a:cubicBezTo>
                  <a:cubicBezTo>
                    <a:pt x="17" y="0"/>
                    <a:pt x="17" y="0"/>
                    <a:pt x="17" y="0"/>
                  </a:cubicBezTo>
                  <a:cubicBezTo>
                    <a:pt x="15" y="1"/>
                    <a:pt x="14" y="1"/>
                    <a:pt x="12" y="2"/>
                  </a:cubicBezTo>
                  <a:cubicBezTo>
                    <a:pt x="11" y="2"/>
                    <a:pt x="10" y="3"/>
                    <a:pt x="9" y="3"/>
                  </a:cubicBezTo>
                  <a:cubicBezTo>
                    <a:pt x="8" y="4"/>
                    <a:pt x="8" y="5"/>
                    <a:pt x="7" y="6"/>
                  </a:cubicBezTo>
                  <a:cubicBezTo>
                    <a:pt x="6" y="7"/>
                    <a:pt x="5" y="7"/>
                    <a:pt x="4" y="9"/>
                  </a:cubicBezTo>
                  <a:cubicBezTo>
                    <a:pt x="4" y="9"/>
                    <a:pt x="3" y="9"/>
                    <a:pt x="3" y="9"/>
                  </a:cubicBezTo>
                  <a:cubicBezTo>
                    <a:pt x="3" y="10"/>
                    <a:pt x="3" y="11"/>
                    <a:pt x="2" y="12"/>
                  </a:cubicBezTo>
                  <a:cubicBezTo>
                    <a:pt x="2" y="13"/>
                    <a:pt x="1" y="14"/>
                    <a:pt x="1" y="16"/>
                  </a:cubicBezTo>
                  <a:cubicBezTo>
                    <a:pt x="0" y="17"/>
                    <a:pt x="0" y="19"/>
                    <a:pt x="0" y="20"/>
                  </a:cubicBezTo>
                  <a:cubicBezTo>
                    <a:pt x="0" y="21"/>
                    <a:pt x="0" y="22"/>
                    <a:pt x="0" y="23"/>
                  </a:cubicBezTo>
                  <a:cubicBezTo>
                    <a:pt x="102" y="671"/>
                    <a:pt x="102" y="671"/>
                    <a:pt x="102" y="671"/>
                  </a:cubicBezTo>
                  <a:cubicBezTo>
                    <a:pt x="102" y="671"/>
                    <a:pt x="102" y="671"/>
                    <a:pt x="103" y="672"/>
                  </a:cubicBezTo>
                  <a:cubicBezTo>
                    <a:pt x="103" y="673"/>
                    <a:pt x="103" y="674"/>
                    <a:pt x="104" y="675"/>
                  </a:cubicBezTo>
                  <a:cubicBezTo>
                    <a:pt x="104" y="676"/>
                    <a:pt x="105" y="678"/>
                    <a:pt x="106" y="679"/>
                  </a:cubicBezTo>
                  <a:cubicBezTo>
                    <a:pt x="106" y="680"/>
                    <a:pt x="107" y="680"/>
                    <a:pt x="107" y="681"/>
                  </a:cubicBezTo>
                  <a:cubicBezTo>
                    <a:pt x="109" y="682"/>
                    <a:pt x="110" y="683"/>
                    <a:pt x="111" y="684"/>
                  </a:cubicBezTo>
                  <a:cubicBezTo>
                    <a:pt x="111" y="684"/>
                    <a:pt x="112" y="685"/>
                    <a:pt x="112" y="685"/>
                  </a:cubicBezTo>
                  <a:cubicBezTo>
                    <a:pt x="928" y="1156"/>
                    <a:pt x="928" y="1156"/>
                    <a:pt x="928" y="1156"/>
                  </a:cubicBezTo>
                  <a:cubicBezTo>
                    <a:pt x="928" y="1156"/>
                    <a:pt x="928" y="1156"/>
                    <a:pt x="928" y="1156"/>
                  </a:cubicBezTo>
                  <a:cubicBezTo>
                    <a:pt x="928" y="1156"/>
                    <a:pt x="929" y="1156"/>
                    <a:pt x="929" y="1157"/>
                  </a:cubicBezTo>
                  <a:cubicBezTo>
                    <a:pt x="930" y="1157"/>
                    <a:pt x="930" y="1157"/>
                    <a:pt x="931" y="1157"/>
                  </a:cubicBezTo>
                  <a:cubicBezTo>
                    <a:pt x="931" y="1157"/>
                    <a:pt x="931" y="1157"/>
                    <a:pt x="931" y="1157"/>
                  </a:cubicBezTo>
                  <a:cubicBezTo>
                    <a:pt x="933" y="1158"/>
                    <a:pt x="935" y="1159"/>
                    <a:pt x="938" y="1159"/>
                  </a:cubicBezTo>
                  <a:cubicBezTo>
                    <a:pt x="938" y="1159"/>
                    <a:pt x="938" y="1159"/>
                    <a:pt x="938" y="1159"/>
                  </a:cubicBezTo>
                  <a:cubicBezTo>
                    <a:pt x="938" y="1159"/>
                    <a:pt x="938" y="1159"/>
                    <a:pt x="938" y="1159"/>
                  </a:cubicBezTo>
                  <a:cubicBezTo>
                    <a:pt x="938" y="1159"/>
                    <a:pt x="938" y="1159"/>
                    <a:pt x="938" y="1159"/>
                  </a:cubicBezTo>
                  <a:cubicBezTo>
                    <a:pt x="938" y="1159"/>
                    <a:pt x="938" y="1159"/>
                    <a:pt x="938" y="1159"/>
                  </a:cubicBezTo>
                  <a:cubicBezTo>
                    <a:pt x="940" y="1159"/>
                    <a:pt x="942" y="1158"/>
                    <a:pt x="945" y="1157"/>
                  </a:cubicBezTo>
                  <a:cubicBezTo>
                    <a:pt x="945" y="1157"/>
                    <a:pt x="945" y="1157"/>
                    <a:pt x="945" y="1157"/>
                  </a:cubicBezTo>
                  <a:cubicBezTo>
                    <a:pt x="945" y="1157"/>
                    <a:pt x="946" y="1157"/>
                    <a:pt x="946" y="1157"/>
                  </a:cubicBezTo>
                  <a:cubicBezTo>
                    <a:pt x="947" y="1156"/>
                    <a:pt x="947" y="1156"/>
                    <a:pt x="948" y="1156"/>
                  </a:cubicBezTo>
                  <a:cubicBezTo>
                    <a:pt x="948" y="1156"/>
                    <a:pt x="948" y="1156"/>
                    <a:pt x="948" y="1156"/>
                  </a:cubicBezTo>
                  <a:cubicBezTo>
                    <a:pt x="1401" y="895"/>
                    <a:pt x="1401" y="895"/>
                    <a:pt x="1401" y="895"/>
                  </a:cubicBezTo>
                  <a:cubicBezTo>
                    <a:pt x="1401" y="894"/>
                    <a:pt x="1402" y="894"/>
                    <a:pt x="1402" y="893"/>
                  </a:cubicBezTo>
                  <a:cubicBezTo>
                    <a:pt x="1403" y="892"/>
                    <a:pt x="1404" y="892"/>
                    <a:pt x="1405" y="890"/>
                  </a:cubicBezTo>
                  <a:cubicBezTo>
                    <a:pt x="1406" y="890"/>
                    <a:pt x="1407" y="889"/>
                    <a:pt x="1408" y="888"/>
                  </a:cubicBezTo>
                  <a:cubicBezTo>
                    <a:pt x="1408" y="887"/>
                    <a:pt x="1409" y="885"/>
                    <a:pt x="1409" y="884"/>
                  </a:cubicBezTo>
                  <a:cubicBezTo>
                    <a:pt x="1410" y="883"/>
                    <a:pt x="1410" y="882"/>
                    <a:pt x="1410" y="881"/>
                  </a:cubicBezTo>
                  <a:close/>
                  <a:moveTo>
                    <a:pt x="430" y="489"/>
                  </a:moveTo>
                  <a:cubicBezTo>
                    <a:pt x="575" y="577"/>
                    <a:pt x="575" y="577"/>
                    <a:pt x="575" y="577"/>
                  </a:cubicBezTo>
                  <a:cubicBezTo>
                    <a:pt x="583" y="740"/>
                    <a:pt x="583" y="740"/>
                    <a:pt x="583" y="740"/>
                  </a:cubicBezTo>
                  <a:cubicBezTo>
                    <a:pt x="442" y="658"/>
                    <a:pt x="442" y="658"/>
                    <a:pt x="442" y="658"/>
                  </a:cubicBezTo>
                  <a:lnTo>
                    <a:pt x="430" y="489"/>
                  </a:lnTo>
                  <a:close/>
                  <a:moveTo>
                    <a:pt x="421" y="645"/>
                  </a:moveTo>
                  <a:cubicBezTo>
                    <a:pt x="268" y="555"/>
                    <a:pt x="268" y="555"/>
                    <a:pt x="268" y="555"/>
                  </a:cubicBezTo>
                  <a:cubicBezTo>
                    <a:pt x="254" y="383"/>
                    <a:pt x="254" y="383"/>
                    <a:pt x="254" y="383"/>
                  </a:cubicBezTo>
                  <a:cubicBezTo>
                    <a:pt x="408" y="476"/>
                    <a:pt x="408" y="476"/>
                    <a:pt x="408" y="476"/>
                  </a:cubicBezTo>
                  <a:lnTo>
                    <a:pt x="421" y="645"/>
                  </a:lnTo>
                  <a:close/>
                  <a:moveTo>
                    <a:pt x="606" y="596"/>
                  </a:moveTo>
                  <a:cubicBezTo>
                    <a:pt x="748" y="682"/>
                    <a:pt x="748" y="682"/>
                    <a:pt x="748" y="682"/>
                  </a:cubicBezTo>
                  <a:cubicBezTo>
                    <a:pt x="750" y="839"/>
                    <a:pt x="750" y="839"/>
                    <a:pt x="750" y="839"/>
                  </a:cubicBezTo>
                  <a:cubicBezTo>
                    <a:pt x="614" y="759"/>
                    <a:pt x="614" y="759"/>
                    <a:pt x="614" y="759"/>
                  </a:cubicBezTo>
                  <a:lnTo>
                    <a:pt x="606" y="596"/>
                  </a:lnTo>
                  <a:close/>
                  <a:moveTo>
                    <a:pt x="768" y="694"/>
                  </a:moveTo>
                  <a:cubicBezTo>
                    <a:pt x="917" y="785"/>
                    <a:pt x="917" y="785"/>
                    <a:pt x="917" y="785"/>
                  </a:cubicBezTo>
                  <a:cubicBezTo>
                    <a:pt x="917" y="938"/>
                    <a:pt x="917" y="938"/>
                    <a:pt x="917" y="938"/>
                  </a:cubicBezTo>
                  <a:cubicBezTo>
                    <a:pt x="770" y="851"/>
                    <a:pt x="770" y="851"/>
                    <a:pt x="770" y="851"/>
                  </a:cubicBezTo>
                  <a:lnTo>
                    <a:pt x="768" y="694"/>
                  </a:lnTo>
                  <a:close/>
                  <a:moveTo>
                    <a:pt x="917" y="761"/>
                  </a:moveTo>
                  <a:cubicBezTo>
                    <a:pt x="768" y="670"/>
                    <a:pt x="768" y="670"/>
                    <a:pt x="768" y="670"/>
                  </a:cubicBezTo>
                  <a:cubicBezTo>
                    <a:pt x="766" y="530"/>
                    <a:pt x="766" y="530"/>
                    <a:pt x="766" y="530"/>
                  </a:cubicBezTo>
                  <a:cubicBezTo>
                    <a:pt x="917" y="628"/>
                    <a:pt x="917" y="628"/>
                    <a:pt x="917" y="628"/>
                  </a:cubicBezTo>
                  <a:lnTo>
                    <a:pt x="917" y="761"/>
                  </a:lnTo>
                  <a:close/>
                  <a:moveTo>
                    <a:pt x="747" y="658"/>
                  </a:moveTo>
                  <a:cubicBezTo>
                    <a:pt x="605" y="572"/>
                    <a:pt x="605" y="572"/>
                    <a:pt x="605" y="572"/>
                  </a:cubicBezTo>
                  <a:cubicBezTo>
                    <a:pt x="598" y="420"/>
                    <a:pt x="598" y="420"/>
                    <a:pt x="598" y="420"/>
                  </a:cubicBezTo>
                  <a:cubicBezTo>
                    <a:pt x="745" y="516"/>
                    <a:pt x="745" y="516"/>
                    <a:pt x="745" y="516"/>
                  </a:cubicBezTo>
                  <a:lnTo>
                    <a:pt x="747" y="658"/>
                  </a:lnTo>
                  <a:close/>
                  <a:moveTo>
                    <a:pt x="574" y="553"/>
                  </a:moveTo>
                  <a:cubicBezTo>
                    <a:pt x="428" y="464"/>
                    <a:pt x="428" y="464"/>
                    <a:pt x="428" y="464"/>
                  </a:cubicBezTo>
                  <a:cubicBezTo>
                    <a:pt x="416" y="302"/>
                    <a:pt x="416" y="302"/>
                    <a:pt x="416" y="302"/>
                  </a:cubicBezTo>
                  <a:cubicBezTo>
                    <a:pt x="566" y="400"/>
                    <a:pt x="566" y="400"/>
                    <a:pt x="566" y="400"/>
                  </a:cubicBezTo>
                  <a:lnTo>
                    <a:pt x="574" y="553"/>
                  </a:lnTo>
                  <a:close/>
                  <a:moveTo>
                    <a:pt x="407" y="451"/>
                  </a:moveTo>
                  <a:cubicBezTo>
                    <a:pt x="252" y="358"/>
                    <a:pt x="252" y="358"/>
                    <a:pt x="252" y="358"/>
                  </a:cubicBezTo>
                  <a:cubicBezTo>
                    <a:pt x="237" y="186"/>
                    <a:pt x="237" y="186"/>
                    <a:pt x="237" y="186"/>
                  </a:cubicBezTo>
                  <a:cubicBezTo>
                    <a:pt x="395" y="288"/>
                    <a:pt x="395" y="288"/>
                    <a:pt x="395" y="288"/>
                  </a:cubicBezTo>
                  <a:lnTo>
                    <a:pt x="407" y="451"/>
                  </a:lnTo>
                  <a:close/>
                  <a:moveTo>
                    <a:pt x="230" y="344"/>
                  </a:moveTo>
                  <a:cubicBezTo>
                    <a:pt x="78" y="252"/>
                    <a:pt x="78" y="252"/>
                    <a:pt x="78" y="252"/>
                  </a:cubicBezTo>
                  <a:cubicBezTo>
                    <a:pt x="48" y="62"/>
                    <a:pt x="48" y="62"/>
                    <a:pt x="48" y="62"/>
                  </a:cubicBezTo>
                  <a:cubicBezTo>
                    <a:pt x="216" y="172"/>
                    <a:pt x="216" y="172"/>
                    <a:pt x="216" y="172"/>
                  </a:cubicBezTo>
                  <a:lnTo>
                    <a:pt x="230" y="344"/>
                  </a:lnTo>
                  <a:close/>
                  <a:moveTo>
                    <a:pt x="232" y="370"/>
                  </a:moveTo>
                  <a:cubicBezTo>
                    <a:pt x="247" y="542"/>
                    <a:pt x="247" y="542"/>
                    <a:pt x="247" y="542"/>
                  </a:cubicBezTo>
                  <a:cubicBezTo>
                    <a:pt x="111" y="462"/>
                    <a:pt x="111" y="462"/>
                    <a:pt x="111" y="462"/>
                  </a:cubicBezTo>
                  <a:cubicBezTo>
                    <a:pt x="82" y="278"/>
                    <a:pt x="82" y="278"/>
                    <a:pt x="82" y="278"/>
                  </a:cubicBezTo>
                  <a:lnTo>
                    <a:pt x="232" y="370"/>
                  </a:lnTo>
                  <a:close/>
                  <a:moveTo>
                    <a:pt x="115" y="488"/>
                  </a:moveTo>
                  <a:cubicBezTo>
                    <a:pt x="249" y="567"/>
                    <a:pt x="249" y="567"/>
                    <a:pt x="249" y="567"/>
                  </a:cubicBezTo>
                  <a:cubicBezTo>
                    <a:pt x="262" y="725"/>
                    <a:pt x="262" y="725"/>
                    <a:pt x="262" y="725"/>
                  </a:cubicBezTo>
                  <a:cubicBezTo>
                    <a:pt x="141" y="655"/>
                    <a:pt x="141" y="655"/>
                    <a:pt x="141" y="655"/>
                  </a:cubicBezTo>
                  <a:lnTo>
                    <a:pt x="115" y="488"/>
                  </a:lnTo>
                  <a:close/>
                  <a:moveTo>
                    <a:pt x="271" y="580"/>
                  </a:moveTo>
                  <a:cubicBezTo>
                    <a:pt x="422" y="670"/>
                    <a:pt x="422" y="670"/>
                    <a:pt x="422" y="670"/>
                  </a:cubicBezTo>
                  <a:cubicBezTo>
                    <a:pt x="434" y="824"/>
                    <a:pt x="434" y="824"/>
                    <a:pt x="434" y="824"/>
                  </a:cubicBezTo>
                  <a:cubicBezTo>
                    <a:pt x="284" y="737"/>
                    <a:pt x="284" y="737"/>
                    <a:pt x="284" y="737"/>
                  </a:cubicBezTo>
                  <a:lnTo>
                    <a:pt x="271" y="580"/>
                  </a:lnTo>
                  <a:close/>
                  <a:moveTo>
                    <a:pt x="444" y="682"/>
                  </a:moveTo>
                  <a:cubicBezTo>
                    <a:pt x="584" y="765"/>
                    <a:pt x="584" y="765"/>
                    <a:pt x="584" y="765"/>
                  </a:cubicBezTo>
                  <a:cubicBezTo>
                    <a:pt x="591" y="914"/>
                    <a:pt x="591" y="914"/>
                    <a:pt x="591" y="914"/>
                  </a:cubicBezTo>
                  <a:cubicBezTo>
                    <a:pt x="455" y="836"/>
                    <a:pt x="455" y="836"/>
                    <a:pt x="455" y="836"/>
                  </a:cubicBezTo>
                  <a:lnTo>
                    <a:pt x="444" y="682"/>
                  </a:lnTo>
                  <a:close/>
                  <a:moveTo>
                    <a:pt x="615" y="783"/>
                  </a:moveTo>
                  <a:cubicBezTo>
                    <a:pt x="750" y="863"/>
                    <a:pt x="750" y="863"/>
                    <a:pt x="750" y="863"/>
                  </a:cubicBezTo>
                  <a:cubicBezTo>
                    <a:pt x="752" y="1008"/>
                    <a:pt x="752" y="1008"/>
                    <a:pt x="752" y="1008"/>
                  </a:cubicBezTo>
                  <a:cubicBezTo>
                    <a:pt x="622" y="933"/>
                    <a:pt x="622" y="933"/>
                    <a:pt x="622" y="933"/>
                  </a:cubicBezTo>
                  <a:lnTo>
                    <a:pt x="615" y="783"/>
                  </a:lnTo>
                  <a:close/>
                  <a:moveTo>
                    <a:pt x="771" y="875"/>
                  </a:moveTo>
                  <a:cubicBezTo>
                    <a:pt x="917" y="962"/>
                    <a:pt x="917" y="962"/>
                    <a:pt x="917" y="962"/>
                  </a:cubicBezTo>
                  <a:cubicBezTo>
                    <a:pt x="917" y="1103"/>
                    <a:pt x="917" y="1103"/>
                    <a:pt x="917" y="1103"/>
                  </a:cubicBezTo>
                  <a:cubicBezTo>
                    <a:pt x="773" y="1019"/>
                    <a:pt x="773" y="1019"/>
                    <a:pt x="773" y="1019"/>
                  </a:cubicBezTo>
                  <a:lnTo>
                    <a:pt x="771" y="875"/>
                  </a:lnTo>
                  <a:close/>
                  <a:moveTo>
                    <a:pt x="958" y="962"/>
                  </a:moveTo>
                  <a:cubicBezTo>
                    <a:pt x="1082" y="891"/>
                    <a:pt x="1082" y="891"/>
                    <a:pt x="1082" y="891"/>
                  </a:cubicBezTo>
                  <a:cubicBezTo>
                    <a:pt x="1081" y="1032"/>
                    <a:pt x="1081" y="1032"/>
                    <a:pt x="1081" y="1032"/>
                  </a:cubicBezTo>
                  <a:cubicBezTo>
                    <a:pt x="958" y="1103"/>
                    <a:pt x="958" y="1103"/>
                    <a:pt x="958" y="1103"/>
                  </a:cubicBezTo>
                  <a:lnTo>
                    <a:pt x="958" y="962"/>
                  </a:lnTo>
                  <a:close/>
                  <a:moveTo>
                    <a:pt x="1103" y="880"/>
                  </a:moveTo>
                  <a:cubicBezTo>
                    <a:pt x="1240" y="802"/>
                    <a:pt x="1240" y="802"/>
                    <a:pt x="1240" y="802"/>
                  </a:cubicBezTo>
                  <a:cubicBezTo>
                    <a:pt x="1234" y="944"/>
                    <a:pt x="1234" y="944"/>
                    <a:pt x="1234" y="944"/>
                  </a:cubicBezTo>
                  <a:cubicBezTo>
                    <a:pt x="1101" y="1020"/>
                    <a:pt x="1101" y="1020"/>
                    <a:pt x="1101" y="1020"/>
                  </a:cubicBezTo>
                  <a:lnTo>
                    <a:pt x="1103" y="880"/>
                  </a:lnTo>
                  <a:close/>
                  <a:moveTo>
                    <a:pt x="1261" y="790"/>
                  </a:moveTo>
                  <a:cubicBezTo>
                    <a:pt x="1386" y="718"/>
                    <a:pt x="1386" y="718"/>
                    <a:pt x="1386" y="718"/>
                  </a:cubicBezTo>
                  <a:cubicBezTo>
                    <a:pt x="1371" y="864"/>
                    <a:pt x="1371" y="864"/>
                    <a:pt x="1371" y="864"/>
                  </a:cubicBezTo>
                  <a:cubicBezTo>
                    <a:pt x="1255" y="932"/>
                    <a:pt x="1255" y="932"/>
                    <a:pt x="1255" y="932"/>
                  </a:cubicBezTo>
                  <a:lnTo>
                    <a:pt x="1261" y="790"/>
                  </a:lnTo>
                  <a:close/>
                  <a:moveTo>
                    <a:pt x="1405" y="527"/>
                  </a:moveTo>
                  <a:cubicBezTo>
                    <a:pt x="1389" y="693"/>
                    <a:pt x="1389" y="693"/>
                    <a:pt x="1389" y="693"/>
                  </a:cubicBezTo>
                  <a:cubicBezTo>
                    <a:pt x="1262" y="766"/>
                    <a:pt x="1262" y="766"/>
                    <a:pt x="1262" y="766"/>
                  </a:cubicBezTo>
                  <a:cubicBezTo>
                    <a:pt x="1268" y="607"/>
                    <a:pt x="1268" y="607"/>
                    <a:pt x="1268" y="607"/>
                  </a:cubicBezTo>
                  <a:lnTo>
                    <a:pt x="1405" y="527"/>
                  </a:lnTo>
                  <a:close/>
                  <a:moveTo>
                    <a:pt x="1247" y="619"/>
                  </a:moveTo>
                  <a:cubicBezTo>
                    <a:pt x="1241" y="778"/>
                    <a:pt x="1241" y="778"/>
                    <a:pt x="1241" y="778"/>
                  </a:cubicBezTo>
                  <a:cubicBezTo>
                    <a:pt x="1103" y="856"/>
                    <a:pt x="1103" y="856"/>
                    <a:pt x="1103" y="856"/>
                  </a:cubicBezTo>
                  <a:cubicBezTo>
                    <a:pt x="1104" y="701"/>
                    <a:pt x="1104" y="701"/>
                    <a:pt x="1104" y="701"/>
                  </a:cubicBezTo>
                  <a:lnTo>
                    <a:pt x="1247" y="619"/>
                  </a:lnTo>
                  <a:close/>
                  <a:moveTo>
                    <a:pt x="1084" y="713"/>
                  </a:moveTo>
                  <a:cubicBezTo>
                    <a:pt x="1082" y="868"/>
                    <a:pt x="1082" y="868"/>
                    <a:pt x="1082" y="868"/>
                  </a:cubicBezTo>
                  <a:cubicBezTo>
                    <a:pt x="958" y="939"/>
                    <a:pt x="958" y="939"/>
                    <a:pt x="958" y="939"/>
                  </a:cubicBezTo>
                  <a:cubicBezTo>
                    <a:pt x="958" y="785"/>
                    <a:pt x="958" y="785"/>
                    <a:pt x="958" y="785"/>
                  </a:cubicBezTo>
                  <a:lnTo>
                    <a:pt x="1084" y="713"/>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67" name="Freeform 3101"/>
            <p:cNvSpPr>
              <a:spLocks/>
            </p:cNvSpPr>
            <p:nvPr/>
          </p:nvSpPr>
          <p:spPr bwMode="auto">
            <a:xfrm>
              <a:off x="6870700" y="3076575"/>
              <a:ext cx="831850" cy="1398588"/>
            </a:xfrm>
            <a:custGeom>
              <a:avLst/>
              <a:gdLst>
                <a:gd name="T0" fmla="*/ 10 w 524"/>
                <a:gd name="T1" fmla="*/ 309 h 881"/>
                <a:gd name="T2" fmla="*/ 0 w 524"/>
                <a:gd name="T3" fmla="*/ 881 h 881"/>
                <a:gd name="T4" fmla="*/ 494 w 524"/>
                <a:gd name="T5" fmla="*/ 600 h 881"/>
                <a:gd name="T6" fmla="*/ 524 w 524"/>
                <a:gd name="T7" fmla="*/ 0 h 881"/>
                <a:gd name="T8" fmla="*/ 10 w 524"/>
                <a:gd name="T9" fmla="*/ 309 h 881"/>
              </a:gdLst>
              <a:ahLst/>
              <a:cxnLst>
                <a:cxn ang="0">
                  <a:pos x="T0" y="T1"/>
                </a:cxn>
                <a:cxn ang="0">
                  <a:pos x="T2" y="T3"/>
                </a:cxn>
                <a:cxn ang="0">
                  <a:pos x="T4" y="T5"/>
                </a:cxn>
                <a:cxn ang="0">
                  <a:pos x="T6" y="T7"/>
                </a:cxn>
                <a:cxn ang="0">
                  <a:pos x="T8" y="T9"/>
                </a:cxn>
              </a:cxnLst>
              <a:rect l="0" t="0" r="r" b="b"/>
              <a:pathLst>
                <a:path w="524" h="881">
                  <a:moveTo>
                    <a:pt x="10" y="309"/>
                  </a:moveTo>
                  <a:lnTo>
                    <a:pt x="0" y="881"/>
                  </a:lnTo>
                  <a:lnTo>
                    <a:pt x="494" y="600"/>
                  </a:lnTo>
                  <a:lnTo>
                    <a:pt x="524" y="0"/>
                  </a:lnTo>
                  <a:lnTo>
                    <a:pt x="10" y="30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68" name="Freeform 3102"/>
            <p:cNvSpPr>
              <a:spLocks/>
            </p:cNvSpPr>
            <p:nvPr/>
          </p:nvSpPr>
          <p:spPr bwMode="auto">
            <a:xfrm>
              <a:off x="6307138" y="2689225"/>
              <a:ext cx="1724025" cy="1108075"/>
            </a:xfrm>
            <a:custGeom>
              <a:avLst/>
              <a:gdLst>
                <a:gd name="T0" fmla="*/ 6 w 664"/>
                <a:gd name="T1" fmla="*/ 320 h 427"/>
                <a:gd name="T2" fmla="*/ 32 w 664"/>
                <a:gd name="T3" fmla="*/ 306 h 427"/>
                <a:gd name="T4" fmla="*/ 48 w 664"/>
                <a:gd name="T5" fmla="*/ 311 h 427"/>
                <a:gd name="T6" fmla="*/ 125 w 664"/>
                <a:gd name="T7" fmla="*/ 360 h 427"/>
                <a:gd name="T8" fmla="*/ 575 w 664"/>
                <a:gd name="T9" fmla="*/ 93 h 427"/>
                <a:gd name="T10" fmla="*/ 518 w 664"/>
                <a:gd name="T11" fmla="*/ 56 h 427"/>
                <a:gd name="T12" fmla="*/ 509 w 664"/>
                <a:gd name="T13" fmla="*/ 14 h 427"/>
                <a:gd name="T14" fmla="*/ 534 w 664"/>
                <a:gd name="T15" fmla="*/ 0 h 427"/>
                <a:gd name="T16" fmla="*/ 551 w 664"/>
                <a:gd name="T17" fmla="*/ 5 h 427"/>
                <a:gd name="T18" fmla="*/ 650 w 664"/>
                <a:gd name="T19" fmla="*/ 68 h 427"/>
                <a:gd name="T20" fmla="*/ 659 w 664"/>
                <a:gd name="T21" fmla="*/ 78 h 427"/>
                <a:gd name="T22" fmla="*/ 660 w 664"/>
                <a:gd name="T23" fmla="*/ 78 h 427"/>
                <a:gd name="T24" fmla="*/ 661 w 664"/>
                <a:gd name="T25" fmla="*/ 80 h 427"/>
                <a:gd name="T26" fmla="*/ 662 w 664"/>
                <a:gd name="T27" fmla="*/ 83 h 427"/>
                <a:gd name="T28" fmla="*/ 663 w 664"/>
                <a:gd name="T29" fmla="*/ 86 h 427"/>
                <a:gd name="T30" fmla="*/ 663 w 664"/>
                <a:gd name="T31" fmla="*/ 88 h 427"/>
                <a:gd name="T32" fmla="*/ 664 w 664"/>
                <a:gd name="T33" fmla="*/ 92 h 427"/>
                <a:gd name="T34" fmla="*/ 664 w 664"/>
                <a:gd name="T35" fmla="*/ 94 h 427"/>
                <a:gd name="T36" fmla="*/ 664 w 664"/>
                <a:gd name="T37" fmla="*/ 97 h 427"/>
                <a:gd name="T38" fmla="*/ 663 w 664"/>
                <a:gd name="T39" fmla="*/ 100 h 427"/>
                <a:gd name="T40" fmla="*/ 663 w 664"/>
                <a:gd name="T41" fmla="*/ 103 h 427"/>
                <a:gd name="T42" fmla="*/ 661 w 664"/>
                <a:gd name="T43" fmla="*/ 106 h 427"/>
                <a:gd name="T44" fmla="*/ 660 w 664"/>
                <a:gd name="T45" fmla="*/ 109 h 427"/>
                <a:gd name="T46" fmla="*/ 659 w 664"/>
                <a:gd name="T47" fmla="*/ 110 h 427"/>
                <a:gd name="T48" fmla="*/ 659 w 664"/>
                <a:gd name="T49" fmla="*/ 111 h 427"/>
                <a:gd name="T50" fmla="*/ 655 w 664"/>
                <a:gd name="T51" fmla="*/ 116 h 427"/>
                <a:gd name="T52" fmla="*/ 654 w 664"/>
                <a:gd name="T53" fmla="*/ 116 h 427"/>
                <a:gd name="T54" fmla="*/ 649 w 664"/>
                <a:gd name="T55" fmla="*/ 120 h 427"/>
                <a:gd name="T56" fmla="*/ 139 w 664"/>
                <a:gd name="T57" fmla="*/ 423 h 427"/>
                <a:gd name="T58" fmla="*/ 139 w 664"/>
                <a:gd name="T59" fmla="*/ 423 h 427"/>
                <a:gd name="T60" fmla="*/ 134 w 664"/>
                <a:gd name="T61" fmla="*/ 425 h 427"/>
                <a:gd name="T62" fmla="*/ 132 w 664"/>
                <a:gd name="T63" fmla="*/ 426 h 427"/>
                <a:gd name="T64" fmla="*/ 124 w 664"/>
                <a:gd name="T65" fmla="*/ 427 h 427"/>
                <a:gd name="T66" fmla="*/ 124 w 664"/>
                <a:gd name="T67" fmla="*/ 427 h 427"/>
                <a:gd name="T68" fmla="*/ 124 w 664"/>
                <a:gd name="T69" fmla="*/ 427 h 427"/>
                <a:gd name="T70" fmla="*/ 124 w 664"/>
                <a:gd name="T71" fmla="*/ 427 h 427"/>
                <a:gd name="T72" fmla="*/ 123 w 664"/>
                <a:gd name="T73" fmla="*/ 427 h 427"/>
                <a:gd name="T74" fmla="*/ 116 w 664"/>
                <a:gd name="T75" fmla="*/ 426 h 427"/>
                <a:gd name="T76" fmla="*/ 113 w 664"/>
                <a:gd name="T77" fmla="*/ 424 h 427"/>
                <a:gd name="T78" fmla="*/ 108 w 664"/>
                <a:gd name="T79" fmla="*/ 422 h 427"/>
                <a:gd name="T80" fmla="*/ 107 w 664"/>
                <a:gd name="T81" fmla="*/ 422 h 427"/>
                <a:gd name="T82" fmla="*/ 15 w 664"/>
                <a:gd name="T83" fmla="*/ 362 h 427"/>
                <a:gd name="T84" fmla="*/ 2 w 664"/>
                <a:gd name="T85" fmla="*/ 343 h 427"/>
                <a:gd name="T86" fmla="*/ 6 w 664"/>
                <a:gd name="T87" fmla="*/ 32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4" h="427">
                  <a:moveTo>
                    <a:pt x="6" y="320"/>
                  </a:moveTo>
                  <a:cubicBezTo>
                    <a:pt x="12" y="311"/>
                    <a:pt x="21" y="306"/>
                    <a:pt x="32" y="306"/>
                  </a:cubicBezTo>
                  <a:cubicBezTo>
                    <a:pt x="38" y="306"/>
                    <a:pt x="43" y="308"/>
                    <a:pt x="48" y="311"/>
                  </a:cubicBezTo>
                  <a:cubicBezTo>
                    <a:pt x="125" y="360"/>
                    <a:pt x="125" y="360"/>
                    <a:pt x="125" y="360"/>
                  </a:cubicBezTo>
                  <a:cubicBezTo>
                    <a:pt x="575" y="93"/>
                    <a:pt x="575" y="93"/>
                    <a:pt x="575" y="93"/>
                  </a:cubicBezTo>
                  <a:cubicBezTo>
                    <a:pt x="518" y="56"/>
                    <a:pt x="518" y="56"/>
                    <a:pt x="518" y="56"/>
                  </a:cubicBezTo>
                  <a:cubicBezTo>
                    <a:pt x="504" y="47"/>
                    <a:pt x="500" y="28"/>
                    <a:pt x="509" y="14"/>
                  </a:cubicBezTo>
                  <a:cubicBezTo>
                    <a:pt x="514" y="5"/>
                    <a:pt x="524" y="0"/>
                    <a:pt x="534" y="0"/>
                  </a:cubicBezTo>
                  <a:cubicBezTo>
                    <a:pt x="540" y="0"/>
                    <a:pt x="546" y="1"/>
                    <a:pt x="551" y="5"/>
                  </a:cubicBezTo>
                  <a:cubicBezTo>
                    <a:pt x="650" y="68"/>
                    <a:pt x="650" y="68"/>
                    <a:pt x="650" y="68"/>
                  </a:cubicBezTo>
                  <a:cubicBezTo>
                    <a:pt x="654" y="71"/>
                    <a:pt x="657" y="74"/>
                    <a:pt x="659" y="78"/>
                  </a:cubicBezTo>
                  <a:cubicBezTo>
                    <a:pt x="659" y="78"/>
                    <a:pt x="660" y="78"/>
                    <a:pt x="660" y="78"/>
                  </a:cubicBezTo>
                  <a:cubicBezTo>
                    <a:pt x="660" y="79"/>
                    <a:pt x="660" y="80"/>
                    <a:pt x="661" y="80"/>
                  </a:cubicBezTo>
                  <a:cubicBezTo>
                    <a:pt x="661" y="81"/>
                    <a:pt x="661" y="82"/>
                    <a:pt x="662" y="83"/>
                  </a:cubicBezTo>
                  <a:cubicBezTo>
                    <a:pt x="662" y="84"/>
                    <a:pt x="663" y="85"/>
                    <a:pt x="663" y="86"/>
                  </a:cubicBezTo>
                  <a:cubicBezTo>
                    <a:pt x="663" y="87"/>
                    <a:pt x="663" y="88"/>
                    <a:pt x="663" y="88"/>
                  </a:cubicBezTo>
                  <a:cubicBezTo>
                    <a:pt x="664" y="89"/>
                    <a:pt x="664" y="91"/>
                    <a:pt x="664" y="92"/>
                  </a:cubicBezTo>
                  <a:cubicBezTo>
                    <a:pt x="664" y="93"/>
                    <a:pt x="664" y="93"/>
                    <a:pt x="664" y="94"/>
                  </a:cubicBezTo>
                  <a:cubicBezTo>
                    <a:pt x="664" y="95"/>
                    <a:pt x="664" y="96"/>
                    <a:pt x="664" y="97"/>
                  </a:cubicBezTo>
                  <a:cubicBezTo>
                    <a:pt x="664" y="98"/>
                    <a:pt x="663" y="99"/>
                    <a:pt x="663" y="100"/>
                  </a:cubicBezTo>
                  <a:cubicBezTo>
                    <a:pt x="663" y="101"/>
                    <a:pt x="663" y="102"/>
                    <a:pt x="663" y="103"/>
                  </a:cubicBezTo>
                  <a:cubicBezTo>
                    <a:pt x="662" y="104"/>
                    <a:pt x="662" y="105"/>
                    <a:pt x="661" y="106"/>
                  </a:cubicBezTo>
                  <a:cubicBezTo>
                    <a:pt x="661" y="107"/>
                    <a:pt x="661" y="108"/>
                    <a:pt x="660" y="109"/>
                  </a:cubicBezTo>
                  <a:cubicBezTo>
                    <a:pt x="660" y="109"/>
                    <a:pt x="660" y="110"/>
                    <a:pt x="659" y="110"/>
                  </a:cubicBezTo>
                  <a:cubicBezTo>
                    <a:pt x="659" y="111"/>
                    <a:pt x="659" y="111"/>
                    <a:pt x="659" y="111"/>
                  </a:cubicBezTo>
                  <a:cubicBezTo>
                    <a:pt x="658" y="113"/>
                    <a:pt x="656" y="114"/>
                    <a:pt x="655" y="116"/>
                  </a:cubicBezTo>
                  <a:cubicBezTo>
                    <a:pt x="655" y="116"/>
                    <a:pt x="654" y="116"/>
                    <a:pt x="654" y="116"/>
                  </a:cubicBezTo>
                  <a:cubicBezTo>
                    <a:pt x="653" y="118"/>
                    <a:pt x="651" y="119"/>
                    <a:pt x="649" y="120"/>
                  </a:cubicBezTo>
                  <a:cubicBezTo>
                    <a:pt x="139" y="423"/>
                    <a:pt x="139" y="423"/>
                    <a:pt x="139" y="423"/>
                  </a:cubicBezTo>
                  <a:cubicBezTo>
                    <a:pt x="139" y="423"/>
                    <a:pt x="139" y="423"/>
                    <a:pt x="139" y="423"/>
                  </a:cubicBezTo>
                  <a:cubicBezTo>
                    <a:pt x="137" y="424"/>
                    <a:pt x="136" y="424"/>
                    <a:pt x="134" y="425"/>
                  </a:cubicBezTo>
                  <a:cubicBezTo>
                    <a:pt x="133" y="425"/>
                    <a:pt x="132" y="426"/>
                    <a:pt x="132" y="426"/>
                  </a:cubicBezTo>
                  <a:cubicBezTo>
                    <a:pt x="129" y="426"/>
                    <a:pt x="127" y="427"/>
                    <a:pt x="124" y="427"/>
                  </a:cubicBezTo>
                  <a:cubicBezTo>
                    <a:pt x="124" y="427"/>
                    <a:pt x="124" y="427"/>
                    <a:pt x="124" y="427"/>
                  </a:cubicBezTo>
                  <a:cubicBezTo>
                    <a:pt x="124" y="427"/>
                    <a:pt x="124" y="427"/>
                    <a:pt x="124" y="427"/>
                  </a:cubicBezTo>
                  <a:cubicBezTo>
                    <a:pt x="124" y="427"/>
                    <a:pt x="124" y="427"/>
                    <a:pt x="124" y="427"/>
                  </a:cubicBezTo>
                  <a:cubicBezTo>
                    <a:pt x="124" y="427"/>
                    <a:pt x="124" y="427"/>
                    <a:pt x="123" y="427"/>
                  </a:cubicBezTo>
                  <a:cubicBezTo>
                    <a:pt x="121" y="427"/>
                    <a:pt x="118" y="426"/>
                    <a:pt x="116" y="426"/>
                  </a:cubicBezTo>
                  <a:cubicBezTo>
                    <a:pt x="115" y="425"/>
                    <a:pt x="114" y="425"/>
                    <a:pt x="113" y="424"/>
                  </a:cubicBezTo>
                  <a:cubicBezTo>
                    <a:pt x="111" y="424"/>
                    <a:pt x="109" y="423"/>
                    <a:pt x="108" y="422"/>
                  </a:cubicBezTo>
                  <a:cubicBezTo>
                    <a:pt x="108" y="422"/>
                    <a:pt x="107" y="422"/>
                    <a:pt x="107" y="422"/>
                  </a:cubicBezTo>
                  <a:cubicBezTo>
                    <a:pt x="15" y="362"/>
                    <a:pt x="15" y="362"/>
                    <a:pt x="15" y="362"/>
                  </a:cubicBezTo>
                  <a:cubicBezTo>
                    <a:pt x="8" y="358"/>
                    <a:pt x="4" y="351"/>
                    <a:pt x="2" y="343"/>
                  </a:cubicBezTo>
                  <a:cubicBezTo>
                    <a:pt x="0" y="335"/>
                    <a:pt x="2" y="327"/>
                    <a:pt x="6"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69" name="Freeform 3103"/>
            <p:cNvSpPr>
              <a:spLocks/>
            </p:cNvSpPr>
            <p:nvPr/>
          </p:nvSpPr>
          <p:spPr bwMode="auto">
            <a:xfrm>
              <a:off x="3884612" y="914400"/>
              <a:ext cx="1487488" cy="928688"/>
            </a:xfrm>
            <a:custGeom>
              <a:avLst/>
              <a:gdLst>
                <a:gd name="T0" fmla="*/ 2 w 573"/>
                <a:gd name="T1" fmla="*/ 319 h 358"/>
                <a:gd name="T2" fmla="*/ 16 w 573"/>
                <a:gd name="T3" fmla="*/ 301 h 358"/>
                <a:gd name="T4" fmla="*/ 526 w 573"/>
                <a:gd name="T5" fmla="*/ 4 h 358"/>
                <a:gd name="T6" fmla="*/ 541 w 573"/>
                <a:gd name="T7" fmla="*/ 0 h 358"/>
                <a:gd name="T8" fmla="*/ 568 w 573"/>
                <a:gd name="T9" fmla="*/ 15 h 358"/>
                <a:gd name="T10" fmla="*/ 571 w 573"/>
                <a:gd name="T11" fmla="*/ 38 h 358"/>
                <a:gd name="T12" fmla="*/ 557 w 573"/>
                <a:gd name="T13" fmla="*/ 57 h 358"/>
                <a:gd name="T14" fmla="*/ 47 w 573"/>
                <a:gd name="T15" fmla="*/ 353 h 358"/>
                <a:gd name="T16" fmla="*/ 32 w 573"/>
                <a:gd name="T17" fmla="*/ 358 h 358"/>
                <a:gd name="T18" fmla="*/ 5 w 573"/>
                <a:gd name="T19" fmla="*/ 342 h 358"/>
                <a:gd name="T20" fmla="*/ 2 w 573"/>
                <a:gd name="T21" fmla="*/ 319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3" h="358">
                  <a:moveTo>
                    <a:pt x="2" y="319"/>
                  </a:moveTo>
                  <a:cubicBezTo>
                    <a:pt x="4" y="311"/>
                    <a:pt x="9" y="305"/>
                    <a:pt x="16" y="301"/>
                  </a:cubicBezTo>
                  <a:cubicBezTo>
                    <a:pt x="526" y="4"/>
                    <a:pt x="526" y="4"/>
                    <a:pt x="526" y="4"/>
                  </a:cubicBezTo>
                  <a:cubicBezTo>
                    <a:pt x="531" y="2"/>
                    <a:pt x="536" y="0"/>
                    <a:pt x="541" y="0"/>
                  </a:cubicBezTo>
                  <a:cubicBezTo>
                    <a:pt x="552" y="0"/>
                    <a:pt x="562" y="6"/>
                    <a:pt x="568" y="15"/>
                  </a:cubicBezTo>
                  <a:cubicBezTo>
                    <a:pt x="572" y="22"/>
                    <a:pt x="573" y="31"/>
                    <a:pt x="571" y="38"/>
                  </a:cubicBezTo>
                  <a:cubicBezTo>
                    <a:pt x="569" y="46"/>
                    <a:pt x="564" y="53"/>
                    <a:pt x="557" y="57"/>
                  </a:cubicBezTo>
                  <a:cubicBezTo>
                    <a:pt x="47" y="353"/>
                    <a:pt x="47" y="353"/>
                    <a:pt x="47" y="353"/>
                  </a:cubicBezTo>
                  <a:cubicBezTo>
                    <a:pt x="42" y="356"/>
                    <a:pt x="37" y="358"/>
                    <a:pt x="32" y="358"/>
                  </a:cubicBezTo>
                  <a:cubicBezTo>
                    <a:pt x="21" y="358"/>
                    <a:pt x="11" y="352"/>
                    <a:pt x="5" y="342"/>
                  </a:cubicBezTo>
                  <a:cubicBezTo>
                    <a:pt x="1" y="335"/>
                    <a:pt x="0" y="327"/>
                    <a:pt x="2" y="31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870" name="Freeform 3104"/>
            <p:cNvSpPr>
              <a:spLocks/>
            </p:cNvSpPr>
            <p:nvPr/>
          </p:nvSpPr>
          <p:spPr bwMode="auto">
            <a:xfrm>
              <a:off x="3802062" y="1604963"/>
              <a:ext cx="588963" cy="896938"/>
            </a:xfrm>
            <a:custGeom>
              <a:avLst/>
              <a:gdLst>
                <a:gd name="T0" fmla="*/ 13 w 227"/>
                <a:gd name="T1" fmla="*/ 17 h 346"/>
                <a:gd name="T2" fmla="*/ 47 w 227"/>
                <a:gd name="T3" fmla="*/ 0 h 346"/>
                <a:gd name="T4" fmla="*/ 70 w 227"/>
                <a:gd name="T5" fmla="*/ 7 h 346"/>
                <a:gd name="T6" fmla="*/ 214 w 227"/>
                <a:gd name="T7" fmla="*/ 226 h 346"/>
                <a:gd name="T8" fmla="*/ 226 w 227"/>
                <a:gd name="T9" fmla="*/ 299 h 346"/>
                <a:gd name="T10" fmla="*/ 218 w 227"/>
                <a:gd name="T11" fmla="*/ 329 h 346"/>
                <a:gd name="T12" fmla="*/ 192 w 227"/>
                <a:gd name="T13" fmla="*/ 346 h 346"/>
                <a:gd name="T14" fmla="*/ 185 w 227"/>
                <a:gd name="T15" fmla="*/ 346 h 346"/>
                <a:gd name="T16" fmla="*/ 145 w 227"/>
                <a:gd name="T17" fmla="*/ 312 h 346"/>
                <a:gd name="T18" fmla="*/ 133 w 227"/>
                <a:gd name="T19" fmla="*/ 238 h 346"/>
                <a:gd name="T20" fmla="*/ 23 w 227"/>
                <a:gd name="T21" fmla="*/ 74 h 346"/>
                <a:gd name="T22" fmla="*/ 13 w 227"/>
                <a:gd name="T23" fmla="*/ 1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46">
                  <a:moveTo>
                    <a:pt x="13" y="17"/>
                  </a:moveTo>
                  <a:cubicBezTo>
                    <a:pt x="21" y="6"/>
                    <a:pt x="33" y="0"/>
                    <a:pt x="47" y="0"/>
                  </a:cubicBezTo>
                  <a:cubicBezTo>
                    <a:pt x="55" y="0"/>
                    <a:pt x="63" y="2"/>
                    <a:pt x="70" y="7"/>
                  </a:cubicBezTo>
                  <a:cubicBezTo>
                    <a:pt x="75" y="11"/>
                    <a:pt x="193" y="95"/>
                    <a:pt x="214" y="226"/>
                  </a:cubicBezTo>
                  <a:cubicBezTo>
                    <a:pt x="226" y="299"/>
                    <a:pt x="226" y="299"/>
                    <a:pt x="226" y="299"/>
                  </a:cubicBezTo>
                  <a:cubicBezTo>
                    <a:pt x="227" y="310"/>
                    <a:pt x="225" y="321"/>
                    <a:pt x="218" y="329"/>
                  </a:cubicBezTo>
                  <a:cubicBezTo>
                    <a:pt x="212" y="338"/>
                    <a:pt x="202" y="344"/>
                    <a:pt x="192" y="346"/>
                  </a:cubicBezTo>
                  <a:cubicBezTo>
                    <a:pt x="189" y="346"/>
                    <a:pt x="187" y="346"/>
                    <a:pt x="185" y="346"/>
                  </a:cubicBezTo>
                  <a:cubicBezTo>
                    <a:pt x="165" y="346"/>
                    <a:pt x="148" y="332"/>
                    <a:pt x="145" y="312"/>
                  </a:cubicBezTo>
                  <a:cubicBezTo>
                    <a:pt x="133" y="238"/>
                    <a:pt x="133" y="238"/>
                    <a:pt x="133" y="238"/>
                  </a:cubicBezTo>
                  <a:cubicBezTo>
                    <a:pt x="118" y="143"/>
                    <a:pt x="24" y="75"/>
                    <a:pt x="23" y="74"/>
                  </a:cubicBezTo>
                  <a:cubicBezTo>
                    <a:pt x="5" y="61"/>
                    <a:pt x="0" y="36"/>
                    <a:pt x="13" y="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779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up)">
                                      <p:cBhvr>
                                        <p:cTn id="12" dur="500"/>
                                        <p:tgtEl>
                                          <p:spTgt spid="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017"/>
                                        </p:tgtEl>
                                        <p:attrNameLst>
                                          <p:attrName>style.visibility</p:attrName>
                                        </p:attrNameLst>
                                      </p:cBhvr>
                                      <p:to>
                                        <p:strVal val="visible"/>
                                      </p:to>
                                    </p:set>
                                    <p:anim calcmode="lin" valueType="num">
                                      <p:cBhvr additive="base">
                                        <p:cTn id="15" dur="500"/>
                                        <p:tgtEl>
                                          <p:spTgt spid="4017"/>
                                        </p:tgtEl>
                                        <p:attrNameLst>
                                          <p:attrName>ppt_y</p:attrName>
                                        </p:attrNameLst>
                                      </p:cBhvr>
                                      <p:tavLst>
                                        <p:tav tm="0">
                                          <p:val>
                                            <p:strVal val="#ppt_y+#ppt_h*1.125000"/>
                                          </p:val>
                                        </p:tav>
                                        <p:tav tm="100000">
                                          <p:val>
                                            <p:strVal val="#ppt_y"/>
                                          </p:val>
                                        </p:tav>
                                      </p:tavLst>
                                    </p:anim>
                                    <p:animEffect transition="in" filter="wipe(up)">
                                      <p:cBhvr>
                                        <p:cTn id="16" dur="500"/>
                                        <p:tgtEl>
                                          <p:spTgt spid="4017"/>
                                        </p:tgtEl>
                                      </p:cBhvr>
                                    </p:animEffect>
                                  </p:childTnLst>
                                </p:cTn>
                              </p:par>
                              <p:par>
                                <p:cTn id="17" presetID="1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par>
                                <p:cTn id="21" presetID="1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p:tgtEl>
                                          <p:spTgt spid="2"/>
                                        </p:tgtEl>
                                        <p:attrNameLst>
                                          <p:attrName>ppt_y</p:attrName>
                                        </p:attrNameLst>
                                      </p:cBhvr>
                                      <p:tavLst>
                                        <p:tav tm="0">
                                          <p:val>
                                            <p:strVal val="#ppt_y+#ppt_h*1.125000"/>
                                          </p:val>
                                        </p:tav>
                                        <p:tav tm="100000">
                                          <p:val>
                                            <p:strVal val="#ppt_y"/>
                                          </p:val>
                                        </p:tav>
                                      </p:tavLst>
                                    </p:anim>
                                    <p:animEffect transition="in" filter="wipe(up)">
                                      <p:cBhvr>
                                        <p:cTn id="24" dur="500"/>
                                        <p:tgtEl>
                                          <p:spTgt spid="2"/>
                                        </p:tgtEl>
                                      </p:cBhvr>
                                    </p:animEffect>
                                  </p:childTnLst>
                                </p:cTn>
                              </p:par>
                              <p:par>
                                <p:cTn id="25" presetID="12" presetClass="entr" presetSubtype="4" fill="hold" nodeType="withEffect">
                                  <p:stCondLst>
                                    <p:cond delay="0"/>
                                  </p:stCondLst>
                                  <p:childTnLst>
                                    <p:set>
                                      <p:cBhvr>
                                        <p:cTn id="26" dur="1" fill="hold">
                                          <p:stCondLst>
                                            <p:cond delay="0"/>
                                          </p:stCondLst>
                                        </p:cTn>
                                        <p:tgtEl>
                                          <p:spTgt spid="4877"/>
                                        </p:tgtEl>
                                        <p:attrNameLst>
                                          <p:attrName>style.visibility</p:attrName>
                                        </p:attrNameLst>
                                      </p:cBhvr>
                                      <p:to>
                                        <p:strVal val="visible"/>
                                      </p:to>
                                    </p:set>
                                    <p:anim calcmode="lin" valueType="num">
                                      <p:cBhvr additive="base">
                                        <p:cTn id="27" dur="500"/>
                                        <p:tgtEl>
                                          <p:spTgt spid="4877"/>
                                        </p:tgtEl>
                                        <p:attrNameLst>
                                          <p:attrName>ppt_y</p:attrName>
                                        </p:attrNameLst>
                                      </p:cBhvr>
                                      <p:tavLst>
                                        <p:tav tm="0">
                                          <p:val>
                                            <p:strVal val="#ppt_y+#ppt_h*1.125000"/>
                                          </p:val>
                                        </p:tav>
                                        <p:tav tm="100000">
                                          <p:val>
                                            <p:strVal val="#ppt_y"/>
                                          </p:val>
                                        </p:tav>
                                      </p:tavLst>
                                    </p:anim>
                                    <p:animEffect transition="in" filter="wipe(up)">
                                      <p:cBhvr>
                                        <p:cTn id="28" dur="500"/>
                                        <p:tgtEl>
                                          <p:spTgt spid="487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879"/>
                                        </p:tgtEl>
                                        <p:attrNameLst>
                                          <p:attrName>style.visibility</p:attrName>
                                        </p:attrNameLst>
                                      </p:cBhvr>
                                      <p:to>
                                        <p:strVal val="visible"/>
                                      </p:to>
                                    </p:set>
                                    <p:animEffect transition="in" filter="fade">
                                      <p:cBhvr>
                                        <p:cTn id="32" dur="500"/>
                                        <p:tgtEl>
                                          <p:spTgt spid="487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880"/>
                                        </p:tgtEl>
                                        <p:attrNameLst>
                                          <p:attrName>style.visibility</p:attrName>
                                        </p:attrNameLst>
                                      </p:cBhvr>
                                      <p:to>
                                        <p:strVal val="visible"/>
                                      </p:to>
                                    </p:set>
                                    <p:animEffect transition="in" filter="fade">
                                      <p:cBhvr>
                                        <p:cTn id="35" dur="500"/>
                                        <p:tgtEl>
                                          <p:spTgt spid="4880"/>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881"/>
                                        </p:tgtEl>
                                        <p:attrNameLst>
                                          <p:attrName>style.visibility</p:attrName>
                                        </p:attrNameLst>
                                      </p:cBhvr>
                                      <p:to>
                                        <p:strVal val="visible"/>
                                      </p:to>
                                    </p:set>
                                    <p:anim calcmode="lin" valueType="num">
                                      <p:cBhvr>
                                        <p:cTn id="38" dur="500" fill="hold"/>
                                        <p:tgtEl>
                                          <p:spTgt spid="4881"/>
                                        </p:tgtEl>
                                        <p:attrNameLst>
                                          <p:attrName>ppt_w</p:attrName>
                                        </p:attrNameLst>
                                      </p:cBhvr>
                                      <p:tavLst>
                                        <p:tav tm="0">
                                          <p:val>
                                            <p:fltVal val="0"/>
                                          </p:val>
                                        </p:tav>
                                        <p:tav tm="100000">
                                          <p:val>
                                            <p:strVal val="#ppt_w"/>
                                          </p:val>
                                        </p:tav>
                                      </p:tavLst>
                                    </p:anim>
                                    <p:anim calcmode="lin" valueType="num">
                                      <p:cBhvr>
                                        <p:cTn id="39" dur="500" fill="hold"/>
                                        <p:tgtEl>
                                          <p:spTgt spid="4881"/>
                                        </p:tgtEl>
                                        <p:attrNameLst>
                                          <p:attrName>ppt_h</p:attrName>
                                        </p:attrNameLst>
                                      </p:cBhvr>
                                      <p:tavLst>
                                        <p:tav tm="0">
                                          <p:val>
                                            <p:fltVal val="0"/>
                                          </p:val>
                                        </p:tav>
                                        <p:tav tm="100000">
                                          <p:val>
                                            <p:strVal val="#ppt_h"/>
                                          </p:val>
                                        </p:tav>
                                      </p:tavLst>
                                    </p:anim>
                                    <p:animEffect transition="in" filter="fade">
                                      <p:cBhvr>
                                        <p:cTn id="40" dur="500"/>
                                        <p:tgtEl>
                                          <p:spTgt spid="4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7" grpId="0" animBg="1"/>
      <p:bldP spid="4879" grpId="0"/>
      <p:bldP spid="4880" grpId="0"/>
      <p:bldP spid="488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A9BFA10-A491-4FDC-9217-936706A5B630}"/>
              </a:ext>
            </a:extLst>
          </p:cNvPr>
          <p:cNvGraphicFramePr>
            <a:graphicFrameLocks/>
          </p:cNvGraphicFramePr>
          <p:nvPr>
            <p:extLst>
              <p:ext uri="{D42A27DB-BD31-4B8C-83A1-F6EECF244321}">
                <p14:modId xmlns:p14="http://schemas.microsoft.com/office/powerpoint/2010/main" val="640207468"/>
              </p:ext>
            </p:extLst>
          </p:nvPr>
        </p:nvGraphicFramePr>
        <p:xfrm>
          <a:off x="1352550" y="609600"/>
          <a:ext cx="8382000" cy="59609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305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p:cNvSpPr txBox="1"/>
          <p:nvPr/>
        </p:nvSpPr>
        <p:spPr>
          <a:xfrm>
            <a:off x="838200" y="472960"/>
            <a:ext cx="10515599" cy="769441"/>
          </a:xfrm>
          <a:prstGeom prst="rect">
            <a:avLst/>
          </a:prstGeom>
          <a:noFill/>
        </p:spPr>
        <p:txBody>
          <a:bodyPr wrap="square" lIns="91440" tIns="45720" rIns="91440" bIns="45720" rtlCol="0">
            <a:spAutoFit/>
          </a:bodyPr>
          <a:lstStyle/>
          <a:p>
            <a:r>
              <a:rPr lang="en-US" sz="4400" b="1" dirty="0">
                <a:latin typeface="+mj-lt"/>
                <a:cs typeface="Rajdhani" panose="02000000000000000000" pitchFamily="2" charset="0"/>
              </a:rPr>
              <a:t>4. Exploratory Data Analysis</a:t>
            </a:r>
          </a:p>
        </p:txBody>
      </p:sp>
      <p:sp>
        <p:nvSpPr>
          <p:cNvPr id="13" name="TextBox 12">
            <a:extLst>
              <a:ext uri="{FF2B5EF4-FFF2-40B4-BE49-F238E27FC236}">
                <a16:creationId xmlns:a16="http://schemas.microsoft.com/office/drawing/2014/main" id="{362C3E52-41ED-4F2B-8661-24E5EAC387D7}"/>
              </a:ext>
            </a:extLst>
          </p:cNvPr>
          <p:cNvSpPr txBox="1"/>
          <p:nvPr/>
        </p:nvSpPr>
        <p:spPr>
          <a:xfrm>
            <a:off x="683510" y="1209393"/>
            <a:ext cx="6991643" cy="590162"/>
          </a:xfrm>
          <a:prstGeom prst="rect">
            <a:avLst/>
          </a:prstGeom>
          <a:noFill/>
        </p:spPr>
        <p:txBody>
          <a:bodyPr wrap="square" lIns="91440" tIns="45720" rIns="91440" bIns="45720" rtlCol="0">
            <a:spAutoFit/>
          </a:bodyPr>
          <a:lstStyle/>
          <a:p>
            <a:pPr algn="l"/>
            <a:r>
              <a:rPr lang="en-US" b="1" i="0" dirty="0">
                <a:effectLst/>
                <a:latin typeface="Arial" panose="020B0604020202020204" pitchFamily="34" charset="0"/>
                <a:cs typeface="Arial" panose="020B0604020202020204" pitchFamily="34" charset="0"/>
              </a:rPr>
              <a:t>EDA - Univariate Analysis - Analysis Churn by each Variable</a:t>
            </a:r>
          </a:p>
          <a:p>
            <a:pPr>
              <a:lnSpc>
                <a:spcPct val="130000"/>
              </a:lnSpc>
            </a:pPr>
            <a:endParaRPr lang="en-US" sz="1200" dirty="0">
              <a:solidFill>
                <a:schemeClr val="tx2"/>
              </a:solidFill>
            </a:endParaRPr>
          </a:p>
        </p:txBody>
      </p:sp>
      <p:sp>
        <p:nvSpPr>
          <p:cNvPr id="14" name="TextBox 13">
            <a:extLst>
              <a:ext uri="{FF2B5EF4-FFF2-40B4-BE49-F238E27FC236}">
                <a16:creationId xmlns:a16="http://schemas.microsoft.com/office/drawing/2014/main" id="{21044D05-4304-4213-B6AE-E52F1DD611AC}"/>
              </a:ext>
            </a:extLst>
          </p:cNvPr>
          <p:cNvSpPr txBox="1"/>
          <p:nvPr/>
        </p:nvSpPr>
        <p:spPr>
          <a:xfrm>
            <a:off x="719852" y="1581064"/>
            <a:ext cx="6420674" cy="421526"/>
          </a:xfrm>
          <a:prstGeom prst="rect">
            <a:avLst/>
          </a:prstGeom>
          <a:noFill/>
        </p:spPr>
        <p:txBody>
          <a:bodyPr wrap="square" lIns="91440" tIns="45720" rIns="91440" bIns="45720" rtlCol="0">
            <a:spAutoFit/>
          </a:bodyPr>
          <a:lstStyle/>
          <a:p>
            <a:pPr>
              <a:lnSpc>
                <a:spcPct val="130000"/>
              </a:lnSpc>
            </a:pPr>
            <a:r>
              <a:rPr lang="en-US" dirty="0">
                <a:latin typeface="Arial" panose="020B0604020202020204" pitchFamily="34" charset="0"/>
                <a:cs typeface="Arial" panose="020B0604020202020204" pitchFamily="34" charset="0"/>
              </a:rPr>
              <a:t>How customer behave ?</a:t>
            </a:r>
            <a:endParaRPr lang="en-US" sz="1200" dirty="0"/>
          </a:p>
        </p:txBody>
      </p:sp>
      <p:pic>
        <p:nvPicPr>
          <p:cNvPr id="1026" name="Picture 2">
            <a:extLst>
              <a:ext uri="{FF2B5EF4-FFF2-40B4-BE49-F238E27FC236}">
                <a16:creationId xmlns:a16="http://schemas.microsoft.com/office/drawing/2014/main" id="{0DA868AB-F21E-44AD-B56B-BDBB92E21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56671"/>
            <a:ext cx="7524750" cy="44013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C202E8-694E-446C-9FC0-975553421C30}"/>
              </a:ext>
            </a:extLst>
          </p:cNvPr>
          <p:cNvSpPr txBox="1"/>
          <p:nvPr/>
        </p:nvSpPr>
        <p:spPr>
          <a:xfrm>
            <a:off x="4397326" y="6200374"/>
            <a:ext cx="1012874" cy="369332"/>
          </a:xfrm>
          <a:prstGeom prst="rect">
            <a:avLst/>
          </a:prstGeom>
          <a:noFill/>
        </p:spPr>
        <p:txBody>
          <a:bodyPr wrap="square" rtlCol="0">
            <a:spAutoFit/>
          </a:bodyPr>
          <a:lstStyle/>
          <a:p>
            <a:r>
              <a:rPr lang="en-US" dirty="0"/>
              <a:t>months</a:t>
            </a:r>
          </a:p>
        </p:txBody>
      </p:sp>
      <p:sp>
        <p:nvSpPr>
          <p:cNvPr id="4" name="TextBox 3">
            <a:extLst>
              <a:ext uri="{FF2B5EF4-FFF2-40B4-BE49-F238E27FC236}">
                <a16:creationId xmlns:a16="http://schemas.microsoft.com/office/drawing/2014/main" id="{C2FB2508-0A38-4D79-8C64-6E9D379B0DE6}"/>
              </a:ext>
            </a:extLst>
          </p:cNvPr>
          <p:cNvSpPr txBox="1"/>
          <p:nvPr/>
        </p:nvSpPr>
        <p:spPr>
          <a:xfrm>
            <a:off x="7981950" y="3412290"/>
            <a:ext cx="421005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Customer who have been with company around </a:t>
            </a:r>
            <a:r>
              <a:rPr lang="en-US" b="1" dirty="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months churned the most and likely to churn. </a:t>
            </a:r>
            <a:r>
              <a:rPr lang="en-US" dirty="0" err="1">
                <a:latin typeface="Arial" panose="020B0604020202020204" pitchFamily="34" charset="0"/>
                <a:cs typeface="Arial" panose="020B0604020202020204" pitchFamily="34" charset="0"/>
              </a:rPr>
              <a:t>Churn_percentag</a:t>
            </a:r>
            <a:r>
              <a:rPr lang="en-US" dirty="0">
                <a:latin typeface="Arial" panose="020B0604020202020204" pitchFamily="34" charset="0"/>
                <a:cs typeface="Arial" panose="020B0604020202020204" pitchFamily="34" charset="0"/>
              </a:rPr>
              <a:t>  of </a:t>
            </a:r>
            <a:r>
              <a:rPr lang="en-US" b="1"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 months= </a:t>
            </a:r>
            <a:r>
              <a:rPr lang="en-US" b="1" dirty="0">
                <a:latin typeface="Arial" panose="020B0604020202020204" pitchFamily="34" charset="0"/>
                <a:cs typeface="Arial" panose="020B0604020202020204" pitchFamily="34" charset="0"/>
              </a:rPr>
              <a:t>53.54%</a:t>
            </a:r>
            <a:r>
              <a:rPr lang="en-US"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Customer who stayed more then </a:t>
            </a:r>
            <a:r>
              <a:rPr lang="en-US" b="1" dirty="0">
                <a:latin typeface="Arial" panose="020B0604020202020204" pitchFamily="34" charset="0"/>
                <a:cs typeface="Arial" panose="020B0604020202020204" pitchFamily="34" charset="0"/>
              </a:rPr>
              <a:t>22</a:t>
            </a:r>
            <a:r>
              <a:rPr lang="en-US" dirty="0">
                <a:latin typeface="Arial" panose="020B0604020202020204" pitchFamily="34" charset="0"/>
                <a:cs typeface="Arial" panose="020B0604020202020204" pitchFamily="34" charset="0"/>
              </a:rPr>
              <a:t> months are less likely to churn. </a:t>
            </a:r>
            <a:r>
              <a:rPr lang="en-US" dirty="0" err="1">
                <a:latin typeface="Arial" panose="020B0604020202020204" pitchFamily="34" charset="0"/>
                <a:cs typeface="Arial" panose="020B0604020202020204" pitchFamily="34" charset="0"/>
              </a:rPr>
              <a:t>Churn_percentag</a:t>
            </a:r>
            <a:r>
              <a:rPr lang="en-US" dirty="0">
                <a:latin typeface="Arial" panose="020B0604020202020204" pitchFamily="34" charset="0"/>
                <a:cs typeface="Arial" panose="020B0604020202020204" pitchFamily="34" charset="0"/>
              </a:rPr>
              <a:t>  22 up months= </a:t>
            </a:r>
            <a:r>
              <a:rPr lang="en-US" b="1" dirty="0">
                <a:latin typeface="Arial" panose="020B0604020202020204" pitchFamily="34" charset="0"/>
                <a:cs typeface="Arial" panose="020B0604020202020204" pitchFamily="34" charset="0"/>
              </a:rPr>
              <a:t>0%</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52E3B6DD-1F4F-4BFC-9A12-7593A8BA317B}"/>
              </a:ext>
            </a:extLst>
          </p:cNvPr>
          <p:cNvSpPr txBox="1"/>
          <p:nvPr/>
        </p:nvSpPr>
        <p:spPr>
          <a:xfrm>
            <a:off x="3386504" y="2017987"/>
            <a:ext cx="303451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Tenure</a:t>
            </a:r>
          </a:p>
        </p:txBody>
      </p:sp>
    </p:spTree>
    <p:extLst>
      <p:ext uri="{BB962C8B-B14F-4D97-AF65-F5344CB8AC3E}">
        <p14:creationId xmlns:p14="http://schemas.microsoft.com/office/powerpoint/2010/main" val="187265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D7A30A-B8BB-4704-BEEF-8B566221364C}"/>
              </a:ext>
            </a:extLst>
          </p:cNvPr>
          <p:cNvPicPr>
            <a:picLocks noChangeAspect="1"/>
          </p:cNvPicPr>
          <p:nvPr/>
        </p:nvPicPr>
        <p:blipFill>
          <a:blip r:embed="rId2"/>
          <a:stretch>
            <a:fillRect/>
          </a:stretch>
        </p:blipFill>
        <p:spPr>
          <a:xfrm>
            <a:off x="1" y="1213283"/>
            <a:ext cx="7791449" cy="4800499"/>
          </a:xfrm>
          <a:prstGeom prst="rect">
            <a:avLst/>
          </a:prstGeom>
        </p:spPr>
      </p:pic>
      <p:sp>
        <p:nvSpPr>
          <p:cNvPr id="3" name="TextBox 2">
            <a:extLst>
              <a:ext uri="{FF2B5EF4-FFF2-40B4-BE49-F238E27FC236}">
                <a16:creationId xmlns:a16="http://schemas.microsoft.com/office/drawing/2014/main" id="{048BB04C-0A76-4A9B-A952-18939023EAF8}"/>
              </a:ext>
            </a:extLst>
          </p:cNvPr>
          <p:cNvSpPr txBox="1"/>
          <p:nvPr/>
        </p:nvSpPr>
        <p:spPr>
          <a:xfrm>
            <a:off x="4559984" y="5460051"/>
            <a:ext cx="703384" cy="369332"/>
          </a:xfrm>
          <a:prstGeom prst="rect">
            <a:avLst/>
          </a:prstGeom>
          <a:noFill/>
        </p:spPr>
        <p:txBody>
          <a:bodyPr wrap="square" rtlCol="0">
            <a:spAutoFit/>
          </a:bodyPr>
          <a:lstStyle/>
          <a:p>
            <a:r>
              <a:rPr lang="en-US" dirty="0"/>
              <a:t>Km</a:t>
            </a:r>
          </a:p>
        </p:txBody>
      </p:sp>
      <p:sp>
        <p:nvSpPr>
          <p:cNvPr id="4" name="TextBox 3">
            <a:extLst>
              <a:ext uri="{FF2B5EF4-FFF2-40B4-BE49-F238E27FC236}">
                <a16:creationId xmlns:a16="http://schemas.microsoft.com/office/drawing/2014/main" id="{67CD7FC7-E9AE-4702-930C-74ED547D4AF2}"/>
              </a:ext>
            </a:extLst>
          </p:cNvPr>
          <p:cNvSpPr txBox="1"/>
          <p:nvPr/>
        </p:nvSpPr>
        <p:spPr>
          <a:xfrm>
            <a:off x="7791450" y="2828835"/>
            <a:ext cx="37528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of customers are near warehouse </a:t>
            </a:r>
            <a:r>
              <a:rPr lang="en-US" b="1" dirty="0">
                <a:latin typeface="Arial" panose="020B0604020202020204" pitchFamily="34" charset="0"/>
                <a:cs typeface="Arial" panose="020B0604020202020204" pitchFamily="34" charset="0"/>
              </a:rPr>
              <a:t>5km -18km</a:t>
            </a:r>
            <a:r>
              <a:rPr lang="en-US"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Customer who far more than </a:t>
            </a:r>
            <a:r>
              <a:rPr lang="en-US" b="1" dirty="0">
                <a:latin typeface="Arial" panose="020B0604020202020204" pitchFamily="34" charset="0"/>
                <a:cs typeface="Arial" panose="020B0604020202020204" pitchFamily="34" charset="0"/>
              </a:rPr>
              <a:t>20</a:t>
            </a:r>
            <a:r>
              <a:rPr lang="en-US" dirty="0">
                <a:latin typeface="Arial" panose="020B0604020202020204" pitchFamily="34" charset="0"/>
                <a:cs typeface="Arial" panose="020B0604020202020204" pitchFamily="34" charset="0"/>
              </a:rPr>
              <a:t> km is likely to churn.</a:t>
            </a:r>
          </a:p>
        </p:txBody>
      </p:sp>
      <p:sp>
        <p:nvSpPr>
          <p:cNvPr id="5" name="TextBox 4">
            <a:extLst>
              <a:ext uri="{FF2B5EF4-FFF2-40B4-BE49-F238E27FC236}">
                <a16:creationId xmlns:a16="http://schemas.microsoft.com/office/drawing/2014/main" id="{C0670B9A-05A6-43AC-80AD-6206EAA4F7A9}"/>
              </a:ext>
            </a:extLst>
          </p:cNvPr>
          <p:cNvSpPr txBox="1"/>
          <p:nvPr/>
        </p:nvSpPr>
        <p:spPr>
          <a:xfrm>
            <a:off x="1638300" y="523905"/>
            <a:ext cx="44577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Warehouse To Home</a:t>
            </a:r>
          </a:p>
        </p:txBody>
      </p:sp>
    </p:spTree>
    <p:extLst>
      <p:ext uri="{BB962C8B-B14F-4D97-AF65-F5344CB8AC3E}">
        <p14:creationId xmlns:p14="http://schemas.microsoft.com/office/powerpoint/2010/main" val="220418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027D7-F1AF-4D26-80E7-74D0ADCE6B96}"/>
              </a:ext>
            </a:extLst>
          </p:cNvPr>
          <p:cNvPicPr>
            <a:picLocks noChangeAspect="1"/>
          </p:cNvPicPr>
          <p:nvPr/>
        </p:nvPicPr>
        <p:blipFill>
          <a:blip r:embed="rId2"/>
          <a:stretch>
            <a:fillRect/>
          </a:stretch>
        </p:blipFill>
        <p:spPr>
          <a:xfrm>
            <a:off x="1" y="1415562"/>
            <a:ext cx="8191500" cy="4900246"/>
          </a:xfrm>
          <a:prstGeom prst="rect">
            <a:avLst/>
          </a:prstGeom>
        </p:spPr>
      </p:pic>
      <p:sp>
        <p:nvSpPr>
          <p:cNvPr id="3" name="TextBox 2">
            <a:extLst>
              <a:ext uri="{FF2B5EF4-FFF2-40B4-BE49-F238E27FC236}">
                <a16:creationId xmlns:a16="http://schemas.microsoft.com/office/drawing/2014/main" id="{772057F5-14F1-4DEB-8C60-EE86083C49B6}"/>
              </a:ext>
            </a:extLst>
          </p:cNvPr>
          <p:cNvSpPr txBox="1"/>
          <p:nvPr/>
        </p:nvSpPr>
        <p:spPr>
          <a:xfrm>
            <a:off x="8686800" y="3041781"/>
            <a:ext cx="289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Mostly customer spend on web  around </a:t>
            </a:r>
            <a:r>
              <a:rPr lang="en-US" b="1" dirty="0">
                <a:latin typeface="Arial" panose="020B0604020202020204" pitchFamily="34" charset="0"/>
                <a:cs typeface="Arial" panose="020B0604020202020204" pitchFamily="34" charset="0"/>
              </a:rPr>
              <a:t>2.5-3.0 </a:t>
            </a:r>
            <a:r>
              <a:rPr lang="en-US" dirty="0">
                <a:latin typeface="Arial" panose="020B0604020202020204" pitchFamily="34" charset="0"/>
                <a:cs typeface="Arial" panose="020B0604020202020204" pitchFamily="34" charset="0"/>
              </a:rPr>
              <a:t>hours, but </a:t>
            </a:r>
            <a:r>
              <a:rPr lang="en-US" b="1" dirty="0">
                <a:latin typeface="Arial" panose="020B0604020202020204" pitchFamily="34" charset="0"/>
                <a:cs typeface="Arial" panose="020B0604020202020204" pitchFamily="34" charset="0"/>
              </a:rPr>
              <a:t>2-4</a:t>
            </a:r>
            <a:r>
              <a:rPr lang="en-US" dirty="0">
                <a:latin typeface="Arial" panose="020B0604020202020204" pitchFamily="34" charset="0"/>
                <a:cs typeface="Arial" panose="020B0604020202020204" pitchFamily="34" charset="0"/>
              </a:rPr>
              <a:t> also most likely to churn which is </a:t>
            </a:r>
            <a:r>
              <a:rPr lang="en-US" b="1" dirty="0">
                <a:latin typeface="Arial" panose="020B0604020202020204" pitchFamily="34" charset="0"/>
                <a:cs typeface="Arial" panose="020B0604020202020204" pitchFamily="34" charset="0"/>
              </a:rPr>
              <a:t>15-17%</a:t>
            </a:r>
            <a:r>
              <a:rPr lang="en-US" dirty="0">
                <a:latin typeface="Arial" panose="020B0604020202020204" pitchFamily="34" charset="0"/>
                <a:cs typeface="Arial" panose="020B0604020202020204" pitchFamily="34" charset="0"/>
              </a:rPr>
              <a:t>.</a:t>
            </a:r>
            <a:endParaRPr lang="en-US" dirty="0"/>
          </a:p>
        </p:txBody>
      </p:sp>
      <p:sp>
        <p:nvSpPr>
          <p:cNvPr id="5" name="TextBox 4">
            <a:extLst>
              <a:ext uri="{FF2B5EF4-FFF2-40B4-BE49-F238E27FC236}">
                <a16:creationId xmlns:a16="http://schemas.microsoft.com/office/drawing/2014/main" id="{ADDD4273-FFDF-4845-870E-C11613B49B3F}"/>
              </a:ext>
            </a:extLst>
          </p:cNvPr>
          <p:cNvSpPr txBox="1"/>
          <p:nvPr/>
        </p:nvSpPr>
        <p:spPr>
          <a:xfrm>
            <a:off x="1371600" y="523905"/>
            <a:ext cx="389176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Hour Spend On App</a:t>
            </a:r>
          </a:p>
        </p:txBody>
      </p:sp>
    </p:spTree>
    <p:extLst>
      <p:ext uri="{BB962C8B-B14F-4D97-AF65-F5344CB8AC3E}">
        <p14:creationId xmlns:p14="http://schemas.microsoft.com/office/powerpoint/2010/main" val="290589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F9971-C93A-4260-9424-7F60E08ED980}"/>
              </a:ext>
            </a:extLst>
          </p:cNvPr>
          <p:cNvPicPr>
            <a:picLocks noChangeAspect="1"/>
          </p:cNvPicPr>
          <p:nvPr/>
        </p:nvPicPr>
        <p:blipFill>
          <a:blip r:embed="rId2"/>
          <a:stretch>
            <a:fillRect/>
          </a:stretch>
        </p:blipFill>
        <p:spPr>
          <a:xfrm>
            <a:off x="1" y="1143000"/>
            <a:ext cx="8362950" cy="5065835"/>
          </a:xfrm>
          <a:prstGeom prst="rect">
            <a:avLst/>
          </a:prstGeom>
        </p:spPr>
      </p:pic>
      <p:sp>
        <p:nvSpPr>
          <p:cNvPr id="2" name="TextBox 1">
            <a:extLst>
              <a:ext uri="{FF2B5EF4-FFF2-40B4-BE49-F238E27FC236}">
                <a16:creationId xmlns:a16="http://schemas.microsoft.com/office/drawing/2014/main" id="{73FE38A2-5D5F-492F-8BAD-E2A00CA4B76B}"/>
              </a:ext>
            </a:extLst>
          </p:cNvPr>
          <p:cNvSpPr txBox="1"/>
          <p:nvPr/>
        </p:nvSpPr>
        <p:spPr>
          <a:xfrm>
            <a:off x="8858250" y="2791778"/>
            <a:ext cx="28956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Customer who don’t use coupon at all are likely to churn and  most customers are use </a:t>
            </a:r>
            <a:r>
              <a:rPr lang="en-US" b="1" dirty="0">
                <a:latin typeface="Arial" panose="020B0604020202020204" pitchFamily="34" charset="0"/>
                <a:cs typeface="Arial" panose="020B0604020202020204" pitchFamily="34" charset="0"/>
              </a:rPr>
              <a:t>1-2</a:t>
            </a:r>
            <a:r>
              <a:rPr lang="en-US" dirty="0">
                <a:latin typeface="Arial" panose="020B0604020202020204" pitchFamily="34" charset="0"/>
                <a:cs typeface="Arial" panose="020B0604020202020204" pitchFamily="34" charset="0"/>
              </a:rPr>
              <a:t> coupon. Overall churn percentage is </a:t>
            </a:r>
            <a:r>
              <a:rPr lang="en-US" b="1" dirty="0">
                <a:latin typeface="Arial" panose="020B0604020202020204" pitchFamily="34" charset="0"/>
                <a:cs typeface="Arial" panose="020B0604020202020204" pitchFamily="34" charset="0"/>
              </a:rPr>
              <a:t>14-18%.</a:t>
            </a:r>
          </a:p>
        </p:txBody>
      </p:sp>
      <p:sp>
        <p:nvSpPr>
          <p:cNvPr id="5" name="TextBox 4">
            <a:extLst>
              <a:ext uri="{FF2B5EF4-FFF2-40B4-BE49-F238E27FC236}">
                <a16:creationId xmlns:a16="http://schemas.microsoft.com/office/drawing/2014/main" id="{23FE8803-8B7F-41AC-93AF-4BD6D87CE6EF}"/>
              </a:ext>
            </a:extLst>
          </p:cNvPr>
          <p:cNvSpPr txBox="1"/>
          <p:nvPr/>
        </p:nvSpPr>
        <p:spPr>
          <a:xfrm>
            <a:off x="2228850" y="523905"/>
            <a:ext cx="303451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Coupon Used</a:t>
            </a:r>
          </a:p>
        </p:txBody>
      </p:sp>
    </p:spTree>
    <p:extLst>
      <p:ext uri="{BB962C8B-B14F-4D97-AF65-F5344CB8AC3E}">
        <p14:creationId xmlns:p14="http://schemas.microsoft.com/office/powerpoint/2010/main" val="2058921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90ADBC-BB1D-471E-8D0C-85B702AF2C04}"/>
              </a:ext>
            </a:extLst>
          </p:cNvPr>
          <p:cNvPicPr>
            <a:picLocks noChangeAspect="1"/>
          </p:cNvPicPr>
          <p:nvPr/>
        </p:nvPicPr>
        <p:blipFill>
          <a:blip r:embed="rId2"/>
          <a:stretch>
            <a:fillRect/>
          </a:stretch>
        </p:blipFill>
        <p:spPr>
          <a:xfrm>
            <a:off x="1" y="1409700"/>
            <a:ext cx="8343900" cy="4899660"/>
          </a:xfrm>
          <a:prstGeom prst="rect">
            <a:avLst/>
          </a:prstGeom>
        </p:spPr>
      </p:pic>
      <p:sp>
        <p:nvSpPr>
          <p:cNvPr id="3" name="TextBox 2">
            <a:extLst>
              <a:ext uri="{FF2B5EF4-FFF2-40B4-BE49-F238E27FC236}">
                <a16:creationId xmlns:a16="http://schemas.microsoft.com/office/drawing/2014/main" id="{4A5A6C85-41BD-47FE-9C0A-632753047F61}"/>
              </a:ext>
            </a:extLst>
          </p:cNvPr>
          <p:cNvSpPr txBox="1"/>
          <p:nvPr/>
        </p:nvSpPr>
        <p:spPr>
          <a:xfrm>
            <a:off x="8915400" y="2992041"/>
            <a:ext cx="26289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Customer who order more </a:t>
            </a:r>
            <a:r>
              <a:rPr lang="en-US" b="1" dirty="0">
                <a:latin typeface="Arial" panose="020B0604020202020204" pitchFamily="34" charset="0"/>
                <a:cs typeface="Arial" panose="020B0604020202020204" pitchFamily="34" charset="0"/>
              </a:rPr>
              <a:t>3</a:t>
            </a:r>
            <a:r>
              <a:rPr lang="en-US" dirty="0">
                <a:latin typeface="Arial" panose="020B0604020202020204" pitchFamily="34" charset="0"/>
                <a:cs typeface="Arial" panose="020B0604020202020204" pitchFamily="34" charset="0"/>
              </a:rPr>
              <a:t> times are less likely to churn which is churn percentage around </a:t>
            </a:r>
            <a:r>
              <a:rPr lang="en-US" b="1" dirty="0">
                <a:latin typeface="Arial" panose="020B0604020202020204" pitchFamily="34" charset="0"/>
                <a:cs typeface="Arial" panose="020B0604020202020204" pitchFamily="34" charset="0"/>
              </a:rPr>
              <a:t>7%.</a:t>
            </a:r>
          </a:p>
        </p:txBody>
      </p:sp>
      <p:sp>
        <p:nvSpPr>
          <p:cNvPr id="4" name="TextBox 3">
            <a:extLst>
              <a:ext uri="{FF2B5EF4-FFF2-40B4-BE49-F238E27FC236}">
                <a16:creationId xmlns:a16="http://schemas.microsoft.com/office/drawing/2014/main" id="{39EA101F-7CAE-4F74-B54B-758BC5949D42}"/>
              </a:ext>
            </a:extLst>
          </p:cNvPr>
          <p:cNvSpPr txBox="1"/>
          <p:nvPr/>
        </p:nvSpPr>
        <p:spPr>
          <a:xfrm>
            <a:off x="2228850" y="523905"/>
            <a:ext cx="303451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Order Count</a:t>
            </a:r>
          </a:p>
        </p:txBody>
      </p:sp>
    </p:spTree>
    <p:extLst>
      <p:ext uri="{BB962C8B-B14F-4D97-AF65-F5344CB8AC3E}">
        <p14:creationId xmlns:p14="http://schemas.microsoft.com/office/powerpoint/2010/main" val="131973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3894B2-08FA-4FDD-8A3E-B4E3C727BDA6}"/>
              </a:ext>
            </a:extLst>
          </p:cNvPr>
          <p:cNvPicPr>
            <a:picLocks noChangeAspect="1"/>
          </p:cNvPicPr>
          <p:nvPr/>
        </p:nvPicPr>
        <p:blipFill>
          <a:blip r:embed="rId2"/>
          <a:stretch>
            <a:fillRect/>
          </a:stretch>
        </p:blipFill>
        <p:spPr>
          <a:xfrm>
            <a:off x="1" y="1082627"/>
            <a:ext cx="8629649" cy="4975274"/>
          </a:xfrm>
          <a:prstGeom prst="rect">
            <a:avLst/>
          </a:prstGeom>
        </p:spPr>
      </p:pic>
      <p:sp>
        <p:nvSpPr>
          <p:cNvPr id="3" name="TextBox 2">
            <a:extLst>
              <a:ext uri="{FF2B5EF4-FFF2-40B4-BE49-F238E27FC236}">
                <a16:creationId xmlns:a16="http://schemas.microsoft.com/office/drawing/2014/main" id="{38EA1FA1-A5E2-4E8A-A447-3DA47CE16D5B}"/>
              </a:ext>
            </a:extLst>
          </p:cNvPr>
          <p:cNvSpPr txBox="1"/>
          <p:nvPr/>
        </p:nvSpPr>
        <p:spPr>
          <a:xfrm>
            <a:off x="9124950" y="2368212"/>
            <a:ext cx="27051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Customers who has </a:t>
            </a:r>
            <a:r>
              <a:rPr lang="en-US" dirty="0" err="1">
                <a:latin typeface="Arial" panose="020B0604020202020204" pitchFamily="34" charset="0"/>
                <a:cs typeface="Arial" panose="020B0604020202020204" pitchFamily="34" charset="0"/>
              </a:rPr>
              <a:t>Daysincelastorder</a:t>
            </a:r>
            <a:r>
              <a:rPr lang="en-US" dirty="0">
                <a:latin typeface="Arial" panose="020B0604020202020204" pitchFamily="34" charset="0"/>
                <a:cs typeface="Arial" panose="020B0604020202020204" pitchFamily="34" charset="0"/>
              </a:rPr>
              <a:t> from </a:t>
            </a:r>
            <a:r>
              <a:rPr lang="en-US" b="1" dirty="0">
                <a:latin typeface="Arial" panose="020B0604020202020204" pitchFamily="34" charset="0"/>
                <a:cs typeface="Arial" panose="020B0604020202020204" pitchFamily="34" charset="0"/>
              </a:rPr>
              <a:t>0-2</a:t>
            </a:r>
            <a:r>
              <a:rPr lang="en-US" dirty="0">
                <a:latin typeface="Arial" panose="020B0604020202020204" pitchFamily="34" charset="0"/>
                <a:cs typeface="Arial" panose="020B0604020202020204" pitchFamily="34" charset="0"/>
              </a:rPr>
              <a:t> days are most likely to churn which is churn percentage </a:t>
            </a:r>
            <a:r>
              <a:rPr lang="en-US" b="1" dirty="0">
                <a:latin typeface="Arial" panose="020B0604020202020204" pitchFamily="34" charset="0"/>
                <a:cs typeface="Arial" panose="020B0604020202020204" pitchFamily="34" charset="0"/>
              </a:rPr>
              <a:t>is 29-34%.</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customer their </a:t>
            </a:r>
            <a:r>
              <a:rPr lang="en-US" dirty="0" err="1">
                <a:latin typeface="Arial" panose="020B0604020202020204" pitchFamily="34" charset="0"/>
                <a:cs typeface="Arial" panose="020B0604020202020204" pitchFamily="34" charset="0"/>
              </a:rPr>
              <a:t>Daysincelastorder</a:t>
            </a:r>
            <a:r>
              <a:rPr lang="en-US" dirty="0">
                <a:latin typeface="Arial" panose="020B0604020202020204" pitchFamily="34" charset="0"/>
                <a:cs typeface="Arial" panose="020B0604020202020204" pitchFamily="34" charset="0"/>
              </a:rPr>
              <a:t> is from </a:t>
            </a:r>
            <a:r>
              <a:rPr lang="en-US" b="1" dirty="0">
                <a:latin typeface="Arial" panose="020B0604020202020204" pitchFamily="34" charset="0"/>
                <a:cs typeface="Arial" panose="020B0604020202020204" pitchFamily="34" charset="0"/>
              </a:rPr>
              <a:t>2-4</a:t>
            </a:r>
            <a:r>
              <a:rPr lang="en-US" dirty="0">
                <a:latin typeface="Arial" panose="020B0604020202020204" pitchFamily="34" charset="0"/>
                <a:cs typeface="Arial" panose="020B0604020202020204" pitchFamily="34" charset="0"/>
              </a:rPr>
              <a:t> days</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Daysincelastorder</a:t>
            </a:r>
            <a:r>
              <a:rPr lang="en-US" dirty="0">
                <a:latin typeface="Arial" panose="020B0604020202020204" pitchFamily="34" charset="0"/>
                <a:cs typeface="Arial" panose="020B0604020202020204" pitchFamily="34" charset="0"/>
              </a:rPr>
              <a:t> from </a:t>
            </a:r>
            <a:r>
              <a:rPr lang="en-US" b="1" dirty="0">
                <a:latin typeface="Arial" panose="020B0604020202020204" pitchFamily="34" charset="0"/>
                <a:cs typeface="Arial" panose="020B0604020202020204" pitchFamily="34" charset="0"/>
              </a:rPr>
              <a:t>9-13</a:t>
            </a:r>
            <a:r>
              <a:rPr lang="en-US" dirty="0">
                <a:latin typeface="Arial" panose="020B0604020202020204" pitchFamily="34" charset="0"/>
                <a:cs typeface="Arial" panose="020B0604020202020204" pitchFamily="34" charset="0"/>
              </a:rPr>
              <a:t> has churn percentage less than </a:t>
            </a:r>
            <a:r>
              <a:rPr lang="en-US" b="1" dirty="0">
                <a:latin typeface="Arial" panose="020B0604020202020204" pitchFamily="34" charset="0"/>
                <a:cs typeface="Arial" panose="020B0604020202020204" pitchFamily="34" charset="0"/>
              </a:rPr>
              <a:t>10%.</a:t>
            </a:r>
          </a:p>
        </p:txBody>
      </p:sp>
      <p:sp>
        <p:nvSpPr>
          <p:cNvPr id="4" name="TextBox 3">
            <a:extLst>
              <a:ext uri="{FF2B5EF4-FFF2-40B4-BE49-F238E27FC236}">
                <a16:creationId xmlns:a16="http://schemas.microsoft.com/office/drawing/2014/main" id="{F83100CD-8910-44E0-90DD-0EE3F235860E}"/>
              </a:ext>
            </a:extLst>
          </p:cNvPr>
          <p:cNvSpPr txBox="1"/>
          <p:nvPr/>
        </p:nvSpPr>
        <p:spPr>
          <a:xfrm>
            <a:off x="2228850" y="523905"/>
            <a:ext cx="424815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Day Since Last Order</a:t>
            </a:r>
          </a:p>
        </p:txBody>
      </p:sp>
    </p:spTree>
    <p:extLst>
      <p:ext uri="{BB962C8B-B14F-4D97-AF65-F5344CB8AC3E}">
        <p14:creationId xmlns:p14="http://schemas.microsoft.com/office/powerpoint/2010/main" val="42450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09D3CB-6264-40DE-AAC8-CF8AC3701A04}"/>
              </a:ext>
            </a:extLst>
          </p:cNvPr>
          <p:cNvPicPr>
            <a:picLocks noChangeAspect="1"/>
          </p:cNvPicPr>
          <p:nvPr/>
        </p:nvPicPr>
        <p:blipFill>
          <a:blip r:embed="rId2"/>
          <a:stretch>
            <a:fillRect/>
          </a:stretch>
        </p:blipFill>
        <p:spPr>
          <a:xfrm>
            <a:off x="1" y="1295399"/>
            <a:ext cx="8539088" cy="4839371"/>
          </a:xfrm>
          <a:prstGeom prst="rect">
            <a:avLst/>
          </a:prstGeom>
        </p:spPr>
      </p:pic>
      <p:sp>
        <p:nvSpPr>
          <p:cNvPr id="3" name="TextBox 2">
            <a:extLst>
              <a:ext uri="{FF2B5EF4-FFF2-40B4-BE49-F238E27FC236}">
                <a16:creationId xmlns:a16="http://schemas.microsoft.com/office/drawing/2014/main" id="{54338275-B9DA-4B63-8851-9A8035233911}"/>
              </a:ext>
            </a:extLst>
          </p:cNvPr>
          <p:cNvSpPr txBox="1"/>
          <p:nvPr/>
        </p:nvSpPr>
        <p:spPr>
          <a:xfrm>
            <a:off x="8782050" y="3253419"/>
            <a:ext cx="2971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who complain the most are likely to churn which </a:t>
            </a:r>
            <a:r>
              <a:rPr lang="en-US" b="1" dirty="0"/>
              <a:t>0</a:t>
            </a:r>
            <a:r>
              <a:rPr lang="en-US" dirty="0"/>
              <a:t> complain is </a:t>
            </a:r>
            <a:r>
              <a:rPr lang="en-US" b="1" dirty="0"/>
              <a:t>10%</a:t>
            </a:r>
            <a:r>
              <a:rPr lang="en-US" dirty="0"/>
              <a:t> and </a:t>
            </a:r>
            <a:r>
              <a:rPr lang="en-US" b="1" dirty="0"/>
              <a:t>1</a:t>
            </a:r>
            <a:r>
              <a:rPr lang="en-US" dirty="0"/>
              <a:t> complain is around </a:t>
            </a:r>
            <a:r>
              <a:rPr lang="en-US" b="1" dirty="0"/>
              <a:t>31% </a:t>
            </a:r>
            <a:r>
              <a:rPr lang="en-US" dirty="0"/>
              <a:t>of churn percentage</a:t>
            </a:r>
          </a:p>
        </p:txBody>
      </p:sp>
      <p:sp>
        <p:nvSpPr>
          <p:cNvPr id="4" name="TextBox 3">
            <a:extLst>
              <a:ext uri="{FF2B5EF4-FFF2-40B4-BE49-F238E27FC236}">
                <a16:creationId xmlns:a16="http://schemas.microsoft.com/office/drawing/2014/main" id="{F3D7DEAC-BB2E-4909-9CED-AA94F4833609}"/>
              </a:ext>
            </a:extLst>
          </p:cNvPr>
          <p:cNvSpPr txBox="1"/>
          <p:nvPr/>
        </p:nvSpPr>
        <p:spPr>
          <a:xfrm>
            <a:off x="2228850" y="523905"/>
            <a:ext cx="3034518"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Churn by Complain</a:t>
            </a:r>
          </a:p>
        </p:txBody>
      </p:sp>
    </p:spTree>
    <p:extLst>
      <p:ext uri="{BB962C8B-B14F-4D97-AF65-F5344CB8AC3E}">
        <p14:creationId xmlns:p14="http://schemas.microsoft.com/office/powerpoint/2010/main" val="285742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A32B1-ACB9-4CBA-B0C9-06AE35C0A892}"/>
              </a:ext>
            </a:extLst>
          </p:cNvPr>
          <p:cNvSpPr txBox="1"/>
          <p:nvPr/>
        </p:nvSpPr>
        <p:spPr>
          <a:xfrm>
            <a:off x="334107" y="483550"/>
            <a:ext cx="6098344" cy="369332"/>
          </a:xfrm>
          <a:prstGeom prst="rect">
            <a:avLst/>
          </a:prstGeom>
          <a:noFill/>
        </p:spPr>
        <p:txBody>
          <a:bodyPr wrap="square">
            <a:spAutoFit/>
          </a:bodyPr>
          <a:lstStyle/>
          <a:p>
            <a:r>
              <a:rPr lang="en-US" b="1" i="0" dirty="0">
                <a:effectLst/>
                <a:latin typeface="Arial" panose="020B0604020202020204" pitchFamily="34" charset="0"/>
                <a:cs typeface="Arial" panose="020B0604020202020204" pitchFamily="34" charset="0"/>
              </a:rPr>
              <a:t>EDA - </a:t>
            </a:r>
            <a:r>
              <a:rPr lang="en-US" b="1" dirty="0">
                <a:latin typeface="Arial" panose="020B0604020202020204" pitchFamily="34" charset="0"/>
                <a:cs typeface="Arial" panose="020B0604020202020204" pitchFamily="34" charset="0"/>
              </a:rPr>
              <a:t>B</a:t>
            </a:r>
            <a:r>
              <a:rPr lang="en-US" b="1" i="0" dirty="0">
                <a:effectLst/>
                <a:latin typeface="Arial" panose="020B0604020202020204" pitchFamily="34" charset="0"/>
                <a:cs typeface="Arial" panose="020B0604020202020204" pitchFamily="34" charset="0"/>
              </a:rPr>
              <a:t>ivariate Analysis </a:t>
            </a:r>
            <a:endParaRPr lang="en-US" dirty="0"/>
          </a:p>
        </p:txBody>
      </p:sp>
      <p:pic>
        <p:nvPicPr>
          <p:cNvPr id="4" name="Picture 3">
            <a:extLst>
              <a:ext uri="{FF2B5EF4-FFF2-40B4-BE49-F238E27FC236}">
                <a16:creationId xmlns:a16="http://schemas.microsoft.com/office/drawing/2014/main" id="{7EB9DF9D-63A3-4809-81B7-E6D132EF4BE3}"/>
              </a:ext>
            </a:extLst>
          </p:cNvPr>
          <p:cNvPicPr>
            <a:picLocks noChangeAspect="1"/>
          </p:cNvPicPr>
          <p:nvPr/>
        </p:nvPicPr>
        <p:blipFill>
          <a:blip r:embed="rId2"/>
          <a:stretch>
            <a:fillRect/>
          </a:stretch>
        </p:blipFill>
        <p:spPr>
          <a:xfrm>
            <a:off x="0" y="873042"/>
            <a:ext cx="9159128" cy="5984958"/>
          </a:xfrm>
          <a:prstGeom prst="rect">
            <a:avLst/>
          </a:prstGeom>
        </p:spPr>
      </p:pic>
      <p:graphicFrame>
        <p:nvGraphicFramePr>
          <p:cNvPr id="2" name="Table 1">
            <a:extLst>
              <a:ext uri="{FF2B5EF4-FFF2-40B4-BE49-F238E27FC236}">
                <a16:creationId xmlns:a16="http://schemas.microsoft.com/office/drawing/2014/main" id="{6C7F63A0-6833-4356-A3EA-7ECB161FCA1B}"/>
              </a:ext>
            </a:extLst>
          </p:cNvPr>
          <p:cNvGraphicFramePr>
            <a:graphicFrameLocks noGrp="1"/>
          </p:cNvGraphicFramePr>
          <p:nvPr>
            <p:extLst>
              <p:ext uri="{D42A27DB-BD31-4B8C-83A1-F6EECF244321}">
                <p14:modId xmlns:p14="http://schemas.microsoft.com/office/powerpoint/2010/main" val="4199074479"/>
              </p:ext>
            </p:extLst>
          </p:nvPr>
        </p:nvGraphicFramePr>
        <p:xfrm>
          <a:off x="5725552" y="3489007"/>
          <a:ext cx="2532184" cy="1279941"/>
        </p:xfrm>
        <a:graphic>
          <a:graphicData uri="http://schemas.openxmlformats.org/drawingml/2006/table">
            <a:tbl>
              <a:tblPr/>
              <a:tblGrid>
                <a:gridCol w="2532184">
                  <a:extLst>
                    <a:ext uri="{9D8B030D-6E8A-4147-A177-3AD203B41FA5}">
                      <a16:colId xmlns:a16="http://schemas.microsoft.com/office/drawing/2014/main" val="1856543377"/>
                    </a:ext>
                  </a:extLst>
                </a:gridCol>
              </a:tblGrid>
              <a:tr h="1279941">
                <a:tc>
                  <a:txBody>
                    <a:bodyPr/>
                    <a:lstStyle/>
                    <a:p>
                      <a:endParaRPr lang="en-US" dirty="0"/>
                    </a:p>
                  </a:txBody>
                  <a:tcPr>
                    <a:lnL w="76200" cap="flat" cmpd="sng" algn="ctr">
                      <a:solidFill>
                        <a:srgbClr val="FF0000"/>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74984"/>
                  </a:ext>
                </a:extLst>
              </a:tr>
            </a:tbl>
          </a:graphicData>
        </a:graphic>
      </p:graphicFrame>
      <p:graphicFrame>
        <p:nvGraphicFramePr>
          <p:cNvPr id="5" name="Table 4">
            <a:extLst>
              <a:ext uri="{FF2B5EF4-FFF2-40B4-BE49-F238E27FC236}">
                <a16:creationId xmlns:a16="http://schemas.microsoft.com/office/drawing/2014/main" id="{6D2E7E21-72E0-40BA-82AB-25A676BDD28C}"/>
              </a:ext>
            </a:extLst>
          </p:cNvPr>
          <p:cNvGraphicFramePr>
            <a:graphicFrameLocks noGrp="1"/>
          </p:cNvGraphicFramePr>
          <p:nvPr>
            <p:extLst>
              <p:ext uri="{D42A27DB-BD31-4B8C-83A1-F6EECF244321}">
                <p14:modId xmlns:p14="http://schemas.microsoft.com/office/powerpoint/2010/main" val="1331942123"/>
              </p:ext>
            </p:extLst>
          </p:nvPr>
        </p:nvGraphicFramePr>
        <p:xfrm>
          <a:off x="6231988" y="4789108"/>
          <a:ext cx="436098" cy="1002996"/>
        </p:xfrm>
        <a:graphic>
          <a:graphicData uri="http://schemas.openxmlformats.org/drawingml/2006/table">
            <a:tbl>
              <a:tblPr/>
              <a:tblGrid>
                <a:gridCol w="436098">
                  <a:extLst>
                    <a:ext uri="{9D8B030D-6E8A-4147-A177-3AD203B41FA5}">
                      <a16:colId xmlns:a16="http://schemas.microsoft.com/office/drawing/2014/main" val="2021289748"/>
                    </a:ext>
                  </a:extLst>
                </a:gridCol>
              </a:tblGrid>
              <a:tr h="1002996">
                <a:tc>
                  <a:txBody>
                    <a:bodyPr/>
                    <a:lstStyle/>
                    <a:p>
                      <a:endParaRPr lang="en-US"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extLst>
                  <a:ext uri="{0D108BD9-81ED-4DB2-BD59-A6C34878D82A}">
                    <a16:rowId xmlns:a16="http://schemas.microsoft.com/office/drawing/2014/main" val="3549817201"/>
                  </a:ext>
                </a:extLst>
              </a:tr>
            </a:tbl>
          </a:graphicData>
        </a:graphic>
      </p:graphicFrame>
      <p:graphicFrame>
        <p:nvGraphicFramePr>
          <p:cNvPr id="6" name="Table 5">
            <a:extLst>
              <a:ext uri="{FF2B5EF4-FFF2-40B4-BE49-F238E27FC236}">
                <a16:creationId xmlns:a16="http://schemas.microsoft.com/office/drawing/2014/main" id="{4BF478D1-6468-44AB-B63F-0073221AAF36}"/>
              </a:ext>
            </a:extLst>
          </p:cNvPr>
          <p:cNvGraphicFramePr>
            <a:graphicFrameLocks noGrp="1"/>
          </p:cNvGraphicFramePr>
          <p:nvPr>
            <p:extLst>
              <p:ext uri="{D42A27DB-BD31-4B8C-83A1-F6EECF244321}">
                <p14:modId xmlns:p14="http://schemas.microsoft.com/office/powerpoint/2010/main" val="376254524"/>
              </p:ext>
            </p:extLst>
          </p:nvPr>
        </p:nvGraphicFramePr>
        <p:xfrm>
          <a:off x="672172" y="3693993"/>
          <a:ext cx="900113" cy="365760"/>
        </p:xfrm>
        <a:graphic>
          <a:graphicData uri="http://schemas.openxmlformats.org/drawingml/2006/table">
            <a:tbl>
              <a:tblPr/>
              <a:tblGrid>
                <a:gridCol w="900113">
                  <a:extLst>
                    <a:ext uri="{9D8B030D-6E8A-4147-A177-3AD203B41FA5}">
                      <a16:colId xmlns:a16="http://schemas.microsoft.com/office/drawing/2014/main" val="164305766"/>
                    </a:ext>
                  </a:extLst>
                </a:gridCol>
              </a:tblGrid>
              <a:tr h="328613">
                <a:tc>
                  <a:txBody>
                    <a:bodyPr/>
                    <a:lstStyle/>
                    <a:p>
                      <a:endParaRPr lang="en-US"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extLst>
                  <a:ext uri="{0D108BD9-81ED-4DB2-BD59-A6C34878D82A}">
                    <a16:rowId xmlns:a16="http://schemas.microsoft.com/office/drawing/2014/main" val="1163894525"/>
                  </a:ext>
                </a:extLst>
              </a:tr>
            </a:tbl>
          </a:graphicData>
        </a:graphic>
      </p:graphicFrame>
      <p:sp>
        <p:nvSpPr>
          <p:cNvPr id="7" name="TextBox 6">
            <a:extLst>
              <a:ext uri="{FF2B5EF4-FFF2-40B4-BE49-F238E27FC236}">
                <a16:creationId xmlns:a16="http://schemas.microsoft.com/office/drawing/2014/main" id="{C4B7168A-E890-44CB-A984-2DF41AF9FE5F}"/>
              </a:ext>
            </a:extLst>
          </p:cNvPr>
          <p:cNvSpPr txBox="1"/>
          <p:nvPr/>
        </p:nvSpPr>
        <p:spPr>
          <a:xfrm>
            <a:off x="9217856" y="2011680"/>
            <a:ext cx="2974144" cy="1754326"/>
          </a:xfrm>
          <a:prstGeom prst="rect">
            <a:avLst/>
          </a:prstGeom>
          <a:noFill/>
        </p:spPr>
        <p:txBody>
          <a:bodyPr wrap="square" rtlCol="0">
            <a:spAutoFit/>
          </a:bodyPr>
          <a:lstStyle/>
          <a:p>
            <a:pPr marL="285750" indent="-285750">
              <a:buFont typeface="Arial" panose="020B0604020202020204" pitchFamily="34" charset="0"/>
              <a:buChar char="•"/>
            </a:pPr>
            <a:r>
              <a:rPr lang="en-US" b="1" i="0" dirty="0" err="1">
                <a:solidFill>
                  <a:srgbClr val="000000"/>
                </a:solidFill>
                <a:effectLst/>
                <a:latin typeface="Arial" panose="020B0604020202020204" pitchFamily="34" charset="0"/>
                <a:cs typeface="Arial" panose="020B0604020202020204" pitchFamily="34" charset="0"/>
              </a:rPr>
              <a:t>CouponUsed</a:t>
            </a:r>
            <a:r>
              <a:rPr lang="en-US" b="0" i="0" dirty="0">
                <a:solidFill>
                  <a:srgbClr val="000000"/>
                </a:solidFill>
                <a:effectLst/>
                <a:latin typeface="Arial" panose="020B0604020202020204" pitchFamily="34" charset="0"/>
                <a:cs typeface="Arial" panose="020B0604020202020204" pitchFamily="34" charset="0"/>
              </a:rPr>
              <a:t> and </a:t>
            </a:r>
            <a:r>
              <a:rPr lang="en-US" b="1" i="0" dirty="0" err="1">
                <a:solidFill>
                  <a:srgbClr val="000000"/>
                </a:solidFill>
                <a:effectLst/>
                <a:latin typeface="Arial" panose="020B0604020202020204" pitchFamily="34" charset="0"/>
                <a:cs typeface="Arial" panose="020B0604020202020204" pitchFamily="34" charset="0"/>
              </a:rPr>
              <a:t>OrderCount</a:t>
            </a:r>
            <a:r>
              <a:rPr lang="en-US" b="0" i="0" dirty="0">
                <a:solidFill>
                  <a:srgbClr val="000000"/>
                </a:solidFill>
                <a:effectLst/>
                <a:latin typeface="Arial" panose="020B0604020202020204" pitchFamily="34" charset="0"/>
                <a:cs typeface="Arial" panose="020B0604020202020204" pitchFamily="34" charset="0"/>
              </a:rPr>
              <a:t> are interestingly strongly correlated, making sense as any user with more coupons can place more orders</a:t>
            </a:r>
            <a:r>
              <a:rPr lang="en-US" b="0" i="0" dirty="0">
                <a:solidFill>
                  <a:srgbClr val="000000"/>
                </a:solidFill>
                <a:effectLst/>
                <a:latin typeface="Spartan"/>
              </a:rPr>
              <a:t>.</a:t>
            </a:r>
            <a:endParaRPr lang="en-US" dirty="0"/>
          </a:p>
        </p:txBody>
      </p:sp>
    </p:spTree>
    <p:extLst>
      <p:ext uri="{BB962C8B-B14F-4D97-AF65-F5344CB8AC3E}">
        <p14:creationId xmlns:p14="http://schemas.microsoft.com/office/powerpoint/2010/main" val="368842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7C62E0-8F98-45D5-AEFD-7C31AA7D3851}"/>
              </a:ext>
            </a:extLst>
          </p:cNvPr>
          <p:cNvSpPr txBox="1"/>
          <p:nvPr/>
        </p:nvSpPr>
        <p:spPr>
          <a:xfrm>
            <a:off x="430237" y="247877"/>
            <a:ext cx="10515599" cy="769441"/>
          </a:xfrm>
          <a:prstGeom prst="rect">
            <a:avLst/>
          </a:prstGeom>
          <a:noFill/>
        </p:spPr>
        <p:txBody>
          <a:bodyPr wrap="square" lIns="91440" tIns="45720" rIns="91440" bIns="45720" rtlCol="0">
            <a:spAutoFit/>
          </a:bodyPr>
          <a:lstStyle/>
          <a:p>
            <a:r>
              <a:rPr lang="en-US" sz="4400" dirty="0"/>
              <a:t>5. Model Building</a:t>
            </a:r>
            <a:endParaRPr lang="en-US" sz="4400" b="1" dirty="0">
              <a:latin typeface="+mj-lt"/>
              <a:cs typeface="Rajdhani" panose="02000000000000000000" pitchFamily="2" charset="0"/>
            </a:endParaRPr>
          </a:p>
        </p:txBody>
      </p:sp>
      <p:sp>
        <p:nvSpPr>
          <p:cNvPr id="5" name="TextBox 4">
            <a:extLst>
              <a:ext uri="{FF2B5EF4-FFF2-40B4-BE49-F238E27FC236}">
                <a16:creationId xmlns:a16="http://schemas.microsoft.com/office/drawing/2014/main" id="{EB436969-348A-4472-9B7B-082B2A0D61CB}"/>
              </a:ext>
            </a:extLst>
          </p:cNvPr>
          <p:cNvSpPr txBox="1"/>
          <p:nvPr/>
        </p:nvSpPr>
        <p:spPr>
          <a:xfrm>
            <a:off x="318087" y="2285208"/>
            <a:ext cx="606317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model built are:</a:t>
            </a:r>
          </a:p>
        </p:txBody>
      </p:sp>
      <p:sp>
        <p:nvSpPr>
          <p:cNvPr id="2" name="TextBox 1">
            <a:extLst>
              <a:ext uri="{FF2B5EF4-FFF2-40B4-BE49-F238E27FC236}">
                <a16:creationId xmlns:a16="http://schemas.microsoft.com/office/drawing/2014/main" id="{42557C98-9926-4D0F-8470-437B4951BB83}"/>
              </a:ext>
            </a:extLst>
          </p:cNvPr>
          <p:cNvSpPr txBox="1"/>
          <p:nvPr/>
        </p:nvSpPr>
        <p:spPr>
          <a:xfrm>
            <a:off x="430237" y="1294228"/>
            <a:ext cx="8235461" cy="1200329"/>
          </a:xfrm>
          <a:prstGeom prst="rect">
            <a:avLst/>
          </a:prstGeom>
          <a:noFill/>
        </p:spPr>
        <p:txBody>
          <a:bodyPr wrap="square" rtlCol="0">
            <a:spAutoFit/>
          </a:bodyPr>
          <a:lstStyle/>
          <a:p>
            <a:r>
              <a:rPr lang="en-US" dirty="0"/>
              <a:t>The cleaned data was split into:</a:t>
            </a:r>
          </a:p>
          <a:p>
            <a:pPr marL="285750" indent="-285750">
              <a:buFont typeface="Wingdings" panose="05000000000000000000" pitchFamily="2" charset="2"/>
              <a:buChar char="§"/>
            </a:pPr>
            <a:r>
              <a:rPr lang="en-US" dirty="0"/>
              <a:t>Train dataset: 80%</a:t>
            </a:r>
          </a:p>
          <a:p>
            <a:pPr marL="285750" indent="-285750">
              <a:buFont typeface="Wingdings" panose="05000000000000000000" pitchFamily="2" charset="2"/>
              <a:buChar char="§"/>
            </a:pPr>
            <a:r>
              <a:rPr lang="en-US" dirty="0"/>
              <a:t>Test dataset: 20%</a:t>
            </a:r>
          </a:p>
          <a:p>
            <a:pPr marL="285750" indent="-285750">
              <a:buFont typeface="Wingdings" panose="05000000000000000000" pitchFamily="2" charset="2"/>
              <a:buChar char="§"/>
            </a:pPr>
            <a:endParaRPr lang="en-US" dirty="0"/>
          </a:p>
        </p:txBody>
      </p:sp>
      <p:grpSp>
        <p:nvGrpSpPr>
          <p:cNvPr id="3" name="Group 2">
            <a:extLst>
              <a:ext uri="{FF2B5EF4-FFF2-40B4-BE49-F238E27FC236}">
                <a16:creationId xmlns:a16="http://schemas.microsoft.com/office/drawing/2014/main" id="{CE6C7240-5B0B-473E-9DE2-A5F2885181AB}"/>
              </a:ext>
            </a:extLst>
          </p:cNvPr>
          <p:cNvGrpSpPr/>
          <p:nvPr/>
        </p:nvGrpSpPr>
        <p:grpSpPr>
          <a:xfrm>
            <a:off x="2185763" y="2788872"/>
            <a:ext cx="5809217" cy="3171942"/>
            <a:chOff x="2185763" y="2788872"/>
            <a:chExt cx="5809217" cy="3171942"/>
          </a:xfrm>
        </p:grpSpPr>
        <p:sp>
          <p:nvSpPr>
            <p:cNvPr id="7" name="Freeform: Shape 6">
              <a:extLst>
                <a:ext uri="{FF2B5EF4-FFF2-40B4-BE49-F238E27FC236}">
                  <a16:creationId xmlns:a16="http://schemas.microsoft.com/office/drawing/2014/main" id="{76E98623-AC52-4F59-88C0-1132D3998623}"/>
                </a:ext>
              </a:extLst>
            </p:cNvPr>
            <p:cNvSpPr/>
            <p:nvPr/>
          </p:nvSpPr>
          <p:spPr>
            <a:xfrm rot="21600000">
              <a:off x="2737462" y="2788872"/>
              <a:ext cx="5257518" cy="896206"/>
            </a:xfrm>
            <a:custGeom>
              <a:avLst/>
              <a:gdLst>
                <a:gd name="connsiteX0" fmla="*/ 0 w 5257518"/>
                <a:gd name="connsiteY0" fmla="*/ 0 h 896204"/>
                <a:gd name="connsiteX1" fmla="*/ 4809416 w 5257518"/>
                <a:gd name="connsiteY1" fmla="*/ 0 h 896204"/>
                <a:gd name="connsiteX2" fmla="*/ 5257518 w 5257518"/>
                <a:gd name="connsiteY2" fmla="*/ 448102 h 896204"/>
                <a:gd name="connsiteX3" fmla="*/ 4809416 w 5257518"/>
                <a:gd name="connsiteY3" fmla="*/ 896204 h 896204"/>
                <a:gd name="connsiteX4" fmla="*/ 0 w 5257518"/>
                <a:gd name="connsiteY4" fmla="*/ 896204 h 896204"/>
                <a:gd name="connsiteX5" fmla="*/ 0 w 5257518"/>
                <a:gd name="connsiteY5" fmla="*/ 0 h 89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7518" h="896204">
                  <a:moveTo>
                    <a:pt x="5257518" y="896203"/>
                  </a:moveTo>
                  <a:lnTo>
                    <a:pt x="448102" y="896203"/>
                  </a:lnTo>
                  <a:lnTo>
                    <a:pt x="0" y="448102"/>
                  </a:lnTo>
                  <a:lnTo>
                    <a:pt x="448102" y="1"/>
                  </a:lnTo>
                  <a:lnTo>
                    <a:pt x="5257518" y="1"/>
                  </a:lnTo>
                  <a:lnTo>
                    <a:pt x="5257518" y="89620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619252" tIns="68581" rIns="128016" bIns="68581" numCol="1" spcCol="1270" anchor="ctr" anchorCtr="0">
              <a:noAutofit/>
            </a:bodyPr>
            <a:lstStyle/>
            <a:p>
              <a:pPr marL="0" lvl="0" indent="0" algn="ctr" defTabSz="800100">
                <a:lnSpc>
                  <a:spcPct val="90000"/>
                </a:lnSpc>
                <a:spcBef>
                  <a:spcPct val="0"/>
                </a:spcBef>
                <a:spcAft>
                  <a:spcPct val="35000"/>
                </a:spcAft>
                <a:buFont typeface="+mj-lt"/>
                <a:buNone/>
              </a:pPr>
              <a:r>
                <a:rPr lang="en-US" sz="1800" b="0" i="0" u="none" kern="1200" dirty="0"/>
                <a:t>Random Forest</a:t>
              </a:r>
              <a:endParaRPr lang="en-US" sz="1800" kern="1200" dirty="0"/>
            </a:p>
          </p:txBody>
        </p:sp>
        <p:sp>
          <p:nvSpPr>
            <p:cNvPr id="9" name="Freeform: Shape 8">
              <a:extLst>
                <a:ext uri="{FF2B5EF4-FFF2-40B4-BE49-F238E27FC236}">
                  <a16:creationId xmlns:a16="http://schemas.microsoft.com/office/drawing/2014/main" id="{475F2203-AC83-4E27-9DD6-5CC93D0CB043}"/>
                </a:ext>
              </a:extLst>
            </p:cNvPr>
            <p:cNvSpPr/>
            <p:nvPr/>
          </p:nvSpPr>
          <p:spPr>
            <a:xfrm rot="21600000">
              <a:off x="2710070" y="3937042"/>
              <a:ext cx="5257518" cy="896206"/>
            </a:xfrm>
            <a:custGeom>
              <a:avLst/>
              <a:gdLst>
                <a:gd name="connsiteX0" fmla="*/ 0 w 5257518"/>
                <a:gd name="connsiteY0" fmla="*/ 0 h 896204"/>
                <a:gd name="connsiteX1" fmla="*/ 4809416 w 5257518"/>
                <a:gd name="connsiteY1" fmla="*/ 0 h 896204"/>
                <a:gd name="connsiteX2" fmla="*/ 5257518 w 5257518"/>
                <a:gd name="connsiteY2" fmla="*/ 448102 h 896204"/>
                <a:gd name="connsiteX3" fmla="*/ 4809416 w 5257518"/>
                <a:gd name="connsiteY3" fmla="*/ 896204 h 896204"/>
                <a:gd name="connsiteX4" fmla="*/ 0 w 5257518"/>
                <a:gd name="connsiteY4" fmla="*/ 896204 h 896204"/>
                <a:gd name="connsiteX5" fmla="*/ 0 w 5257518"/>
                <a:gd name="connsiteY5" fmla="*/ 0 h 89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7518" h="896204">
                  <a:moveTo>
                    <a:pt x="5257518" y="896203"/>
                  </a:moveTo>
                  <a:lnTo>
                    <a:pt x="448102" y="896203"/>
                  </a:lnTo>
                  <a:lnTo>
                    <a:pt x="0" y="448102"/>
                  </a:lnTo>
                  <a:lnTo>
                    <a:pt x="448102" y="1"/>
                  </a:lnTo>
                  <a:lnTo>
                    <a:pt x="5257518" y="1"/>
                  </a:lnTo>
                  <a:lnTo>
                    <a:pt x="5257518" y="896203"/>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619252" tIns="68581"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Decision Trees</a:t>
              </a:r>
            </a:p>
          </p:txBody>
        </p:sp>
        <p:sp>
          <p:nvSpPr>
            <p:cNvPr id="10" name="Oval 9">
              <a:extLst>
                <a:ext uri="{FF2B5EF4-FFF2-40B4-BE49-F238E27FC236}">
                  <a16:creationId xmlns:a16="http://schemas.microsoft.com/office/drawing/2014/main" id="{3BAA38BC-0C8D-403F-AB97-BF730E3DECA4}"/>
                </a:ext>
              </a:extLst>
            </p:cNvPr>
            <p:cNvSpPr/>
            <p:nvPr/>
          </p:nvSpPr>
          <p:spPr>
            <a:xfrm>
              <a:off x="2261968" y="3937043"/>
              <a:ext cx="896204" cy="896204"/>
            </a:xfrm>
            <a:prstGeom prst="ellipse">
              <a:avLst/>
            </a:prstGeom>
            <a:blipFill>
              <a:blip r:embed="rId2">
                <a:extLst>
                  <a:ext uri="{28A0092B-C50C-407E-A947-70E740481C1C}">
                    <a14:useLocalDpi xmlns:a14="http://schemas.microsoft.com/office/drawing/2010/main" val="0"/>
                  </a:ext>
                </a:extLst>
              </a:blip>
              <a:srcRect/>
              <a:stretch>
                <a:fillRect l="-51000" r="-51000"/>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sp>
          <p:nvSpPr>
            <p:cNvPr id="12" name="Oval 11">
              <a:extLst>
                <a:ext uri="{FF2B5EF4-FFF2-40B4-BE49-F238E27FC236}">
                  <a16:creationId xmlns:a16="http://schemas.microsoft.com/office/drawing/2014/main" id="{5964C72C-6CDA-402A-9F29-BA067911EACC}"/>
                </a:ext>
              </a:extLst>
            </p:cNvPr>
            <p:cNvSpPr/>
            <p:nvPr/>
          </p:nvSpPr>
          <p:spPr>
            <a:xfrm>
              <a:off x="2185763" y="2807635"/>
              <a:ext cx="896204" cy="896204"/>
            </a:xfrm>
            <a:prstGeom prst="ellipse">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5000" r="-15000"/>
              </a:stretch>
            </a:blipFill>
          </p:spPr>
          <p:style>
            <a:lnRef idx="2">
              <a:schemeClr val="lt1">
                <a:hueOff val="0"/>
                <a:satOff val="0"/>
                <a:lumOff val="0"/>
                <a:alphaOff val="0"/>
              </a:schemeClr>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sp>
        <p:sp>
          <p:nvSpPr>
            <p:cNvPr id="11" name="Freeform: Shape 10">
              <a:extLst>
                <a:ext uri="{FF2B5EF4-FFF2-40B4-BE49-F238E27FC236}">
                  <a16:creationId xmlns:a16="http://schemas.microsoft.com/office/drawing/2014/main" id="{2E59F437-2B28-46A7-8411-A99F458459C0}"/>
                </a:ext>
              </a:extLst>
            </p:cNvPr>
            <p:cNvSpPr/>
            <p:nvPr/>
          </p:nvSpPr>
          <p:spPr>
            <a:xfrm rot="21600000">
              <a:off x="2737462" y="5064609"/>
              <a:ext cx="5257518" cy="896205"/>
            </a:xfrm>
            <a:custGeom>
              <a:avLst/>
              <a:gdLst>
                <a:gd name="connsiteX0" fmla="*/ 0 w 5257518"/>
                <a:gd name="connsiteY0" fmla="*/ 0 h 896204"/>
                <a:gd name="connsiteX1" fmla="*/ 4809416 w 5257518"/>
                <a:gd name="connsiteY1" fmla="*/ 0 h 896204"/>
                <a:gd name="connsiteX2" fmla="*/ 5257518 w 5257518"/>
                <a:gd name="connsiteY2" fmla="*/ 448102 h 896204"/>
                <a:gd name="connsiteX3" fmla="*/ 4809416 w 5257518"/>
                <a:gd name="connsiteY3" fmla="*/ 896204 h 896204"/>
                <a:gd name="connsiteX4" fmla="*/ 0 w 5257518"/>
                <a:gd name="connsiteY4" fmla="*/ 896204 h 896204"/>
                <a:gd name="connsiteX5" fmla="*/ 0 w 5257518"/>
                <a:gd name="connsiteY5" fmla="*/ 0 h 89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7518" h="896204">
                  <a:moveTo>
                    <a:pt x="5257518" y="896203"/>
                  </a:moveTo>
                  <a:lnTo>
                    <a:pt x="448102" y="896203"/>
                  </a:lnTo>
                  <a:lnTo>
                    <a:pt x="0" y="448102"/>
                  </a:lnTo>
                  <a:lnTo>
                    <a:pt x="448102" y="1"/>
                  </a:lnTo>
                  <a:lnTo>
                    <a:pt x="5257518" y="1"/>
                  </a:lnTo>
                  <a:lnTo>
                    <a:pt x="5257518" y="896203"/>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19252" tIns="68581"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Logistics Regression</a:t>
              </a:r>
              <a:endParaRPr lang="en-US" sz="1800" kern="1200" dirty="0">
                <a:latin typeface="Arial" panose="020B0604020202020204" pitchFamily="34" charset="0"/>
                <a:cs typeface="Arial" panose="020B0604020202020204" pitchFamily="34" charset="0"/>
              </a:endParaRPr>
            </a:p>
          </p:txBody>
        </p:sp>
      </p:grpSp>
      <p:sp>
        <p:nvSpPr>
          <p:cNvPr id="14" name="Oval 13">
            <a:extLst>
              <a:ext uri="{FF2B5EF4-FFF2-40B4-BE49-F238E27FC236}">
                <a16:creationId xmlns:a16="http://schemas.microsoft.com/office/drawing/2014/main" id="{5D12B8A6-D7A3-44BC-BBAA-34D731C76FAA}"/>
              </a:ext>
            </a:extLst>
          </p:cNvPr>
          <p:cNvSpPr/>
          <p:nvPr/>
        </p:nvSpPr>
        <p:spPr>
          <a:xfrm>
            <a:off x="2247906" y="5083370"/>
            <a:ext cx="910266" cy="896204"/>
          </a:xfrm>
          <a:prstGeom prst="ellipse">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l="-49000" r="-49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73473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p:cNvSpPr txBox="1"/>
          <p:nvPr/>
        </p:nvSpPr>
        <p:spPr>
          <a:xfrm>
            <a:off x="838200" y="516503"/>
            <a:ext cx="10515599" cy="769441"/>
          </a:xfrm>
          <a:prstGeom prst="rect">
            <a:avLst/>
          </a:prstGeom>
          <a:noFill/>
        </p:spPr>
        <p:txBody>
          <a:bodyPr wrap="square" lIns="91440" tIns="45720" rIns="91440" bIns="45720" rtlCol="0">
            <a:spAutoFit/>
          </a:bodyPr>
          <a:lstStyle/>
          <a:p>
            <a:r>
              <a:rPr lang="en-US" sz="4400" b="1" dirty="0">
                <a:latin typeface="+mj-lt"/>
                <a:cs typeface="Rajdhani" panose="02000000000000000000" pitchFamily="2" charset="0"/>
              </a:rPr>
              <a:t>Table Of Contents</a:t>
            </a:r>
          </a:p>
        </p:txBody>
      </p:sp>
      <p:sp>
        <p:nvSpPr>
          <p:cNvPr id="11" name="TextBox 10"/>
          <p:cNvSpPr txBox="1"/>
          <p:nvPr/>
        </p:nvSpPr>
        <p:spPr>
          <a:xfrm>
            <a:off x="767345" y="3301796"/>
            <a:ext cx="1983544" cy="400110"/>
          </a:xfrm>
          <a:prstGeom prst="rect">
            <a:avLst/>
          </a:prstGeom>
          <a:noFill/>
        </p:spPr>
        <p:txBody>
          <a:bodyPr wrap="square" lIns="91440" tIns="45720" rIns="91440" bIns="45720" rtlCol="0">
            <a:spAutoFit/>
          </a:bodyPr>
          <a:lstStyle/>
          <a:p>
            <a:pPr algn="ctr"/>
            <a:r>
              <a:rPr lang="en-US" sz="2000" b="1" dirty="0">
                <a:latin typeface="+mj-lt"/>
                <a:cs typeface="Rajdhani" panose="02000000000000000000" pitchFamily="2" charset="0"/>
              </a:rPr>
              <a:t>1. Introduction</a:t>
            </a:r>
          </a:p>
        </p:txBody>
      </p:sp>
      <p:grpSp>
        <p:nvGrpSpPr>
          <p:cNvPr id="3" name="Group 2"/>
          <p:cNvGrpSpPr/>
          <p:nvPr/>
        </p:nvGrpSpPr>
        <p:grpSpPr>
          <a:xfrm>
            <a:off x="4177631" y="4128260"/>
            <a:ext cx="1615475" cy="1823987"/>
            <a:chOff x="511375" y="2061808"/>
            <a:chExt cx="1117084" cy="1155859"/>
          </a:xfrm>
        </p:grpSpPr>
        <p:sp>
          <p:nvSpPr>
            <p:cNvPr id="8" name="Rounded Rectangle 7"/>
            <p:cNvSpPr/>
            <p:nvPr/>
          </p:nvSpPr>
          <p:spPr>
            <a:xfrm>
              <a:off x="511375" y="2061808"/>
              <a:ext cx="1030458" cy="115585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7"/>
            <p:cNvSpPr>
              <a:spLocks noEditPoints="1"/>
            </p:cNvSpPr>
            <p:nvPr/>
          </p:nvSpPr>
          <p:spPr bwMode="auto">
            <a:xfrm flipH="1">
              <a:off x="598000" y="2138163"/>
              <a:ext cx="1030459" cy="888215"/>
            </a:xfrm>
            <a:custGeom>
              <a:avLst/>
              <a:gdLst>
                <a:gd name="T0" fmla="*/ 724 w 2048"/>
                <a:gd name="T1" fmla="*/ 1320 h 1920"/>
                <a:gd name="T2" fmla="*/ 784 w 2048"/>
                <a:gd name="T3" fmla="*/ 1680 h 1920"/>
                <a:gd name="T4" fmla="*/ 1324 w 2048"/>
                <a:gd name="T5" fmla="*/ 1620 h 1920"/>
                <a:gd name="T6" fmla="*/ 1384 w 2048"/>
                <a:gd name="T7" fmla="*/ 1320 h 1920"/>
                <a:gd name="T8" fmla="*/ 1444 w 2048"/>
                <a:gd name="T9" fmla="*/ 1140 h 1920"/>
                <a:gd name="T10" fmla="*/ 1324 w 2048"/>
                <a:gd name="T11" fmla="*/ 900 h 1920"/>
                <a:gd name="T12" fmla="*/ 1024 w 2048"/>
                <a:gd name="T13" fmla="*/ 766 h 1920"/>
                <a:gd name="T14" fmla="*/ 724 w 2048"/>
                <a:gd name="T15" fmla="*/ 900 h 1920"/>
                <a:gd name="T16" fmla="*/ 604 w 2048"/>
                <a:gd name="T17" fmla="*/ 1140 h 1920"/>
                <a:gd name="T18" fmla="*/ 664 w 2048"/>
                <a:gd name="T19" fmla="*/ 1320 h 1920"/>
                <a:gd name="T20" fmla="*/ 1144 w 2048"/>
                <a:gd name="T21" fmla="*/ 840 h 1920"/>
                <a:gd name="T22" fmla="*/ 1144 w 2048"/>
                <a:gd name="T23" fmla="*/ 960 h 1920"/>
                <a:gd name="T24" fmla="*/ 1084 w 2048"/>
                <a:gd name="T25" fmla="*/ 900 h 1920"/>
                <a:gd name="T26" fmla="*/ 1264 w 2048"/>
                <a:gd name="T27" fmla="*/ 1080 h 1920"/>
                <a:gd name="T28" fmla="*/ 1324 w 2048"/>
                <a:gd name="T29" fmla="*/ 1200 h 1920"/>
                <a:gd name="T30" fmla="*/ 1084 w 2048"/>
                <a:gd name="T31" fmla="*/ 1080 h 1920"/>
                <a:gd name="T32" fmla="*/ 1084 w 2048"/>
                <a:gd name="T33" fmla="*/ 1380 h 1920"/>
                <a:gd name="T34" fmla="*/ 1204 w 2048"/>
                <a:gd name="T35" fmla="*/ 1320 h 1920"/>
                <a:gd name="T36" fmla="*/ 844 w 2048"/>
                <a:gd name="T37" fmla="*/ 1560 h 1920"/>
                <a:gd name="T38" fmla="*/ 964 w 2048"/>
                <a:gd name="T39" fmla="*/ 1320 h 1920"/>
                <a:gd name="T40" fmla="*/ 1024 w 2048"/>
                <a:gd name="T41" fmla="*/ 1440 h 1920"/>
                <a:gd name="T42" fmla="*/ 964 w 2048"/>
                <a:gd name="T43" fmla="*/ 900 h 1920"/>
                <a:gd name="T44" fmla="*/ 904 w 2048"/>
                <a:gd name="T45" fmla="*/ 960 h 1920"/>
                <a:gd name="T46" fmla="*/ 904 w 2048"/>
                <a:gd name="T47" fmla="*/ 840 h 1920"/>
                <a:gd name="T48" fmla="*/ 784 w 2048"/>
                <a:gd name="T49" fmla="*/ 1080 h 1920"/>
                <a:gd name="T50" fmla="*/ 964 w 2048"/>
                <a:gd name="T51" fmla="*/ 1200 h 1920"/>
                <a:gd name="T52" fmla="*/ 724 w 2048"/>
                <a:gd name="T53" fmla="*/ 1140 h 1920"/>
                <a:gd name="T54" fmla="*/ 1868 w 2048"/>
                <a:gd name="T55" fmla="*/ 1920 h 1920"/>
                <a:gd name="T56" fmla="*/ 2048 w 2048"/>
                <a:gd name="T57" fmla="*/ 180 h 1920"/>
                <a:gd name="T58" fmla="*/ 180 w 2048"/>
                <a:gd name="T59" fmla="*/ 0 h 1920"/>
                <a:gd name="T60" fmla="*/ 0 w 2048"/>
                <a:gd name="T61" fmla="*/ 1740 h 1920"/>
                <a:gd name="T62" fmla="*/ 120 w 2048"/>
                <a:gd name="T63" fmla="*/ 180 h 1920"/>
                <a:gd name="T64" fmla="*/ 1868 w 2048"/>
                <a:gd name="T65" fmla="*/ 120 h 1920"/>
                <a:gd name="T66" fmla="*/ 1928 w 2048"/>
                <a:gd name="T67" fmla="*/ 480 h 1920"/>
                <a:gd name="T68" fmla="*/ 120 w 2048"/>
                <a:gd name="T69" fmla="*/ 180 h 1920"/>
                <a:gd name="T70" fmla="*/ 1928 w 2048"/>
                <a:gd name="T71" fmla="*/ 600 h 1920"/>
                <a:gd name="T72" fmla="*/ 1868 w 2048"/>
                <a:gd name="T73" fmla="*/ 1800 h 1920"/>
                <a:gd name="T74" fmla="*/ 120 w 2048"/>
                <a:gd name="T75" fmla="*/ 1740 h 1920"/>
                <a:gd name="T76" fmla="*/ 360 w 2048"/>
                <a:gd name="T77" fmla="*/ 300 h 1920"/>
                <a:gd name="T78" fmla="*/ 240 w 2048"/>
                <a:gd name="T79" fmla="*/ 300 h 1920"/>
                <a:gd name="T80" fmla="*/ 360 w 2048"/>
                <a:gd name="T81" fmla="*/ 300 h 1920"/>
                <a:gd name="T82" fmla="*/ 544 w 2048"/>
                <a:gd name="T83" fmla="*/ 360 h 1920"/>
                <a:gd name="T84" fmla="*/ 544 w 2048"/>
                <a:gd name="T85" fmla="*/ 240 h 1920"/>
                <a:gd name="T86" fmla="*/ 844 w 2048"/>
                <a:gd name="T87" fmla="*/ 300 h 1920"/>
                <a:gd name="T88" fmla="*/ 724 w 2048"/>
                <a:gd name="T89" fmla="*/ 300 h 1920"/>
                <a:gd name="T90" fmla="*/ 844 w 2048"/>
                <a:gd name="T91" fmla="*/ 300 h 1920"/>
                <a:gd name="T92" fmla="*/ 1748 w 2048"/>
                <a:gd name="T93" fmla="*/ 360 h 1920"/>
                <a:gd name="T94" fmla="*/ 1324 w 2048"/>
                <a:gd name="T95" fmla="*/ 300 h 1920"/>
                <a:gd name="T96" fmla="*/ 1748 w 2048"/>
                <a:gd name="T97" fmla="*/ 240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1920">
                  <a:moveTo>
                    <a:pt x="664" y="1320"/>
                  </a:moveTo>
                  <a:cubicBezTo>
                    <a:pt x="724" y="1320"/>
                    <a:pt x="724" y="1320"/>
                    <a:pt x="724" y="1320"/>
                  </a:cubicBezTo>
                  <a:cubicBezTo>
                    <a:pt x="724" y="1620"/>
                    <a:pt x="724" y="1620"/>
                    <a:pt x="724" y="1620"/>
                  </a:cubicBezTo>
                  <a:cubicBezTo>
                    <a:pt x="724" y="1653"/>
                    <a:pt x="751" y="1680"/>
                    <a:pt x="784" y="1680"/>
                  </a:cubicBezTo>
                  <a:cubicBezTo>
                    <a:pt x="1264" y="1680"/>
                    <a:pt x="1264" y="1680"/>
                    <a:pt x="1264" y="1680"/>
                  </a:cubicBezTo>
                  <a:cubicBezTo>
                    <a:pt x="1297" y="1680"/>
                    <a:pt x="1324" y="1653"/>
                    <a:pt x="1324" y="1620"/>
                  </a:cubicBezTo>
                  <a:cubicBezTo>
                    <a:pt x="1324" y="1320"/>
                    <a:pt x="1324" y="1320"/>
                    <a:pt x="1324" y="1320"/>
                  </a:cubicBezTo>
                  <a:cubicBezTo>
                    <a:pt x="1384" y="1320"/>
                    <a:pt x="1384" y="1320"/>
                    <a:pt x="1384" y="1320"/>
                  </a:cubicBezTo>
                  <a:cubicBezTo>
                    <a:pt x="1417" y="1320"/>
                    <a:pt x="1444" y="1293"/>
                    <a:pt x="1444" y="1260"/>
                  </a:cubicBezTo>
                  <a:cubicBezTo>
                    <a:pt x="1444" y="1140"/>
                    <a:pt x="1444" y="1140"/>
                    <a:pt x="1444" y="1140"/>
                  </a:cubicBezTo>
                  <a:cubicBezTo>
                    <a:pt x="1444" y="1057"/>
                    <a:pt x="1388" y="987"/>
                    <a:pt x="1311" y="966"/>
                  </a:cubicBezTo>
                  <a:cubicBezTo>
                    <a:pt x="1319" y="946"/>
                    <a:pt x="1324" y="923"/>
                    <a:pt x="1324" y="900"/>
                  </a:cubicBezTo>
                  <a:cubicBezTo>
                    <a:pt x="1324" y="801"/>
                    <a:pt x="1243" y="720"/>
                    <a:pt x="1144" y="720"/>
                  </a:cubicBezTo>
                  <a:cubicBezTo>
                    <a:pt x="1098" y="720"/>
                    <a:pt x="1056" y="737"/>
                    <a:pt x="1024" y="766"/>
                  </a:cubicBezTo>
                  <a:cubicBezTo>
                    <a:pt x="992" y="737"/>
                    <a:pt x="950" y="720"/>
                    <a:pt x="904" y="720"/>
                  </a:cubicBezTo>
                  <a:cubicBezTo>
                    <a:pt x="805" y="720"/>
                    <a:pt x="724" y="801"/>
                    <a:pt x="724" y="900"/>
                  </a:cubicBezTo>
                  <a:cubicBezTo>
                    <a:pt x="724" y="923"/>
                    <a:pt x="729" y="946"/>
                    <a:pt x="737" y="966"/>
                  </a:cubicBezTo>
                  <a:cubicBezTo>
                    <a:pt x="660" y="987"/>
                    <a:pt x="604" y="1057"/>
                    <a:pt x="604" y="1140"/>
                  </a:cubicBezTo>
                  <a:cubicBezTo>
                    <a:pt x="604" y="1260"/>
                    <a:pt x="604" y="1260"/>
                    <a:pt x="604" y="1260"/>
                  </a:cubicBezTo>
                  <a:cubicBezTo>
                    <a:pt x="604" y="1293"/>
                    <a:pt x="631" y="1320"/>
                    <a:pt x="664" y="1320"/>
                  </a:cubicBezTo>
                  <a:close/>
                  <a:moveTo>
                    <a:pt x="1084" y="900"/>
                  </a:moveTo>
                  <a:cubicBezTo>
                    <a:pt x="1084" y="867"/>
                    <a:pt x="1111" y="840"/>
                    <a:pt x="1144" y="840"/>
                  </a:cubicBezTo>
                  <a:cubicBezTo>
                    <a:pt x="1177" y="840"/>
                    <a:pt x="1204" y="867"/>
                    <a:pt x="1204" y="900"/>
                  </a:cubicBezTo>
                  <a:cubicBezTo>
                    <a:pt x="1204" y="933"/>
                    <a:pt x="1177" y="960"/>
                    <a:pt x="1144" y="960"/>
                  </a:cubicBezTo>
                  <a:cubicBezTo>
                    <a:pt x="1084" y="960"/>
                    <a:pt x="1084" y="960"/>
                    <a:pt x="1084" y="960"/>
                  </a:cubicBezTo>
                  <a:lnTo>
                    <a:pt x="1084" y="900"/>
                  </a:lnTo>
                  <a:close/>
                  <a:moveTo>
                    <a:pt x="1084" y="1080"/>
                  </a:moveTo>
                  <a:cubicBezTo>
                    <a:pt x="1264" y="1080"/>
                    <a:pt x="1264" y="1080"/>
                    <a:pt x="1264" y="1080"/>
                  </a:cubicBezTo>
                  <a:cubicBezTo>
                    <a:pt x="1297" y="1080"/>
                    <a:pt x="1324" y="1107"/>
                    <a:pt x="1324" y="1140"/>
                  </a:cubicBezTo>
                  <a:cubicBezTo>
                    <a:pt x="1324" y="1200"/>
                    <a:pt x="1324" y="1200"/>
                    <a:pt x="1324" y="1200"/>
                  </a:cubicBezTo>
                  <a:cubicBezTo>
                    <a:pt x="1084" y="1200"/>
                    <a:pt x="1084" y="1200"/>
                    <a:pt x="1084" y="1200"/>
                  </a:cubicBezTo>
                  <a:lnTo>
                    <a:pt x="1084" y="1080"/>
                  </a:lnTo>
                  <a:close/>
                  <a:moveTo>
                    <a:pt x="1024" y="1440"/>
                  </a:moveTo>
                  <a:cubicBezTo>
                    <a:pt x="1057" y="1440"/>
                    <a:pt x="1084" y="1413"/>
                    <a:pt x="1084" y="1380"/>
                  </a:cubicBezTo>
                  <a:cubicBezTo>
                    <a:pt x="1084" y="1320"/>
                    <a:pt x="1084" y="1320"/>
                    <a:pt x="1084" y="1320"/>
                  </a:cubicBezTo>
                  <a:cubicBezTo>
                    <a:pt x="1204" y="1320"/>
                    <a:pt x="1204" y="1320"/>
                    <a:pt x="1204" y="1320"/>
                  </a:cubicBezTo>
                  <a:cubicBezTo>
                    <a:pt x="1204" y="1560"/>
                    <a:pt x="1204" y="1560"/>
                    <a:pt x="1204" y="1560"/>
                  </a:cubicBezTo>
                  <a:cubicBezTo>
                    <a:pt x="844" y="1560"/>
                    <a:pt x="844" y="1560"/>
                    <a:pt x="844" y="1560"/>
                  </a:cubicBezTo>
                  <a:cubicBezTo>
                    <a:pt x="844" y="1320"/>
                    <a:pt x="844" y="1320"/>
                    <a:pt x="844" y="1320"/>
                  </a:cubicBezTo>
                  <a:cubicBezTo>
                    <a:pt x="964" y="1320"/>
                    <a:pt x="964" y="1320"/>
                    <a:pt x="964" y="1320"/>
                  </a:cubicBezTo>
                  <a:cubicBezTo>
                    <a:pt x="964" y="1380"/>
                    <a:pt x="964" y="1380"/>
                    <a:pt x="964" y="1380"/>
                  </a:cubicBezTo>
                  <a:cubicBezTo>
                    <a:pt x="964" y="1413"/>
                    <a:pt x="991" y="1440"/>
                    <a:pt x="1024" y="1440"/>
                  </a:cubicBezTo>
                  <a:close/>
                  <a:moveTo>
                    <a:pt x="904" y="840"/>
                  </a:moveTo>
                  <a:cubicBezTo>
                    <a:pt x="937" y="840"/>
                    <a:pt x="964" y="867"/>
                    <a:pt x="964" y="900"/>
                  </a:cubicBezTo>
                  <a:cubicBezTo>
                    <a:pt x="964" y="960"/>
                    <a:pt x="964" y="960"/>
                    <a:pt x="964" y="960"/>
                  </a:cubicBezTo>
                  <a:cubicBezTo>
                    <a:pt x="904" y="960"/>
                    <a:pt x="904" y="960"/>
                    <a:pt x="904" y="960"/>
                  </a:cubicBezTo>
                  <a:cubicBezTo>
                    <a:pt x="871" y="960"/>
                    <a:pt x="844" y="933"/>
                    <a:pt x="844" y="900"/>
                  </a:cubicBezTo>
                  <a:cubicBezTo>
                    <a:pt x="844" y="867"/>
                    <a:pt x="871" y="840"/>
                    <a:pt x="904" y="840"/>
                  </a:cubicBezTo>
                  <a:close/>
                  <a:moveTo>
                    <a:pt x="724" y="1140"/>
                  </a:moveTo>
                  <a:cubicBezTo>
                    <a:pt x="724" y="1107"/>
                    <a:pt x="751" y="1080"/>
                    <a:pt x="784" y="1080"/>
                  </a:cubicBezTo>
                  <a:cubicBezTo>
                    <a:pt x="964" y="1080"/>
                    <a:pt x="964" y="1080"/>
                    <a:pt x="964" y="1080"/>
                  </a:cubicBezTo>
                  <a:cubicBezTo>
                    <a:pt x="964" y="1200"/>
                    <a:pt x="964" y="1200"/>
                    <a:pt x="964" y="1200"/>
                  </a:cubicBezTo>
                  <a:cubicBezTo>
                    <a:pt x="724" y="1200"/>
                    <a:pt x="724" y="1200"/>
                    <a:pt x="724" y="1200"/>
                  </a:cubicBezTo>
                  <a:lnTo>
                    <a:pt x="724" y="1140"/>
                  </a:lnTo>
                  <a:close/>
                  <a:moveTo>
                    <a:pt x="180" y="1920"/>
                  </a:moveTo>
                  <a:cubicBezTo>
                    <a:pt x="1868" y="1920"/>
                    <a:pt x="1868" y="1920"/>
                    <a:pt x="1868" y="1920"/>
                  </a:cubicBezTo>
                  <a:cubicBezTo>
                    <a:pt x="1967" y="1920"/>
                    <a:pt x="2048" y="1839"/>
                    <a:pt x="2048" y="1740"/>
                  </a:cubicBezTo>
                  <a:cubicBezTo>
                    <a:pt x="2048" y="180"/>
                    <a:pt x="2048" y="180"/>
                    <a:pt x="2048" y="180"/>
                  </a:cubicBezTo>
                  <a:cubicBezTo>
                    <a:pt x="2048" y="81"/>
                    <a:pt x="1967" y="0"/>
                    <a:pt x="1868" y="0"/>
                  </a:cubicBezTo>
                  <a:cubicBezTo>
                    <a:pt x="180" y="0"/>
                    <a:pt x="180" y="0"/>
                    <a:pt x="180" y="0"/>
                  </a:cubicBezTo>
                  <a:cubicBezTo>
                    <a:pt x="81" y="0"/>
                    <a:pt x="0" y="81"/>
                    <a:pt x="0" y="180"/>
                  </a:cubicBezTo>
                  <a:cubicBezTo>
                    <a:pt x="0" y="1740"/>
                    <a:pt x="0" y="1740"/>
                    <a:pt x="0" y="1740"/>
                  </a:cubicBezTo>
                  <a:cubicBezTo>
                    <a:pt x="0" y="1839"/>
                    <a:pt x="81" y="1920"/>
                    <a:pt x="180" y="1920"/>
                  </a:cubicBezTo>
                  <a:close/>
                  <a:moveTo>
                    <a:pt x="120" y="180"/>
                  </a:moveTo>
                  <a:cubicBezTo>
                    <a:pt x="120" y="147"/>
                    <a:pt x="147" y="120"/>
                    <a:pt x="180" y="120"/>
                  </a:cubicBezTo>
                  <a:cubicBezTo>
                    <a:pt x="1868" y="120"/>
                    <a:pt x="1868" y="120"/>
                    <a:pt x="1868" y="120"/>
                  </a:cubicBezTo>
                  <a:cubicBezTo>
                    <a:pt x="1901" y="120"/>
                    <a:pt x="1928" y="147"/>
                    <a:pt x="1928" y="180"/>
                  </a:cubicBezTo>
                  <a:cubicBezTo>
                    <a:pt x="1928" y="480"/>
                    <a:pt x="1928" y="480"/>
                    <a:pt x="1928" y="480"/>
                  </a:cubicBezTo>
                  <a:cubicBezTo>
                    <a:pt x="120" y="480"/>
                    <a:pt x="120" y="480"/>
                    <a:pt x="120" y="480"/>
                  </a:cubicBezTo>
                  <a:lnTo>
                    <a:pt x="120" y="180"/>
                  </a:lnTo>
                  <a:close/>
                  <a:moveTo>
                    <a:pt x="120" y="600"/>
                  </a:moveTo>
                  <a:cubicBezTo>
                    <a:pt x="1928" y="600"/>
                    <a:pt x="1928" y="600"/>
                    <a:pt x="1928" y="600"/>
                  </a:cubicBezTo>
                  <a:cubicBezTo>
                    <a:pt x="1928" y="1740"/>
                    <a:pt x="1928" y="1740"/>
                    <a:pt x="1928" y="1740"/>
                  </a:cubicBezTo>
                  <a:cubicBezTo>
                    <a:pt x="1928" y="1773"/>
                    <a:pt x="1901" y="1800"/>
                    <a:pt x="1868" y="1800"/>
                  </a:cubicBezTo>
                  <a:cubicBezTo>
                    <a:pt x="180" y="1800"/>
                    <a:pt x="180" y="1800"/>
                    <a:pt x="180" y="1800"/>
                  </a:cubicBezTo>
                  <a:cubicBezTo>
                    <a:pt x="147" y="1800"/>
                    <a:pt x="120" y="1773"/>
                    <a:pt x="120" y="1740"/>
                  </a:cubicBezTo>
                  <a:lnTo>
                    <a:pt x="120" y="600"/>
                  </a:lnTo>
                  <a:close/>
                  <a:moveTo>
                    <a:pt x="360" y="300"/>
                  </a:moveTo>
                  <a:cubicBezTo>
                    <a:pt x="360" y="333"/>
                    <a:pt x="333" y="360"/>
                    <a:pt x="300" y="360"/>
                  </a:cubicBezTo>
                  <a:cubicBezTo>
                    <a:pt x="267" y="360"/>
                    <a:pt x="240" y="333"/>
                    <a:pt x="240" y="300"/>
                  </a:cubicBezTo>
                  <a:cubicBezTo>
                    <a:pt x="240" y="267"/>
                    <a:pt x="267" y="240"/>
                    <a:pt x="300" y="240"/>
                  </a:cubicBezTo>
                  <a:cubicBezTo>
                    <a:pt x="333" y="240"/>
                    <a:pt x="360" y="267"/>
                    <a:pt x="360" y="300"/>
                  </a:cubicBezTo>
                  <a:close/>
                  <a:moveTo>
                    <a:pt x="604" y="300"/>
                  </a:moveTo>
                  <a:cubicBezTo>
                    <a:pt x="604" y="333"/>
                    <a:pt x="577" y="360"/>
                    <a:pt x="544" y="360"/>
                  </a:cubicBezTo>
                  <a:cubicBezTo>
                    <a:pt x="511" y="360"/>
                    <a:pt x="484" y="333"/>
                    <a:pt x="484" y="300"/>
                  </a:cubicBezTo>
                  <a:cubicBezTo>
                    <a:pt x="484" y="267"/>
                    <a:pt x="511" y="240"/>
                    <a:pt x="544" y="240"/>
                  </a:cubicBezTo>
                  <a:cubicBezTo>
                    <a:pt x="577" y="240"/>
                    <a:pt x="604" y="267"/>
                    <a:pt x="604" y="300"/>
                  </a:cubicBezTo>
                  <a:close/>
                  <a:moveTo>
                    <a:pt x="844" y="300"/>
                  </a:moveTo>
                  <a:cubicBezTo>
                    <a:pt x="844" y="333"/>
                    <a:pt x="817" y="360"/>
                    <a:pt x="784" y="360"/>
                  </a:cubicBezTo>
                  <a:cubicBezTo>
                    <a:pt x="751" y="360"/>
                    <a:pt x="724" y="333"/>
                    <a:pt x="724" y="300"/>
                  </a:cubicBezTo>
                  <a:cubicBezTo>
                    <a:pt x="724" y="267"/>
                    <a:pt x="751" y="240"/>
                    <a:pt x="784" y="240"/>
                  </a:cubicBezTo>
                  <a:cubicBezTo>
                    <a:pt x="817" y="240"/>
                    <a:pt x="844" y="267"/>
                    <a:pt x="844" y="300"/>
                  </a:cubicBezTo>
                  <a:close/>
                  <a:moveTo>
                    <a:pt x="1808" y="300"/>
                  </a:moveTo>
                  <a:cubicBezTo>
                    <a:pt x="1808" y="333"/>
                    <a:pt x="1781" y="360"/>
                    <a:pt x="1748" y="360"/>
                  </a:cubicBezTo>
                  <a:cubicBezTo>
                    <a:pt x="1384" y="360"/>
                    <a:pt x="1384" y="360"/>
                    <a:pt x="1384" y="360"/>
                  </a:cubicBezTo>
                  <a:cubicBezTo>
                    <a:pt x="1351" y="360"/>
                    <a:pt x="1324" y="333"/>
                    <a:pt x="1324" y="300"/>
                  </a:cubicBezTo>
                  <a:cubicBezTo>
                    <a:pt x="1324" y="267"/>
                    <a:pt x="1351" y="240"/>
                    <a:pt x="1384" y="240"/>
                  </a:cubicBezTo>
                  <a:cubicBezTo>
                    <a:pt x="1748" y="240"/>
                    <a:pt x="1748" y="240"/>
                    <a:pt x="1748" y="240"/>
                  </a:cubicBezTo>
                  <a:cubicBezTo>
                    <a:pt x="1781" y="240"/>
                    <a:pt x="1808" y="267"/>
                    <a:pt x="1808" y="3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8004851" y="1617171"/>
            <a:ext cx="1672031" cy="1644922"/>
            <a:chOff x="9067802" y="1921966"/>
            <a:chExt cx="1371599" cy="1371599"/>
          </a:xfrm>
        </p:grpSpPr>
        <p:sp>
          <p:nvSpPr>
            <p:cNvPr id="16" name="Rounded Rectangle 15"/>
            <p:cNvSpPr/>
            <p:nvPr/>
          </p:nvSpPr>
          <p:spPr>
            <a:xfrm>
              <a:off x="9067802" y="1921966"/>
              <a:ext cx="1371599" cy="137159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1"/>
            <p:cNvSpPr>
              <a:spLocks noEditPoints="1"/>
            </p:cNvSpPr>
            <p:nvPr/>
          </p:nvSpPr>
          <p:spPr bwMode="auto">
            <a:xfrm>
              <a:off x="9398023" y="2263631"/>
              <a:ext cx="711156" cy="688268"/>
            </a:xfrm>
            <a:custGeom>
              <a:avLst/>
              <a:gdLst>
                <a:gd name="T0" fmla="*/ 1754 w 2112"/>
                <a:gd name="T1" fmla="*/ 1321 h 2044"/>
                <a:gd name="T2" fmla="*/ 1604 w 2112"/>
                <a:gd name="T3" fmla="*/ 1183 h 2044"/>
                <a:gd name="T4" fmla="*/ 1056 w 2112"/>
                <a:gd name="T5" fmla="*/ 0 h 2044"/>
                <a:gd name="T6" fmla="*/ 508 w 2112"/>
                <a:gd name="T7" fmla="*/ 1182 h 2044"/>
                <a:gd name="T8" fmla="*/ 357 w 2112"/>
                <a:gd name="T9" fmla="*/ 1321 h 2044"/>
                <a:gd name="T10" fmla="*/ 47 w 2112"/>
                <a:gd name="T11" fmla="*/ 1797 h 2044"/>
                <a:gd name="T12" fmla="*/ 1898 w 2112"/>
                <a:gd name="T13" fmla="*/ 2044 h 2044"/>
                <a:gd name="T14" fmla="*/ 1921 w 2112"/>
                <a:gd name="T15" fmla="*/ 1434 h 2044"/>
                <a:gd name="T16" fmla="*/ 599 w 2112"/>
                <a:gd name="T17" fmla="*/ 1105 h 2044"/>
                <a:gd name="T18" fmla="*/ 1056 w 2112"/>
                <a:gd name="T19" fmla="*/ 120 h 2044"/>
                <a:gd name="T20" fmla="*/ 1513 w 2112"/>
                <a:gd name="T21" fmla="*/ 1106 h 2044"/>
                <a:gd name="T22" fmla="*/ 600 w 2112"/>
                <a:gd name="T23" fmla="*/ 1106 h 2044"/>
                <a:gd name="T24" fmla="*/ 214 w 2112"/>
                <a:gd name="T25" fmla="*/ 1924 h 2044"/>
                <a:gd name="T26" fmla="*/ 302 w 2112"/>
                <a:gd name="T27" fmla="*/ 1479 h 2044"/>
                <a:gd name="T28" fmla="*/ 724 w 2112"/>
                <a:gd name="T29" fmla="*/ 1441 h 2044"/>
                <a:gd name="T30" fmla="*/ 1056 w 2112"/>
                <a:gd name="T31" fmla="*/ 1804 h 2044"/>
                <a:gd name="T32" fmla="*/ 1388 w 2112"/>
                <a:gd name="T33" fmla="*/ 1441 h 2044"/>
                <a:gd name="T34" fmla="*/ 1810 w 2112"/>
                <a:gd name="T35" fmla="*/ 1478 h 2044"/>
                <a:gd name="T36" fmla="*/ 1898 w 2112"/>
                <a:gd name="T37" fmla="*/ 1924 h 2044"/>
                <a:gd name="T38" fmla="*/ 1355 w 2112"/>
                <a:gd name="T39" fmla="*/ 838 h 2044"/>
                <a:gd name="T40" fmla="*/ 1475 w 2112"/>
                <a:gd name="T41" fmla="*/ 778 h 2044"/>
                <a:gd name="T42" fmla="*/ 1343 w 2112"/>
                <a:gd name="T43" fmla="*/ 485 h 2044"/>
                <a:gd name="T44" fmla="*/ 1176 w 2112"/>
                <a:gd name="T45" fmla="*/ 239 h 2044"/>
                <a:gd name="T46" fmla="*/ 936 w 2112"/>
                <a:gd name="T47" fmla="*/ 239 h 2044"/>
                <a:gd name="T48" fmla="*/ 769 w 2112"/>
                <a:gd name="T49" fmla="*/ 485 h 2044"/>
                <a:gd name="T50" fmla="*/ 637 w 2112"/>
                <a:gd name="T51" fmla="*/ 778 h 2044"/>
                <a:gd name="T52" fmla="*/ 757 w 2112"/>
                <a:gd name="T53" fmla="*/ 838 h 2044"/>
                <a:gd name="T54" fmla="*/ 817 w 2112"/>
                <a:gd name="T55" fmla="*/ 1198 h 2044"/>
                <a:gd name="T56" fmla="*/ 1355 w 2112"/>
                <a:gd name="T57" fmla="*/ 1138 h 2044"/>
                <a:gd name="T58" fmla="*/ 1176 w 2112"/>
                <a:gd name="T59" fmla="*/ 359 h 2044"/>
                <a:gd name="T60" fmla="*/ 1176 w 2112"/>
                <a:gd name="T61" fmla="*/ 479 h 2044"/>
                <a:gd name="T62" fmla="*/ 1116 w 2112"/>
                <a:gd name="T63" fmla="*/ 419 h 2044"/>
                <a:gd name="T64" fmla="*/ 1296 w 2112"/>
                <a:gd name="T65" fmla="*/ 599 h 2044"/>
                <a:gd name="T66" fmla="*/ 1355 w 2112"/>
                <a:gd name="T67" fmla="*/ 719 h 2044"/>
                <a:gd name="T68" fmla="*/ 1116 w 2112"/>
                <a:gd name="T69" fmla="*/ 599 h 2044"/>
                <a:gd name="T70" fmla="*/ 996 w 2112"/>
                <a:gd name="T71" fmla="*/ 419 h 2044"/>
                <a:gd name="T72" fmla="*/ 936 w 2112"/>
                <a:gd name="T73" fmla="*/ 479 h 2044"/>
                <a:gd name="T74" fmla="*/ 936 w 2112"/>
                <a:gd name="T75" fmla="*/ 359 h 2044"/>
                <a:gd name="T76" fmla="*/ 757 w 2112"/>
                <a:gd name="T77" fmla="*/ 659 h 2044"/>
                <a:gd name="T78" fmla="*/ 996 w 2112"/>
                <a:gd name="T79" fmla="*/ 599 h 2044"/>
                <a:gd name="T80" fmla="*/ 757 w 2112"/>
                <a:gd name="T81" fmla="*/ 719 h 2044"/>
                <a:gd name="T82" fmla="*/ 876 w 2112"/>
                <a:gd name="T83" fmla="*/ 1078 h 2044"/>
                <a:gd name="T84" fmla="*/ 996 w 2112"/>
                <a:gd name="T85" fmla="*/ 838 h 2044"/>
                <a:gd name="T86" fmla="*/ 1056 w 2112"/>
                <a:gd name="T87" fmla="*/ 958 h 2044"/>
                <a:gd name="T88" fmla="*/ 1116 w 2112"/>
                <a:gd name="T89" fmla="*/ 838 h 2044"/>
                <a:gd name="T90" fmla="*/ 1236 w 2112"/>
                <a:gd name="T91" fmla="*/ 1078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12" h="2044">
                  <a:moveTo>
                    <a:pt x="1921" y="1434"/>
                  </a:moveTo>
                  <a:cubicBezTo>
                    <a:pt x="1894" y="1366"/>
                    <a:pt x="1828" y="1321"/>
                    <a:pt x="1754" y="1321"/>
                  </a:cubicBezTo>
                  <a:cubicBezTo>
                    <a:pt x="1488" y="1321"/>
                    <a:pt x="1488" y="1321"/>
                    <a:pt x="1488" y="1321"/>
                  </a:cubicBezTo>
                  <a:cubicBezTo>
                    <a:pt x="1604" y="1183"/>
                    <a:pt x="1604" y="1183"/>
                    <a:pt x="1604" y="1183"/>
                  </a:cubicBezTo>
                  <a:cubicBezTo>
                    <a:pt x="1714" y="1053"/>
                    <a:pt x="1775" y="888"/>
                    <a:pt x="1775" y="719"/>
                  </a:cubicBezTo>
                  <a:cubicBezTo>
                    <a:pt x="1775" y="322"/>
                    <a:pt x="1452" y="0"/>
                    <a:pt x="1056" y="0"/>
                  </a:cubicBezTo>
                  <a:cubicBezTo>
                    <a:pt x="660" y="0"/>
                    <a:pt x="338" y="322"/>
                    <a:pt x="338" y="719"/>
                  </a:cubicBezTo>
                  <a:cubicBezTo>
                    <a:pt x="338" y="888"/>
                    <a:pt x="398" y="1053"/>
                    <a:pt x="508" y="1182"/>
                  </a:cubicBezTo>
                  <a:cubicBezTo>
                    <a:pt x="624" y="1321"/>
                    <a:pt x="624" y="1321"/>
                    <a:pt x="624" y="1321"/>
                  </a:cubicBezTo>
                  <a:cubicBezTo>
                    <a:pt x="357" y="1321"/>
                    <a:pt x="357" y="1321"/>
                    <a:pt x="357" y="1321"/>
                  </a:cubicBezTo>
                  <a:cubicBezTo>
                    <a:pt x="284" y="1321"/>
                    <a:pt x="218" y="1366"/>
                    <a:pt x="191" y="1434"/>
                  </a:cubicBezTo>
                  <a:cubicBezTo>
                    <a:pt x="47" y="1797"/>
                    <a:pt x="47" y="1797"/>
                    <a:pt x="47" y="1797"/>
                  </a:cubicBezTo>
                  <a:cubicBezTo>
                    <a:pt x="0" y="1915"/>
                    <a:pt x="87" y="2044"/>
                    <a:pt x="214" y="2044"/>
                  </a:cubicBezTo>
                  <a:cubicBezTo>
                    <a:pt x="1898" y="2044"/>
                    <a:pt x="1898" y="2044"/>
                    <a:pt x="1898" y="2044"/>
                  </a:cubicBezTo>
                  <a:cubicBezTo>
                    <a:pt x="2025" y="2044"/>
                    <a:pt x="2112" y="1915"/>
                    <a:pt x="2065" y="1798"/>
                  </a:cubicBezTo>
                  <a:lnTo>
                    <a:pt x="1921" y="1434"/>
                  </a:lnTo>
                  <a:close/>
                  <a:moveTo>
                    <a:pt x="600" y="1106"/>
                  </a:moveTo>
                  <a:cubicBezTo>
                    <a:pt x="599" y="1105"/>
                    <a:pt x="599" y="1105"/>
                    <a:pt x="599" y="1105"/>
                  </a:cubicBezTo>
                  <a:cubicBezTo>
                    <a:pt x="508" y="997"/>
                    <a:pt x="457" y="860"/>
                    <a:pt x="457" y="719"/>
                  </a:cubicBezTo>
                  <a:cubicBezTo>
                    <a:pt x="457" y="388"/>
                    <a:pt x="726" y="120"/>
                    <a:pt x="1056" y="120"/>
                  </a:cubicBezTo>
                  <a:cubicBezTo>
                    <a:pt x="1386" y="120"/>
                    <a:pt x="1655" y="388"/>
                    <a:pt x="1655" y="719"/>
                  </a:cubicBezTo>
                  <a:cubicBezTo>
                    <a:pt x="1655" y="860"/>
                    <a:pt x="1604" y="997"/>
                    <a:pt x="1513" y="1106"/>
                  </a:cubicBezTo>
                  <a:cubicBezTo>
                    <a:pt x="1056" y="1651"/>
                    <a:pt x="1056" y="1651"/>
                    <a:pt x="1056" y="1651"/>
                  </a:cubicBezTo>
                  <a:lnTo>
                    <a:pt x="600" y="1106"/>
                  </a:lnTo>
                  <a:close/>
                  <a:moveTo>
                    <a:pt x="1898" y="1924"/>
                  </a:moveTo>
                  <a:cubicBezTo>
                    <a:pt x="214" y="1924"/>
                    <a:pt x="214" y="1924"/>
                    <a:pt x="214" y="1924"/>
                  </a:cubicBezTo>
                  <a:cubicBezTo>
                    <a:pt x="172" y="1924"/>
                    <a:pt x="142" y="1882"/>
                    <a:pt x="158" y="1842"/>
                  </a:cubicBezTo>
                  <a:cubicBezTo>
                    <a:pt x="302" y="1479"/>
                    <a:pt x="302" y="1479"/>
                    <a:pt x="302" y="1479"/>
                  </a:cubicBezTo>
                  <a:cubicBezTo>
                    <a:pt x="311" y="1456"/>
                    <a:pt x="333" y="1441"/>
                    <a:pt x="357" y="1441"/>
                  </a:cubicBezTo>
                  <a:cubicBezTo>
                    <a:pt x="724" y="1441"/>
                    <a:pt x="724" y="1441"/>
                    <a:pt x="724" y="1441"/>
                  </a:cubicBezTo>
                  <a:cubicBezTo>
                    <a:pt x="1010" y="1783"/>
                    <a:pt x="1010" y="1783"/>
                    <a:pt x="1010" y="1783"/>
                  </a:cubicBezTo>
                  <a:cubicBezTo>
                    <a:pt x="1021" y="1796"/>
                    <a:pt x="1038" y="1804"/>
                    <a:pt x="1056" y="1804"/>
                  </a:cubicBezTo>
                  <a:cubicBezTo>
                    <a:pt x="1074" y="1804"/>
                    <a:pt x="1091" y="1796"/>
                    <a:pt x="1102" y="1783"/>
                  </a:cubicBezTo>
                  <a:cubicBezTo>
                    <a:pt x="1388" y="1441"/>
                    <a:pt x="1388" y="1441"/>
                    <a:pt x="1388" y="1441"/>
                  </a:cubicBezTo>
                  <a:cubicBezTo>
                    <a:pt x="1754" y="1441"/>
                    <a:pt x="1754" y="1441"/>
                    <a:pt x="1754" y="1441"/>
                  </a:cubicBezTo>
                  <a:cubicBezTo>
                    <a:pt x="1779" y="1441"/>
                    <a:pt x="1801" y="1456"/>
                    <a:pt x="1810" y="1478"/>
                  </a:cubicBezTo>
                  <a:cubicBezTo>
                    <a:pt x="1954" y="1842"/>
                    <a:pt x="1954" y="1842"/>
                    <a:pt x="1954" y="1842"/>
                  </a:cubicBezTo>
                  <a:cubicBezTo>
                    <a:pt x="1969" y="1881"/>
                    <a:pt x="1941" y="1924"/>
                    <a:pt x="1898" y="1924"/>
                  </a:cubicBezTo>
                  <a:close/>
                  <a:moveTo>
                    <a:pt x="1355" y="1138"/>
                  </a:moveTo>
                  <a:cubicBezTo>
                    <a:pt x="1355" y="838"/>
                    <a:pt x="1355" y="838"/>
                    <a:pt x="1355" y="838"/>
                  </a:cubicBezTo>
                  <a:cubicBezTo>
                    <a:pt x="1415" y="838"/>
                    <a:pt x="1415" y="838"/>
                    <a:pt x="1415" y="838"/>
                  </a:cubicBezTo>
                  <a:cubicBezTo>
                    <a:pt x="1448" y="838"/>
                    <a:pt x="1475" y="811"/>
                    <a:pt x="1475" y="778"/>
                  </a:cubicBezTo>
                  <a:cubicBezTo>
                    <a:pt x="1475" y="659"/>
                    <a:pt x="1475" y="659"/>
                    <a:pt x="1475" y="659"/>
                  </a:cubicBezTo>
                  <a:cubicBezTo>
                    <a:pt x="1475" y="576"/>
                    <a:pt x="1419" y="506"/>
                    <a:pt x="1343" y="485"/>
                  </a:cubicBezTo>
                  <a:cubicBezTo>
                    <a:pt x="1351" y="465"/>
                    <a:pt x="1355" y="443"/>
                    <a:pt x="1355" y="419"/>
                  </a:cubicBezTo>
                  <a:cubicBezTo>
                    <a:pt x="1355" y="320"/>
                    <a:pt x="1275" y="239"/>
                    <a:pt x="1176" y="239"/>
                  </a:cubicBezTo>
                  <a:cubicBezTo>
                    <a:pt x="1130" y="239"/>
                    <a:pt x="1088" y="257"/>
                    <a:pt x="1056" y="285"/>
                  </a:cubicBezTo>
                  <a:cubicBezTo>
                    <a:pt x="1024" y="257"/>
                    <a:pt x="982" y="239"/>
                    <a:pt x="936" y="239"/>
                  </a:cubicBezTo>
                  <a:cubicBezTo>
                    <a:pt x="837" y="239"/>
                    <a:pt x="757" y="320"/>
                    <a:pt x="757" y="419"/>
                  </a:cubicBezTo>
                  <a:cubicBezTo>
                    <a:pt x="757" y="443"/>
                    <a:pt x="761" y="465"/>
                    <a:pt x="769" y="485"/>
                  </a:cubicBezTo>
                  <a:cubicBezTo>
                    <a:pt x="693" y="506"/>
                    <a:pt x="637" y="576"/>
                    <a:pt x="637" y="659"/>
                  </a:cubicBezTo>
                  <a:cubicBezTo>
                    <a:pt x="637" y="778"/>
                    <a:pt x="637" y="778"/>
                    <a:pt x="637" y="778"/>
                  </a:cubicBezTo>
                  <a:cubicBezTo>
                    <a:pt x="637" y="811"/>
                    <a:pt x="664" y="838"/>
                    <a:pt x="697" y="838"/>
                  </a:cubicBezTo>
                  <a:cubicBezTo>
                    <a:pt x="757" y="838"/>
                    <a:pt x="757" y="838"/>
                    <a:pt x="757" y="838"/>
                  </a:cubicBezTo>
                  <a:cubicBezTo>
                    <a:pt x="757" y="1138"/>
                    <a:pt x="757" y="1138"/>
                    <a:pt x="757" y="1138"/>
                  </a:cubicBezTo>
                  <a:cubicBezTo>
                    <a:pt x="757" y="1171"/>
                    <a:pt x="783" y="1198"/>
                    <a:pt x="817" y="1198"/>
                  </a:cubicBezTo>
                  <a:cubicBezTo>
                    <a:pt x="1296" y="1198"/>
                    <a:pt x="1296" y="1198"/>
                    <a:pt x="1296" y="1198"/>
                  </a:cubicBezTo>
                  <a:cubicBezTo>
                    <a:pt x="1329" y="1198"/>
                    <a:pt x="1355" y="1171"/>
                    <a:pt x="1355" y="1138"/>
                  </a:cubicBezTo>
                  <a:close/>
                  <a:moveTo>
                    <a:pt x="1116" y="419"/>
                  </a:moveTo>
                  <a:cubicBezTo>
                    <a:pt x="1116" y="386"/>
                    <a:pt x="1143" y="359"/>
                    <a:pt x="1176" y="359"/>
                  </a:cubicBezTo>
                  <a:cubicBezTo>
                    <a:pt x="1209" y="359"/>
                    <a:pt x="1236" y="386"/>
                    <a:pt x="1236" y="419"/>
                  </a:cubicBezTo>
                  <a:cubicBezTo>
                    <a:pt x="1236" y="452"/>
                    <a:pt x="1209" y="479"/>
                    <a:pt x="1176" y="479"/>
                  </a:cubicBezTo>
                  <a:cubicBezTo>
                    <a:pt x="1116" y="479"/>
                    <a:pt x="1116" y="479"/>
                    <a:pt x="1116" y="479"/>
                  </a:cubicBezTo>
                  <a:lnTo>
                    <a:pt x="1116" y="419"/>
                  </a:lnTo>
                  <a:close/>
                  <a:moveTo>
                    <a:pt x="1116" y="599"/>
                  </a:moveTo>
                  <a:cubicBezTo>
                    <a:pt x="1296" y="599"/>
                    <a:pt x="1296" y="599"/>
                    <a:pt x="1296" y="599"/>
                  </a:cubicBezTo>
                  <a:cubicBezTo>
                    <a:pt x="1329" y="599"/>
                    <a:pt x="1355" y="626"/>
                    <a:pt x="1355" y="659"/>
                  </a:cubicBezTo>
                  <a:cubicBezTo>
                    <a:pt x="1355" y="719"/>
                    <a:pt x="1355" y="719"/>
                    <a:pt x="1355" y="719"/>
                  </a:cubicBezTo>
                  <a:cubicBezTo>
                    <a:pt x="1116" y="719"/>
                    <a:pt x="1116" y="719"/>
                    <a:pt x="1116" y="719"/>
                  </a:cubicBezTo>
                  <a:lnTo>
                    <a:pt x="1116" y="599"/>
                  </a:lnTo>
                  <a:close/>
                  <a:moveTo>
                    <a:pt x="936" y="359"/>
                  </a:moveTo>
                  <a:cubicBezTo>
                    <a:pt x="969" y="359"/>
                    <a:pt x="996" y="386"/>
                    <a:pt x="996" y="419"/>
                  </a:cubicBezTo>
                  <a:cubicBezTo>
                    <a:pt x="996" y="479"/>
                    <a:pt x="996" y="479"/>
                    <a:pt x="996" y="479"/>
                  </a:cubicBezTo>
                  <a:cubicBezTo>
                    <a:pt x="936" y="479"/>
                    <a:pt x="936" y="479"/>
                    <a:pt x="936" y="479"/>
                  </a:cubicBezTo>
                  <a:cubicBezTo>
                    <a:pt x="903" y="479"/>
                    <a:pt x="876" y="452"/>
                    <a:pt x="876" y="419"/>
                  </a:cubicBezTo>
                  <a:cubicBezTo>
                    <a:pt x="876" y="386"/>
                    <a:pt x="903" y="359"/>
                    <a:pt x="936" y="359"/>
                  </a:cubicBezTo>
                  <a:close/>
                  <a:moveTo>
                    <a:pt x="757" y="719"/>
                  </a:moveTo>
                  <a:cubicBezTo>
                    <a:pt x="757" y="659"/>
                    <a:pt x="757" y="659"/>
                    <a:pt x="757" y="659"/>
                  </a:cubicBezTo>
                  <a:cubicBezTo>
                    <a:pt x="757" y="626"/>
                    <a:pt x="784" y="599"/>
                    <a:pt x="817" y="599"/>
                  </a:cubicBezTo>
                  <a:cubicBezTo>
                    <a:pt x="996" y="599"/>
                    <a:pt x="996" y="599"/>
                    <a:pt x="996" y="599"/>
                  </a:cubicBezTo>
                  <a:cubicBezTo>
                    <a:pt x="996" y="719"/>
                    <a:pt x="996" y="719"/>
                    <a:pt x="996" y="719"/>
                  </a:cubicBezTo>
                  <a:lnTo>
                    <a:pt x="757" y="719"/>
                  </a:lnTo>
                  <a:close/>
                  <a:moveTo>
                    <a:pt x="1236" y="1078"/>
                  </a:moveTo>
                  <a:cubicBezTo>
                    <a:pt x="876" y="1078"/>
                    <a:pt x="876" y="1078"/>
                    <a:pt x="876" y="1078"/>
                  </a:cubicBezTo>
                  <a:cubicBezTo>
                    <a:pt x="876" y="838"/>
                    <a:pt x="876" y="838"/>
                    <a:pt x="876" y="838"/>
                  </a:cubicBezTo>
                  <a:cubicBezTo>
                    <a:pt x="996" y="838"/>
                    <a:pt x="996" y="838"/>
                    <a:pt x="996" y="838"/>
                  </a:cubicBezTo>
                  <a:cubicBezTo>
                    <a:pt x="996" y="898"/>
                    <a:pt x="996" y="898"/>
                    <a:pt x="996" y="898"/>
                  </a:cubicBezTo>
                  <a:cubicBezTo>
                    <a:pt x="996" y="931"/>
                    <a:pt x="1023" y="958"/>
                    <a:pt x="1056" y="958"/>
                  </a:cubicBezTo>
                  <a:cubicBezTo>
                    <a:pt x="1089" y="958"/>
                    <a:pt x="1116" y="931"/>
                    <a:pt x="1116" y="898"/>
                  </a:cubicBezTo>
                  <a:cubicBezTo>
                    <a:pt x="1116" y="838"/>
                    <a:pt x="1116" y="838"/>
                    <a:pt x="1116" y="838"/>
                  </a:cubicBezTo>
                  <a:cubicBezTo>
                    <a:pt x="1236" y="838"/>
                    <a:pt x="1236" y="838"/>
                    <a:pt x="1236" y="838"/>
                  </a:cubicBezTo>
                  <a:lnTo>
                    <a:pt x="1236" y="10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1136621" y="4248751"/>
            <a:ext cx="1371599" cy="1371599"/>
            <a:chOff x="5410201" y="1921966"/>
            <a:chExt cx="1371599" cy="1371599"/>
          </a:xfrm>
        </p:grpSpPr>
        <p:sp>
          <p:nvSpPr>
            <p:cNvPr id="13" name="Rounded Rectangle 12"/>
            <p:cNvSpPr/>
            <p:nvPr/>
          </p:nvSpPr>
          <p:spPr>
            <a:xfrm>
              <a:off x="5410201" y="1921966"/>
              <a:ext cx="1371599" cy="137159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3"/>
            <p:cNvSpPr>
              <a:spLocks noEditPoints="1"/>
            </p:cNvSpPr>
            <p:nvPr/>
          </p:nvSpPr>
          <p:spPr bwMode="auto">
            <a:xfrm>
              <a:off x="5751248" y="2263013"/>
              <a:ext cx="689505" cy="689505"/>
            </a:xfrm>
            <a:custGeom>
              <a:avLst/>
              <a:gdLst>
                <a:gd name="T0" fmla="*/ 724 w 2048"/>
                <a:gd name="T1" fmla="*/ 1448 h 2048"/>
                <a:gd name="T2" fmla="*/ 784 w 2048"/>
                <a:gd name="T3" fmla="*/ 1808 h 2048"/>
                <a:gd name="T4" fmla="*/ 1324 w 2048"/>
                <a:gd name="T5" fmla="*/ 1748 h 2048"/>
                <a:gd name="T6" fmla="*/ 1384 w 2048"/>
                <a:gd name="T7" fmla="*/ 1448 h 2048"/>
                <a:gd name="T8" fmla="*/ 1444 w 2048"/>
                <a:gd name="T9" fmla="*/ 1268 h 2048"/>
                <a:gd name="T10" fmla="*/ 1324 w 2048"/>
                <a:gd name="T11" fmla="*/ 1028 h 2048"/>
                <a:gd name="T12" fmla="*/ 1024 w 2048"/>
                <a:gd name="T13" fmla="*/ 894 h 2048"/>
                <a:gd name="T14" fmla="*/ 724 w 2048"/>
                <a:gd name="T15" fmla="*/ 1028 h 2048"/>
                <a:gd name="T16" fmla="*/ 604 w 2048"/>
                <a:gd name="T17" fmla="*/ 1268 h 2048"/>
                <a:gd name="T18" fmla="*/ 664 w 2048"/>
                <a:gd name="T19" fmla="*/ 1448 h 2048"/>
                <a:gd name="T20" fmla="*/ 1144 w 2048"/>
                <a:gd name="T21" fmla="*/ 968 h 2048"/>
                <a:gd name="T22" fmla="*/ 1144 w 2048"/>
                <a:gd name="T23" fmla="*/ 1088 h 2048"/>
                <a:gd name="T24" fmla="*/ 1084 w 2048"/>
                <a:gd name="T25" fmla="*/ 1028 h 2048"/>
                <a:gd name="T26" fmla="*/ 1264 w 2048"/>
                <a:gd name="T27" fmla="*/ 1208 h 2048"/>
                <a:gd name="T28" fmla="*/ 1324 w 2048"/>
                <a:gd name="T29" fmla="*/ 1328 h 2048"/>
                <a:gd name="T30" fmla="*/ 1084 w 2048"/>
                <a:gd name="T31" fmla="*/ 1208 h 2048"/>
                <a:gd name="T32" fmla="*/ 1084 w 2048"/>
                <a:gd name="T33" fmla="*/ 1508 h 2048"/>
                <a:gd name="T34" fmla="*/ 1204 w 2048"/>
                <a:gd name="T35" fmla="*/ 1448 h 2048"/>
                <a:gd name="T36" fmla="*/ 844 w 2048"/>
                <a:gd name="T37" fmla="*/ 1688 h 2048"/>
                <a:gd name="T38" fmla="*/ 964 w 2048"/>
                <a:gd name="T39" fmla="*/ 1448 h 2048"/>
                <a:gd name="T40" fmla="*/ 1024 w 2048"/>
                <a:gd name="T41" fmla="*/ 1568 h 2048"/>
                <a:gd name="T42" fmla="*/ 964 w 2048"/>
                <a:gd name="T43" fmla="*/ 1028 h 2048"/>
                <a:gd name="T44" fmla="*/ 904 w 2048"/>
                <a:gd name="T45" fmla="*/ 1088 h 2048"/>
                <a:gd name="T46" fmla="*/ 904 w 2048"/>
                <a:gd name="T47" fmla="*/ 968 h 2048"/>
                <a:gd name="T48" fmla="*/ 784 w 2048"/>
                <a:gd name="T49" fmla="*/ 1208 h 2048"/>
                <a:gd name="T50" fmla="*/ 964 w 2048"/>
                <a:gd name="T51" fmla="*/ 1328 h 2048"/>
                <a:gd name="T52" fmla="*/ 724 w 2048"/>
                <a:gd name="T53" fmla="*/ 1268 h 2048"/>
                <a:gd name="T54" fmla="*/ 1684 w 2048"/>
                <a:gd name="T55" fmla="*/ 240 h 2048"/>
                <a:gd name="T56" fmla="*/ 1624 w 2048"/>
                <a:gd name="T57" fmla="*/ 0 h 2048"/>
                <a:gd name="T58" fmla="*/ 1324 w 2048"/>
                <a:gd name="T59" fmla="*/ 60 h 2048"/>
                <a:gd name="T60" fmla="*/ 724 w 2048"/>
                <a:gd name="T61" fmla="*/ 240 h 2048"/>
                <a:gd name="T62" fmla="*/ 664 w 2048"/>
                <a:gd name="T63" fmla="*/ 0 h 2048"/>
                <a:gd name="T64" fmla="*/ 364 w 2048"/>
                <a:gd name="T65" fmla="*/ 60 h 2048"/>
                <a:gd name="T66" fmla="*/ 60 w 2048"/>
                <a:gd name="T67" fmla="*/ 240 h 2048"/>
                <a:gd name="T68" fmla="*/ 0 w 2048"/>
                <a:gd name="T69" fmla="*/ 660 h 2048"/>
                <a:gd name="T70" fmla="*/ 120 w 2048"/>
                <a:gd name="T71" fmla="*/ 720 h 2048"/>
                <a:gd name="T72" fmla="*/ 300 w 2048"/>
                <a:gd name="T73" fmla="*/ 2048 h 2048"/>
                <a:gd name="T74" fmla="*/ 1928 w 2048"/>
                <a:gd name="T75" fmla="*/ 1868 h 2048"/>
                <a:gd name="T76" fmla="*/ 1988 w 2048"/>
                <a:gd name="T77" fmla="*/ 720 h 2048"/>
                <a:gd name="T78" fmla="*/ 2048 w 2048"/>
                <a:gd name="T79" fmla="*/ 300 h 2048"/>
                <a:gd name="T80" fmla="*/ 1444 w 2048"/>
                <a:gd name="T81" fmla="*/ 120 h 2048"/>
                <a:gd name="T82" fmla="*/ 1564 w 2048"/>
                <a:gd name="T83" fmla="*/ 360 h 2048"/>
                <a:gd name="T84" fmla="*/ 1444 w 2048"/>
                <a:gd name="T85" fmla="*/ 120 h 2048"/>
                <a:gd name="T86" fmla="*/ 604 w 2048"/>
                <a:gd name="T87" fmla="*/ 120 h 2048"/>
                <a:gd name="T88" fmla="*/ 484 w 2048"/>
                <a:gd name="T89" fmla="*/ 360 h 2048"/>
                <a:gd name="T90" fmla="*/ 1808 w 2048"/>
                <a:gd name="T91" fmla="*/ 1868 h 2048"/>
                <a:gd name="T92" fmla="*/ 300 w 2048"/>
                <a:gd name="T93" fmla="*/ 1928 h 2048"/>
                <a:gd name="T94" fmla="*/ 240 w 2048"/>
                <a:gd name="T95" fmla="*/ 720 h 2048"/>
                <a:gd name="T96" fmla="*/ 1808 w 2048"/>
                <a:gd name="T97" fmla="*/ 1868 h 2048"/>
                <a:gd name="T98" fmla="*/ 120 w 2048"/>
                <a:gd name="T99" fmla="*/ 600 h 2048"/>
                <a:gd name="T100" fmla="*/ 364 w 2048"/>
                <a:gd name="T101" fmla="*/ 360 h 2048"/>
                <a:gd name="T102" fmla="*/ 424 w 2048"/>
                <a:gd name="T103" fmla="*/ 480 h 2048"/>
                <a:gd name="T104" fmla="*/ 724 w 2048"/>
                <a:gd name="T105" fmla="*/ 420 h 2048"/>
                <a:gd name="T106" fmla="*/ 1324 w 2048"/>
                <a:gd name="T107" fmla="*/ 360 h 2048"/>
                <a:gd name="T108" fmla="*/ 1384 w 2048"/>
                <a:gd name="T109" fmla="*/ 480 h 2048"/>
                <a:gd name="T110" fmla="*/ 1684 w 2048"/>
                <a:gd name="T111" fmla="*/ 420 h 2048"/>
                <a:gd name="T112" fmla="*/ 1928 w 2048"/>
                <a:gd name="T113" fmla="*/ 36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8" h="2048">
                  <a:moveTo>
                    <a:pt x="664" y="1448"/>
                  </a:moveTo>
                  <a:cubicBezTo>
                    <a:pt x="724" y="1448"/>
                    <a:pt x="724" y="1448"/>
                    <a:pt x="724" y="1448"/>
                  </a:cubicBezTo>
                  <a:cubicBezTo>
                    <a:pt x="724" y="1748"/>
                    <a:pt x="724" y="1748"/>
                    <a:pt x="724" y="1748"/>
                  </a:cubicBezTo>
                  <a:cubicBezTo>
                    <a:pt x="724" y="1781"/>
                    <a:pt x="751" y="1808"/>
                    <a:pt x="784" y="1808"/>
                  </a:cubicBezTo>
                  <a:cubicBezTo>
                    <a:pt x="1264" y="1808"/>
                    <a:pt x="1264" y="1808"/>
                    <a:pt x="1264" y="1808"/>
                  </a:cubicBezTo>
                  <a:cubicBezTo>
                    <a:pt x="1297" y="1808"/>
                    <a:pt x="1324" y="1781"/>
                    <a:pt x="1324" y="1748"/>
                  </a:cubicBezTo>
                  <a:cubicBezTo>
                    <a:pt x="1324" y="1448"/>
                    <a:pt x="1324" y="1448"/>
                    <a:pt x="1324" y="1448"/>
                  </a:cubicBezTo>
                  <a:cubicBezTo>
                    <a:pt x="1384" y="1448"/>
                    <a:pt x="1384" y="1448"/>
                    <a:pt x="1384" y="1448"/>
                  </a:cubicBezTo>
                  <a:cubicBezTo>
                    <a:pt x="1417" y="1448"/>
                    <a:pt x="1444" y="1421"/>
                    <a:pt x="1444" y="1388"/>
                  </a:cubicBezTo>
                  <a:cubicBezTo>
                    <a:pt x="1444" y="1268"/>
                    <a:pt x="1444" y="1268"/>
                    <a:pt x="1444" y="1268"/>
                  </a:cubicBezTo>
                  <a:cubicBezTo>
                    <a:pt x="1444" y="1185"/>
                    <a:pt x="1388" y="1115"/>
                    <a:pt x="1311" y="1094"/>
                  </a:cubicBezTo>
                  <a:cubicBezTo>
                    <a:pt x="1319" y="1074"/>
                    <a:pt x="1324" y="1051"/>
                    <a:pt x="1324" y="1028"/>
                  </a:cubicBezTo>
                  <a:cubicBezTo>
                    <a:pt x="1324" y="929"/>
                    <a:pt x="1243" y="848"/>
                    <a:pt x="1144" y="848"/>
                  </a:cubicBezTo>
                  <a:cubicBezTo>
                    <a:pt x="1098" y="848"/>
                    <a:pt x="1056" y="865"/>
                    <a:pt x="1024" y="894"/>
                  </a:cubicBezTo>
                  <a:cubicBezTo>
                    <a:pt x="992" y="865"/>
                    <a:pt x="950" y="848"/>
                    <a:pt x="904" y="848"/>
                  </a:cubicBezTo>
                  <a:cubicBezTo>
                    <a:pt x="805" y="848"/>
                    <a:pt x="724" y="929"/>
                    <a:pt x="724" y="1028"/>
                  </a:cubicBezTo>
                  <a:cubicBezTo>
                    <a:pt x="724" y="1051"/>
                    <a:pt x="729" y="1074"/>
                    <a:pt x="737" y="1094"/>
                  </a:cubicBezTo>
                  <a:cubicBezTo>
                    <a:pt x="660" y="1115"/>
                    <a:pt x="604" y="1185"/>
                    <a:pt x="604" y="1268"/>
                  </a:cubicBezTo>
                  <a:cubicBezTo>
                    <a:pt x="604" y="1388"/>
                    <a:pt x="604" y="1388"/>
                    <a:pt x="604" y="1388"/>
                  </a:cubicBezTo>
                  <a:cubicBezTo>
                    <a:pt x="604" y="1421"/>
                    <a:pt x="631" y="1448"/>
                    <a:pt x="664" y="1448"/>
                  </a:cubicBezTo>
                  <a:close/>
                  <a:moveTo>
                    <a:pt x="1084" y="1028"/>
                  </a:moveTo>
                  <a:cubicBezTo>
                    <a:pt x="1084" y="995"/>
                    <a:pt x="1111" y="968"/>
                    <a:pt x="1144" y="968"/>
                  </a:cubicBezTo>
                  <a:cubicBezTo>
                    <a:pt x="1177" y="968"/>
                    <a:pt x="1204" y="995"/>
                    <a:pt x="1204" y="1028"/>
                  </a:cubicBezTo>
                  <a:cubicBezTo>
                    <a:pt x="1204" y="1061"/>
                    <a:pt x="1177" y="1088"/>
                    <a:pt x="1144" y="1088"/>
                  </a:cubicBezTo>
                  <a:cubicBezTo>
                    <a:pt x="1084" y="1088"/>
                    <a:pt x="1084" y="1088"/>
                    <a:pt x="1084" y="1088"/>
                  </a:cubicBezTo>
                  <a:lnTo>
                    <a:pt x="1084" y="1028"/>
                  </a:lnTo>
                  <a:close/>
                  <a:moveTo>
                    <a:pt x="1084" y="1208"/>
                  </a:moveTo>
                  <a:cubicBezTo>
                    <a:pt x="1264" y="1208"/>
                    <a:pt x="1264" y="1208"/>
                    <a:pt x="1264" y="1208"/>
                  </a:cubicBezTo>
                  <a:cubicBezTo>
                    <a:pt x="1297" y="1208"/>
                    <a:pt x="1324" y="1235"/>
                    <a:pt x="1324" y="1268"/>
                  </a:cubicBezTo>
                  <a:cubicBezTo>
                    <a:pt x="1324" y="1328"/>
                    <a:pt x="1324" y="1328"/>
                    <a:pt x="1324" y="1328"/>
                  </a:cubicBezTo>
                  <a:cubicBezTo>
                    <a:pt x="1084" y="1328"/>
                    <a:pt x="1084" y="1328"/>
                    <a:pt x="1084" y="1328"/>
                  </a:cubicBezTo>
                  <a:lnTo>
                    <a:pt x="1084" y="1208"/>
                  </a:lnTo>
                  <a:close/>
                  <a:moveTo>
                    <a:pt x="1024" y="1568"/>
                  </a:moveTo>
                  <a:cubicBezTo>
                    <a:pt x="1057" y="1568"/>
                    <a:pt x="1084" y="1541"/>
                    <a:pt x="1084" y="1508"/>
                  </a:cubicBezTo>
                  <a:cubicBezTo>
                    <a:pt x="1084" y="1448"/>
                    <a:pt x="1084" y="1448"/>
                    <a:pt x="1084" y="1448"/>
                  </a:cubicBezTo>
                  <a:cubicBezTo>
                    <a:pt x="1204" y="1448"/>
                    <a:pt x="1204" y="1448"/>
                    <a:pt x="1204" y="1448"/>
                  </a:cubicBezTo>
                  <a:cubicBezTo>
                    <a:pt x="1204" y="1688"/>
                    <a:pt x="1204" y="1688"/>
                    <a:pt x="1204" y="1688"/>
                  </a:cubicBezTo>
                  <a:cubicBezTo>
                    <a:pt x="844" y="1688"/>
                    <a:pt x="844" y="1688"/>
                    <a:pt x="844" y="1688"/>
                  </a:cubicBezTo>
                  <a:cubicBezTo>
                    <a:pt x="844" y="1448"/>
                    <a:pt x="844" y="1448"/>
                    <a:pt x="844" y="1448"/>
                  </a:cubicBezTo>
                  <a:cubicBezTo>
                    <a:pt x="964" y="1448"/>
                    <a:pt x="964" y="1448"/>
                    <a:pt x="964" y="1448"/>
                  </a:cubicBezTo>
                  <a:cubicBezTo>
                    <a:pt x="964" y="1508"/>
                    <a:pt x="964" y="1508"/>
                    <a:pt x="964" y="1508"/>
                  </a:cubicBezTo>
                  <a:cubicBezTo>
                    <a:pt x="964" y="1541"/>
                    <a:pt x="991" y="1568"/>
                    <a:pt x="1024" y="1568"/>
                  </a:cubicBezTo>
                  <a:close/>
                  <a:moveTo>
                    <a:pt x="904" y="968"/>
                  </a:moveTo>
                  <a:cubicBezTo>
                    <a:pt x="937" y="968"/>
                    <a:pt x="964" y="995"/>
                    <a:pt x="964" y="1028"/>
                  </a:cubicBezTo>
                  <a:cubicBezTo>
                    <a:pt x="964" y="1088"/>
                    <a:pt x="964" y="1088"/>
                    <a:pt x="964" y="1088"/>
                  </a:cubicBezTo>
                  <a:cubicBezTo>
                    <a:pt x="904" y="1088"/>
                    <a:pt x="904" y="1088"/>
                    <a:pt x="904" y="1088"/>
                  </a:cubicBezTo>
                  <a:cubicBezTo>
                    <a:pt x="871" y="1088"/>
                    <a:pt x="844" y="1061"/>
                    <a:pt x="844" y="1028"/>
                  </a:cubicBezTo>
                  <a:cubicBezTo>
                    <a:pt x="844" y="995"/>
                    <a:pt x="871" y="968"/>
                    <a:pt x="904" y="968"/>
                  </a:cubicBezTo>
                  <a:close/>
                  <a:moveTo>
                    <a:pt x="724" y="1268"/>
                  </a:moveTo>
                  <a:cubicBezTo>
                    <a:pt x="724" y="1235"/>
                    <a:pt x="751" y="1208"/>
                    <a:pt x="784" y="1208"/>
                  </a:cubicBezTo>
                  <a:cubicBezTo>
                    <a:pt x="964" y="1208"/>
                    <a:pt x="964" y="1208"/>
                    <a:pt x="964" y="1208"/>
                  </a:cubicBezTo>
                  <a:cubicBezTo>
                    <a:pt x="964" y="1328"/>
                    <a:pt x="964" y="1328"/>
                    <a:pt x="964" y="1328"/>
                  </a:cubicBezTo>
                  <a:cubicBezTo>
                    <a:pt x="724" y="1328"/>
                    <a:pt x="724" y="1328"/>
                    <a:pt x="724" y="1328"/>
                  </a:cubicBezTo>
                  <a:lnTo>
                    <a:pt x="724" y="1268"/>
                  </a:lnTo>
                  <a:close/>
                  <a:moveTo>
                    <a:pt x="1988" y="240"/>
                  </a:moveTo>
                  <a:cubicBezTo>
                    <a:pt x="1684" y="240"/>
                    <a:pt x="1684" y="240"/>
                    <a:pt x="1684" y="240"/>
                  </a:cubicBezTo>
                  <a:cubicBezTo>
                    <a:pt x="1684" y="60"/>
                    <a:pt x="1684" y="60"/>
                    <a:pt x="1684" y="60"/>
                  </a:cubicBezTo>
                  <a:cubicBezTo>
                    <a:pt x="1684" y="27"/>
                    <a:pt x="1657" y="0"/>
                    <a:pt x="1624" y="0"/>
                  </a:cubicBezTo>
                  <a:cubicBezTo>
                    <a:pt x="1384" y="0"/>
                    <a:pt x="1384" y="0"/>
                    <a:pt x="1384" y="0"/>
                  </a:cubicBezTo>
                  <a:cubicBezTo>
                    <a:pt x="1351" y="0"/>
                    <a:pt x="1324" y="27"/>
                    <a:pt x="1324" y="60"/>
                  </a:cubicBezTo>
                  <a:cubicBezTo>
                    <a:pt x="1324" y="240"/>
                    <a:pt x="1324" y="240"/>
                    <a:pt x="1324" y="240"/>
                  </a:cubicBezTo>
                  <a:cubicBezTo>
                    <a:pt x="724" y="240"/>
                    <a:pt x="724" y="240"/>
                    <a:pt x="724" y="240"/>
                  </a:cubicBezTo>
                  <a:cubicBezTo>
                    <a:pt x="724" y="60"/>
                    <a:pt x="724" y="60"/>
                    <a:pt x="724" y="60"/>
                  </a:cubicBezTo>
                  <a:cubicBezTo>
                    <a:pt x="724" y="27"/>
                    <a:pt x="697" y="0"/>
                    <a:pt x="664" y="0"/>
                  </a:cubicBezTo>
                  <a:cubicBezTo>
                    <a:pt x="424" y="0"/>
                    <a:pt x="424" y="0"/>
                    <a:pt x="424" y="0"/>
                  </a:cubicBezTo>
                  <a:cubicBezTo>
                    <a:pt x="391" y="0"/>
                    <a:pt x="364" y="27"/>
                    <a:pt x="364" y="60"/>
                  </a:cubicBezTo>
                  <a:cubicBezTo>
                    <a:pt x="364" y="240"/>
                    <a:pt x="364" y="240"/>
                    <a:pt x="364" y="240"/>
                  </a:cubicBezTo>
                  <a:cubicBezTo>
                    <a:pt x="60" y="240"/>
                    <a:pt x="60" y="240"/>
                    <a:pt x="60" y="240"/>
                  </a:cubicBezTo>
                  <a:cubicBezTo>
                    <a:pt x="27" y="240"/>
                    <a:pt x="0" y="267"/>
                    <a:pt x="0" y="300"/>
                  </a:cubicBezTo>
                  <a:cubicBezTo>
                    <a:pt x="0" y="660"/>
                    <a:pt x="0" y="660"/>
                    <a:pt x="0" y="660"/>
                  </a:cubicBezTo>
                  <a:cubicBezTo>
                    <a:pt x="0" y="693"/>
                    <a:pt x="27" y="720"/>
                    <a:pt x="60" y="720"/>
                  </a:cubicBezTo>
                  <a:cubicBezTo>
                    <a:pt x="120" y="720"/>
                    <a:pt x="120" y="720"/>
                    <a:pt x="120" y="720"/>
                  </a:cubicBezTo>
                  <a:cubicBezTo>
                    <a:pt x="120" y="1868"/>
                    <a:pt x="120" y="1868"/>
                    <a:pt x="120" y="1868"/>
                  </a:cubicBezTo>
                  <a:cubicBezTo>
                    <a:pt x="120" y="1967"/>
                    <a:pt x="201" y="2048"/>
                    <a:pt x="300" y="2048"/>
                  </a:cubicBezTo>
                  <a:cubicBezTo>
                    <a:pt x="1748" y="2048"/>
                    <a:pt x="1748" y="2048"/>
                    <a:pt x="1748" y="2048"/>
                  </a:cubicBezTo>
                  <a:cubicBezTo>
                    <a:pt x="1847" y="2048"/>
                    <a:pt x="1928" y="1967"/>
                    <a:pt x="1928" y="1868"/>
                  </a:cubicBezTo>
                  <a:cubicBezTo>
                    <a:pt x="1928" y="720"/>
                    <a:pt x="1928" y="720"/>
                    <a:pt x="1928" y="720"/>
                  </a:cubicBezTo>
                  <a:cubicBezTo>
                    <a:pt x="1988" y="720"/>
                    <a:pt x="1988" y="720"/>
                    <a:pt x="1988" y="720"/>
                  </a:cubicBezTo>
                  <a:cubicBezTo>
                    <a:pt x="2021" y="720"/>
                    <a:pt x="2048" y="693"/>
                    <a:pt x="2048" y="660"/>
                  </a:cubicBezTo>
                  <a:cubicBezTo>
                    <a:pt x="2048" y="300"/>
                    <a:pt x="2048" y="300"/>
                    <a:pt x="2048" y="300"/>
                  </a:cubicBezTo>
                  <a:cubicBezTo>
                    <a:pt x="2048" y="267"/>
                    <a:pt x="2021" y="240"/>
                    <a:pt x="1988" y="240"/>
                  </a:cubicBezTo>
                  <a:close/>
                  <a:moveTo>
                    <a:pt x="1444" y="120"/>
                  </a:moveTo>
                  <a:cubicBezTo>
                    <a:pt x="1564" y="120"/>
                    <a:pt x="1564" y="120"/>
                    <a:pt x="1564" y="120"/>
                  </a:cubicBezTo>
                  <a:cubicBezTo>
                    <a:pt x="1564" y="360"/>
                    <a:pt x="1564" y="360"/>
                    <a:pt x="1564" y="360"/>
                  </a:cubicBezTo>
                  <a:cubicBezTo>
                    <a:pt x="1444" y="360"/>
                    <a:pt x="1444" y="360"/>
                    <a:pt x="1444" y="360"/>
                  </a:cubicBezTo>
                  <a:lnTo>
                    <a:pt x="1444" y="120"/>
                  </a:lnTo>
                  <a:close/>
                  <a:moveTo>
                    <a:pt x="484" y="120"/>
                  </a:moveTo>
                  <a:cubicBezTo>
                    <a:pt x="604" y="120"/>
                    <a:pt x="604" y="120"/>
                    <a:pt x="604" y="120"/>
                  </a:cubicBezTo>
                  <a:cubicBezTo>
                    <a:pt x="604" y="360"/>
                    <a:pt x="604" y="360"/>
                    <a:pt x="604" y="360"/>
                  </a:cubicBezTo>
                  <a:cubicBezTo>
                    <a:pt x="484" y="360"/>
                    <a:pt x="484" y="360"/>
                    <a:pt x="484" y="360"/>
                  </a:cubicBezTo>
                  <a:lnTo>
                    <a:pt x="484" y="120"/>
                  </a:lnTo>
                  <a:close/>
                  <a:moveTo>
                    <a:pt x="1808" y="1868"/>
                  </a:moveTo>
                  <a:cubicBezTo>
                    <a:pt x="1808" y="1901"/>
                    <a:pt x="1781" y="1928"/>
                    <a:pt x="1748" y="1928"/>
                  </a:cubicBezTo>
                  <a:cubicBezTo>
                    <a:pt x="300" y="1928"/>
                    <a:pt x="300" y="1928"/>
                    <a:pt x="300" y="1928"/>
                  </a:cubicBezTo>
                  <a:cubicBezTo>
                    <a:pt x="267" y="1928"/>
                    <a:pt x="240" y="1901"/>
                    <a:pt x="240" y="1868"/>
                  </a:cubicBezTo>
                  <a:cubicBezTo>
                    <a:pt x="240" y="720"/>
                    <a:pt x="240" y="720"/>
                    <a:pt x="240" y="720"/>
                  </a:cubicBezTo>
                  <a:cubicBezTo>
                    <a:pt x="1808" y="720"/>
                    <a:pt x="1808" y="720"/>
                    <a:pt x="1808" y="720"/>
                  </a:cubicBezTo>
                  <a:lnTo>
                    <a:pt x="1808" y="1868"/>
                  </a:lnTo>
                  <a:close/>
                  <a:moveTo>
                    <a:pt x="1928" y="600"/>
                  </a:moveTo>
                  <a:cubicBezTo>
                    <a:pt x="120" y="600"/>
                    <a:pt x="120" y="600"/>
                    <a:pt x="120" y="600"/>
                  </a:cubicBezTo>
                  <a:cubicBezTo>
                    <a:pt x="120" y="360"/>
                    <a:pt x="120" y="360"/>
                    <a:pt x="120" y="360"/>
                  </a:cubicBezTo>
                  <a:cubicBezTo>
                    <a:pt x="364" y="360"/>
                    <a:pt x="364" y="360"/>
                    <a:pt x="364" y="360"/>
                  </a:cubicBezTo>
                  <a:cubicBezTo>
                    <a:pt x="364" y="420"/>
                    <a:pt x="364" y="420"/>
                    <a:pt x="364" y="420"/>
                  </a:cubicBezTo>
                  <a:cubicBezTo>
                    <a:pt x="364" y="453"/>
                    <a:pt x="391" y="480"/>
                    <a:pt x="424" y="480"/>
                  </a:cubicBezTo>
                  <a:cubicBezTo>
                    <a:pt x="664" y="480"/>
                    <a:pt x="664" y="480"/>
                    <a:pt x="664" y="480"/>
                  </a:cubicBezTo>
                  <a:cubicBezTo>
                    <a:pt x="697" y="480"/>
                    <a:pt x="724" y="453"/>
                    <a:pt x="724" y="420"/>
                  </a:cubicBezTo>
                  <a:cubicBezTo>
                    <a:pt x="724" y="360"/>
                    <a:pt x="724" y="360"/>
                    <a:pt x="724" y="360"/>
                  </a:cubicBezTo>
                  <a:cubicBezTo>
                    <a:pt x="1324" y="360"/>
                    <a:pt x="1324" y="360"/>
                    <a:pt x="1324" y="360"/>
                  </a:cubicBezTo>
                  <a:cubicBezTo>
                    <a:pt x="1324" y="420"/>
                    <a:pt x="1324" y="420"/>
                    <a:pt x="1324" y="420"/>
                  </a:cubicBezTo>
                  <a:cubicBezTo>
                    <a:pt x="1324" y="453"/>
                    <a:pt x="1351" y="480"/>
                    <a:pt x="1384" y="480"/>
                  </a:cubicBezTo>
                  <a:cubicBezTo>
                    <a:pt x="1624" y="480"/>
                    <a:pt x="1624" y="480"/>
                    <a:pt x="1624" y="480"/>
                  </a:cubicBezTo>
                  <a:cubicBezTo>
                    <a:pt x="1657" y="480"/>
                    <a:pt x="1684" y="453"/>
                    <a:pt x="1684" y="420"/>
                  </a:cubicBezTo>
                  <a:cubicBezTo>
                    <a:pt x="1684" y="360"/>
                    <a:pt x="1684" y="360"/>
                    <a:pt x="1684" y="360"/>
                  </a:cubicBezTo>
                  <a:cubicBezTo>
                    <a:pt x="1928" y="360"/>
                    <a:pt x="1928" y="360"/>
                    <a:pt x="1928" y="360"/>
                  </a:cubicBezTo>
                  <a:lnTo>
                    <a:pt x="1928" y="6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21">
            <a:extLst>
              <a:ext uri="{FF2B5EF4-FFF2-40B4-BE49-F238E27FC236}">
                <a16:creationId xmlns:a16="http://schemas.microsoft.com/office/drawing/2014/main" id="{6D8CC118-0794-4708-B879-9DD8FC6CB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317" y="1401593"/>
            <a:ext cx="1371600" cy="1754502"/>
          </a:xfrm>
          <a:prstGeom prst="rect">
            <a:avLst/>
          </a:prstGeom>
        </p:spPr>
      </p:pic>
      <p:pic>
        <p:nvPicPr>
          <p:cNvPr id="24" name="Picture 23">
            <a:extLst>
              <a:ext uri="{FF2B5EF4-FFF2-40B4-BE49-F238E27FC236}">
                <a16:creationId xmlns:a16="http://schemas.microsoft.com/office/drawing/2014/main" id="{40485CAF-AA9A-4623-B9A0-4720160A2C6C}"/>
              </a:ext>
            </a:extLst>
          </p:cNvPr>
          <p:cNvPicPr>
            <a:picLocks noChangeAspect="1"/>
          </p:cNvPicPr>
          <p:nvPr/>
        </p:nvPicPr>
        <p:blipFill rotWithShape="1">
          <a:blip r:embed="rId3">
            <a:extLst>
              <a:ext uri="{28A0092B-C50C-407E-A947-70E740481C1C}">
                <a14:useLocalDpi xmlns:a14="http://schemas.microsoft.com/office/drawing/2010/main" val="0"/>
              </a:ext>
            </a:extLst>
          </a:blip>
          <a:srcRect l="32550" t="18918" r="32660" b="23101"/>
          <a:stretch/>
        </p:blipFill>
        <p:spPr>
          <a:xfrm>
            <a:off x="4236659" y="1617171"/>
            <a:ext cx="1672030" cy="1585273"/>
          </a:xfrm>
          <a:prstGeom prst="rect">
            <a:avLst/>
          </a:prstGeom>
        </p:spPr>
      </p:pic>
      <p:sp>
        <p:nvSpPr>
          <p:cNvPr id="25" name="TextBox 24">
            <a:extLst>
              <a:ext uri="{FF2B5EF4-FFF2-40B4-BE49-F238E27FC236}">
                <a16:creationId xmlns:a16="http://schemas.microsoft.com/office/drawing/2014/main" id="{7A11AB7D-5C25-46C2-91C7-452346F47DE8}"/>
              </a:ext>
            </a:extLst>
          </p:cNvPr>
          <p:cNvSpPr txBox="1"/>
          <p:nvPr/>
        </p:nvSpPr>
        <p:spPr>
          <a:xfrm>
            <a:off x="3733604" y="3301796"/>
            <a:ext cx="2749699" cy="400110"/>
          </a:xfrm>
          <a:prstGeom prst="rect">
            <a:avLst/>
          </a:prstGeom>
          <a:noFill/>
        </p:spPr>
        <p:txBody>
          <a:bodyPr wrap="square" lIns="91440" tIns="45720" rIns="91440" bIns="45720" rtlCol="0">
            <a:spAutoFit/>
          </a:bodyPr>
          <a:lstStyle/>
          <a:p>
            <a:pPr algn="ctr"/>
            <a:r>
              <a:rPr lang="en-US" sz="2000" b="1" dirty="0">
                <a:latin typeface="+mj-lt"/>
                <a:cs typeface="Rajdhani" panose="02000000000000000000" pitchFamily="2" charset="0"/>
              </a:rPr>
              <a:t>2. Data Preparation</a:t>
            </a:r>
          </a:p>
        </p:txBody>
      </p:sp>
      <p:sp>
        <p:nvSpPr>
          <p:cNvPr id="26" name="TextBox 25">
            <a:extLst>
              <a:ext uri="{FF2B5EF4-FFF2-40B4-BE49-F238E27FC236}">
                <a16:creationId xmlns:a16="http://schemas.microsoft.com/office/drawing/2014/main" id="{6F6DDE9F-1315-489D-89D0-ED87476D9315}"/>
              </a:ext>
            </a:extLst>
          </p:cNvPr>
          <p:cNvSpPr txBox="1"/>
          <p:nvPr/>
        </p:nvSpPr>
        <p:spPr>
          <a:xfrm>
            <a:off x="525693" y="5800855"/>
            <a:ext cx="3282960" cy="400110"/>
          </a:xfrm>
          <a:prstGeom prst="rect">
            <a:avLst/>
          </a:prstGeom>
          <a:noFill/>
        </p:spPr>
        <p:txBody>
          <a:bodyPr wrap="square" lIns="91440" tIns="45720" rIns="91440" bIns="45720" rtlCol="0">
            <a:spAutoFit/>
          </a:bodyPr>
          <a:lstStyle/>
          <a:p>
            <a:pPr algn="ctr"/>
            <a:r>
              <a:rPr lang="en-US" sz="2000" b="1" dirty="0">
                <a:latin typeface="+mj-lt"/>
                <a:cs typeface="Rajdhani" panose="02000000000000000000" pitchFamily="2" charset="0"/>
              </a:rPr>
              <a:t>4. Exploratory Data Analysis</a:t>
            </a:r>
          </a:p>
        </p:txBody>
      </p:sp>
      <p:sp>
        <p:nvSpPr>
          <p:cNvPr id="17" name="TextBox 16">
            <a:extLst>
              <a:ext uri="{FF2B5EF4-FFF2-40B4-BE49-F238E27FC236}">
                <a16:creationId xmlns:a16="http://schemas.microsoft.com/office/drawing/2014/main" id="{E9FDE265-CED3-4A8D-9C9D-EA70C1AEA9A9}"/>
              </a:ext>
            </a:extLst>
          </p:cNvPr>
          <p:cNvSpPr txBox="1"/>
          <p:nvPr/>
        </p:nvSpPr>
        <p:spPr>
          <a:xfrm>
            <a:off x="7466018" y="3262093"/>
            <a:ext cx="2749699" cy="400110"/>
          </a:xfrm>
          <a:prstGeom prst="rect">
            <a:avLst/>
          </a:prstGeom>
          <a:noFill/>
        </p:spPr>
        <p:txBody>
          <a:bodyPr wrap="square" lIns="91440" tIns="45720" rIns="91440" bIns="45720" rtlCol="0">
            <a:spAutoFit/>
          </a:bodyPr>
          <a:lstStyle/>
          <a:p>
            <a:pPr algn="ctr"/>
            <a:r>
              <a:rPr lang="en-US" sz="2000" b="1" dirty="0">
                <a:latin typeface="+mj-lt"/>
                <a:cs typeface="Rajdhani" panose="02000000000000000000" pitchFamily="2" charset="0"/>
              </a:rPr>
              <a:t>3. Feature Engineering</a:t>
            </a:r>
          </a:p>
        </p:txBody>
      </p:sp>
      <p:sp>
        <p:nvSpPr>
          <p:cNvPr id="27" name="TextBox 26">
            <a:extLst>
              <a:ext uri="{FF2B5EF4-FFF2-40B4-BE49-F238E27FC236}">
                <a16:creationId xmlns:a16="http://schemas.microsoft.com/office/drawing/2014/main" id="{FAA5EEDB-860A-4DDD-9D8D-564CA257895E}"/>
              </a:ext>
            </a:extLst>
          </p:cNvPr>
          <p:cNvSpPr txBox="1"/>
          <p:nvPr/>
        </p:nvSpPr>
        <p:spPr>
          <a:xfrm>
            <a:off x="3673157" y="5800855"/>
            <a:ext cx="2749699" cy="400110"/>
          </a:xfrm>
          <a:prstGeom prst="rect">
            <a:avLst/>
          </a:prstGeom>
          <a:noFill/>
        </p:spPr>
        <p:txBody>
          <a:bodyPr wrap="square" lIns="91440" tIns="45720" rIns="91440" bIns="45720" rtlCol="0">
            <a:spAutoFit/>
          </a:bodyPr>
          <a:lstStyle/>
          <a:p>
            <a:pPr algn="ctr"/>
            <a:r>
              <a:rPr lang="en-US" sz="2000" b="1" dirty="0">
                <a:latin typeface="+mj-lt"/>
                <a:cs typeface="Rajdhani" panose="02000000000000000000" pitchFamily="2" charset="0"/>
              </a:rPr>
              <a:t>5. Model Building</a:t>
            </a:r>
          </a:p>
        </p:txBody>
      </p:sp>
      <p:pic>
        <p:nvPicPr>
          <p:cNvPr id="1026" name="Picture 2" descr="Debugging a Classification Model: Refining Evaluation Metrics | Jessica Yung">
            <a:extLst>
              <a:ext uri="{FF2B5EF4-FFF2-40B4-BE49-F238E27FC236}">
                <a16:creationId xmlns:a16="http://schemas.microsoft.com/office/drawing/2014/main" id="{692A7D31-9773-4780-A0E2-6909DA01D7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3312" y="4056543"/>
            <a:ext cx="1994577" cy="125669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89B88773-E123-4653-939C-44EA9A567AE2}"/>
              </a:ext>
            </a:extLst>
          </p:cNvPr>
          <p:cNvSpPr txBox="1"/>
          <p:nvPr/>
        </p:nvSpPr>
        <p:spPr>
          <a:xfrm>
            <a:off x="7540278" y="5752192"/>
            <a:ext cx="2749699" cy="400110"/>
          </a:xfrm>
          <a:prstGeom prst="rect">
            <a:avLst/>
          </a:prstGeom>
          <a:noFill/>
        </p:spPr>
        <p:txBody>
          <a:bodyPr wrap="square" lIns="91440" tIns="45720" rIns="91440" bIns="45720" rtlCol="0">
            <a:spAutoFit/>
          </a:bodyPr>
          <a:lstStyle/>
          <a:p>
            <a:pPr algn="ctr"/>
            <a:r>
              <a:rPr lang="en-US" sz="2000" b="1" dirty="0">
                <a:latin typeface="+mj-lt"/>
                <a:cs typeface="Rajdhani" panose="02000000000000000000" pitchFamily="2" charset="0"/>
              </a:rPr>
              <a:t>6. Model Evaluation</a:t>
            </a:r>
          </a:p>
        </p:txBody>
      </p:sp>
    </p:spTree>
    <p:extLst>
      <p:ext uri="{BB962C8B-B14F-4D97-AF65-F5344CB8AC3E}">
        <p14:creationId xmlns:p14="http://schemas.microsoft.com/office/powerpoint/2010/main" val="221105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331AFC-6484-47C2-9C5D-187DA37561FF}"/>
              </a:ext>
            </a:extLst>
          </p:cNvPr>
          <p:cNvSpPr txBox="1"/>
          <p:nvPr/>
        </p:nvSpPr>
        <p:spPr>
          <a:xfrm>
            <a:off x="430237" y="247877"/>
            <a:ext cx="10515599" cy="769441"/>
          </a:xfrm>
          <a:prstGeom prst="rect">
            <a:avLst/>
          </a:prstGeom>
          <a:noFill/>
        </p:spPr>
        <p:txBody>
          <a:bodyPr wrap="square" lIns="91440" tIns="45720" rIns="91440" bIns="45720" rtlCol="0">
            <a:spAutoFit/>
          </a:bodyPr>
          <a:lstStyle/>
          <a:p>
            <a:r>
              <a:rPr lang="en-US" sz="4400" dirty="0"/>
              <a:t>6. Model Evaluation</a:t>
            </a:r>
            <a:endParaRPr lang="en-US" sz="4400" b="1" dirty="0">
              <a:latin typeface="+mj-lt"/>
              <a:cs typeface="Rajdhani" panose="02000000000000000000" pitchFamily="2" charset="0"/>
            </a:endParaRPr>
          </a:p>
        </p:txBody>
      </p:sp>
      <p:pic>
        <p:nvPicPr>
          <p:cNvPr id="2" name="Picture 1">
            <a:extLst>
              <a:ext uri="{FF2B5EF4-FFF2-40B4-BE49-F238E27FC236}">
                <a16:creationId xmlns:a16="http://schemas.microsoft.com/office/drawing/2014/main" id="{CC443110-C3BB-4D04-B9D5-E07446F6BD86}"/>
              </a:ext>
            </a:extLst>
          </p:cNvPr>
          <p:cNvPicPr>
            <a:picLocks noChangeAspect="1"/>
          </p:cNvPicPr>
          <p:nvPr/>
        </p:nvPicPr>
        <p:blipFill>
          <a:blip r:embed="rId2"/>
          <a:stretch>
            <a:fillRect/>
          </a:stretch>
        </p:blipFill>
        <p:spPr>
          <a:xfrm>
            <a:off x="661182" y="1786759"/>
            <a:ext cx="7298787" cy="4540414"/>
          </a:xfrm>
          <a:prstGeom prst="rect">
            <a:avLst/>
          </a:prstGeom>
        </p:spPr>
      </p:pic>
      <p:graphicFrame>
        <p:nvGraphicFramePr>
          <p:cNvPr id="6" name="Table 5">
            <a:extLst>
              <a:ext uri="{FF2B5EF4-FFF2-40B4-BE49-F238E27FC236}">
                <a16:creationId xmlns:a16="http://schemas.microsoft.com/office/drawing/2014/main" id="{761C96AC-48E1-4776-9C11-09E61895303B}"/>
              </a:ext>
            </a:extLst>
          </p:cNvPr>
          <p:cNvGraphicFramePr>
            <a:graphicFrameLocks noGrp="1"/>
          </p:cNvGraphicFramePr>
          <p:nvPr>
            <p:extLst>
              <p:ext uri="{D42A27DB-BD31-4B8C-83A1-F6EECF244321}">
                <p14:modId xmlns:p14="http://schemas.microsoft.com/office/powerpoint/2010/main" val="3913336302"/>
              </p:ext>
            </p:extLst>
          </p:nvPr>
        </p:nvGraphicFramePr>
        <p:xfrm>
          <a:off x="3993393" y="2512511"/>
          <a:ext cx="1285875" cy="670193"/>
        </p:xfrm>
        <a:graphic>
          <a:graphicData uri="http://schemas.openxmlformats.org/drawingml/2006/table">
            <a:tbl>
              <a:tblPr/>
              <a:tblGrid>
                <a:gridCol w="1285875">
                  <a:extLst>
                    <a:ext uri="{9D8B030D-6E8A-4147-A177-3AD203B41FA5}">
                      <a16:colId xmlns:a16="http://schemas.microsoft.com/office/drawing/2014/main" val="2281409358"/>
                    </a:ext>
                  </a:extLst>
                </a:gridCol>
              </a:tblGrid>
              <a:tr h="670193">
                <a:tc>
                  <a:txBody>
                    <a:bodyPr/>
                    <a:lstStyle/>
                    <a:p>
                      <a:endParaRPr lang="en-US" dirty="0"/>
                    </a:p>
                  </a:txBody>
                  <a:tcPr>
                    <a:lnL w="28575" cmpd="sng">
                      <a:solidFill>
                        <a:srgbClr val="FF0000"/>
                      </a:solidFill>
                      <a:prstDash val="solid"/>
                    </a:lnL>
                    <a:lnR w="28575" cmpd="sng">
                      <a:solidFill>
                        <a:srgbClr val="FF0000"/>
                      </a:solidFill>
                      <a:prstDash val="solid"/>
                    </a:lnR>
                    <a:lnT w="28575" cmpd="sng">
                      <a:solidFill>
                        <a:srgbClr val="FF0000"/>
                      </a:solidFill>
                      <a:prstDash val="solid"/>
                    </a:lnT>
                    <a:lnB w="28575" cmpd="sng">
                      <a:solidFill>
                        <a:srgbClr val="FF0000"/>
                      </a:solidFill>
                      <a:prstDash val="solid"/>
                    </a:lnB>
                  </a:tcPr>
                </a:tc>
                <a:extLst>
                  <a:ext uri="{0D108BD9-81ED-4DB2-BD59-A6C34878D82A}">
                    <a16:rowId xmlns:a16="http://schemas.microsoft.com/office/drawing/2014/main" val="810747479"/>
                  </a:ext>
                </a:extLst>
              </a:tr>
            </a:tbl>
          </a:graphicData>
        </a:graphic>
      </p:graphicFrame>
      <p:graphicFrame>
        <p:nvGraphicFramePr>
          <p:cNvPr id="7" name="Table 6">
            <a:extLst>
              <a:ext uri="{FF2B5EF4-FFF2-40B4-BE49-F238E27FC236}">
                <a16:creationId xmlns:a16="http://schemas.microsoft.com/office/drawing/2014/main" id="{F26AADF5-56CD-4AAB-AA71-4218A6EF7650}"/>
              </a:ext>
            </a:extLst>
          </p:cNvPr>
          <p:cNvGraphicFramePr>
            <a:graphicFrameLocks noGrp="1"/>
          </p:cNvGraphicFramePr>
          <p:nvPr>
            <p:extLst>
              <p:ext uri="{D42A27DB-BD31-4B8C-83A1-F6EECF244321}">
                <p14:modId xmlns:p14="http://schemas.microsoft.com/office/powerpoint/2010/main" val="793499459"/>
              </p:ext>
            </p:extLst>
          </p:nvPr>
        </p:nvGraphicFramePr>
        <p:xfrm>
          <a:off x="6269796" y="2364691"/>
          <a:ext cx="1285875" cy="600075"/>
        </p:xfrm>
        <a:graphic>
          <a:graphicData uri="http://schemas.openxmlformats.org/drawingml/2006/table">
            <a:tbl>
              <a:tblPr/>
              <a:tblGrid>
                <a:gridCol w="1285875">
                  <a:extLst>
                    <a:ext uri="{9D8B030D-6E8A-4147-A177-3AD203B41FA5}">
                      <a16:colId xmlns:a16="http://schemas.microsoft.com/office/drawing/2014/main" val="2813335244"/>
                    </a:ext>
                  </a:extLst>
                </a:gridCol>
              </a:tblGrid>
              <a:tr h="600075">
                <a:tc>
                  <a:txBody>
                    <a:bodyPr/>
                    <a:lstStyle/>
                    <a:p>
                      <a:endParaRPr lang="en-US" dirty="0"/>
                    </a:p>
                  </a:txBody>
                  <a:tcPr>
                    <a:lnL w="28575" cmpd="sng">
                      <a:solidFill>
                        <a:srgbClr val="FF0000"/>
                      </a:solidFill>
                      <a:prstDash val="solid"/>
                    </a:lnL>
                    <a:lnR w="28575" cmpd="sng">
                      <a:solidFill>
                        <a:srgbClr val="FF0000"/>
                      </a:solidFill>
                      <a:prstDash val="solid"/>
                    </a:lnR>
                    <a:lnT w="28575" cmpd="sng">
                      <a:solidFill>
                        <a:srgbClr val="FF0000"/>
                      </a:solidFill>
                      <a:prstDash val="solid"/>
                    </a:lnT>
                    <a:lnB w="28575" cmpd="sng">
                      <a:solidFill>
                        <a:srgbClr val="FF0000"/>
                      </a:solidFill>
                      <a:prstDash val="solid"/>
                    </a:lnB>
                  </a:tcPr>
                </a:tc>
                <a:extLst>
                  <a:ext uri="{0D108BD9-81ED-4DB2-BD59-A6C34878D82A}">
                    <a16:rowId xmlns:a16="http://schemas.microsoft.com/office/drawing/2014/main" val="1134699667"/>
                  </a:ext>
                </a:extLst>
              </a:tr>
            </a:tbl>
          </a:graphicData>
        </a:graphic>
      </p:graphicFrame>
      <p:sp>
        <p:nvSpPr>
          <p:cNvPr id="3" name="TextBox 2">
            <a:extLst>
              <a:ext uri="{FF2B5EF4-FFF2-40B4-BE49-F238E27FC236}">
                <a16:creationId xmlns:a16="http://schemas.microsoft.com/office/drawing/2014/main" id="{E424569E-6C97-4F2A-A070-8C2898F29D06}"/>
              </a:ext>
            </a:extLst>
          </p:cNvPr>
          <p:cNvSpPr txBox="1"/>
          <p:nvPr/>
        </p:nvSpPr>
        <p:spPr>
          <a:xfrm>
            <a:off x="661182" y="1017318"/>
            <a:ext cx="8651630" cy="369332"/>
          </a:xfrm>
          <a:prstGeom prst="rect">
            <a:avLst/>
          </a:prstGeom>
          <a:noFill/>
        </p:spPr>
        <p:txBody>
          <a:bodyPr wrap="square" rtlCol="0">
            <a:spAutoFit/>
          </a:bodyPr>
          <a:lstStyle/>
          <a:p>
            <a:r>
              <a:rPr lang="en-US" dirty="0"/>
              <a:t>Model Accuracy comparison</a:t>
            </a:r>
          </a:p>
        </p:txBody>
      </p:sp>
      <p:sp>
        <p:nvSpPr>
          <p:cNvPr id="5" name="TextBox 4">
            <a:extLst>
              <a:ext uri="{FF2B5EF4-FFF2-40B4-BE49-F238E27FC236}">
                <a16:creationId xmlns:a16="http://schemas.microsoft.com/office/drawing/2014/main" id="{E75A5BE7-6434-4EE7-8B3A-0206727EEFE2}"/>
              </a:ext>
            </a:extLst>
          </p:cNvPr>
          <p:cNvSpPr txBox="1"/>
          <p:nvPr/>
        </p:nvSpPr>
        <p:spPr>
          <a:xfrm>
            <a:off x="8153400" y="3429000"/>
            <a:ext cx="3764280" cy="1292662"/>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LR:</a:t>
            </a:r>
            <a:r>
              <a:rPr lang="en-US" sz="2000" dirty="0">
                <a:latin typeface="Arial" panose="020B0604020202020204" pitchFamily="34" charset="0"/>
                <a:cs typeface="Arial" panose="020B0604020202020204" pitchFamily="34" charset="0"/>
              </a:rPr>
              <a:t> Logistics Regression</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CART:</a:t>
            </a:r>
            <a:r>
              <a:rPr lang="en-US" sz="2000" dirty="0">
                <a:latin typeface="Arial" panose="020B0604020202020204" pitchFamily="34" charset="0"/>
                <a:cs typeface="Arial" panose="020B0604020202020204" pitchFamily="34" charset="0"/>
              </a:rPr>
              <a:t> Decision Tree</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RF</a:t>
            </a:r>
            <a:r>
              <a:rPr lang="en-US" sz="2000" dirty="0">
                <a:latin typeface="Arial" panose="020B0604020202020204" pitchFamily="34" charset="0"/>
                <a:cs typeface="Arial" panose="020B0604020202020204" pitchFamily="34" charset="0"/>
              </a:rPr>
              <a:t>: Random Forest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0519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268B3-DB76-4989-891B-845B7CF665D1}"/>
              </a:ext>
            </a:extLst>
          </p:cNvPr>
          <p:cNvSpPr txBox="1"/>
          <p:nvPr/>
        </p:nvSpPr>
        <p:spPr>
          <a:xfrm>
            <a:off x="441960" y="233290"/>
            <a:ext cx="641604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Confusion matrix</a:t>
            </a:r>
          </a:p>
        </p:txBody>
      </p:sp>
      <p:pic>
        <p:nvPicPr>
          <p:cNvPr id="6" name="Picture 5">
            <a:extLst>
              <a:ext uri="{FF2B5EF4-FFF2-40B4-BE49-F238E27FC236}">
                <a16:creationId xmlns:a16="http://schemas.microsoft.com/office/drawing/2014/main" id="{07E702EB-86BB-47F7-9059-A0E379AE6960}"/>
              </a:ext>
            </a:extLst>
          </p:cNvPr>
          <p:cNvPicPr>
            <a:picLocks noChangeAspect="1"/>
          </p:cNvPicPr>
          <p:nvPr/>
        </p:nvPicPr>
        <p:blipFill>
          <a:blip r:embed="rId2"/>
          <a:stretch>
            <a:fillRect/>
          </a:stretch>
        </p:blipFill>
        <p:spPr>
          <a:xfrm>
            <a:off x="0" y="1548264"/>
            <a:ext cx="6096000" cy="4608696"/>
          </a:xfrm>
          <a:prstGeom prst="rect">
            <a:avLst/>
          </a:prstGeom>
        </p:spPr>
      </p:pic>
      <p:pic>
        <p:nvPicPr>
          <p:cNvPr id="8" name="Picture 7">
            <a:extLst>
              <a:ext uri="{FF2B5EF4-FFF2-40B4-BE49-F238E27FC236}">
                <a16:creationId xmlns:a16="http://schemas.microsoft.com/office/drawing/2014/main" id="{E9390ABD-B32D-4B2D-A8CA-E6F34353626F}"/>
              </a:ext>
            </a:extLst>
          </p:cNvPr>
          <p:cNvPicPr>
            <a:picLocks noChangeAspect="1"/>
          </p:cNvPicPr>
          <p:nvPr/>
        </p:nvPicPr>
        <p:blipFill>
          <a:blip r:embed="rId3"/>
          <a:stretch>
            <a:fillRect/>
          </a:stretch>
        </p:blipFill>
        <p:spPr>
          <a:xfrm>
            <a:off x="6355079" y="1548264"/>
            <a:ext cx="5836920" cy="4608696"/>
          </a:xfrm>
          <a:prstGeom prst="rect">
            <a:avLst/>
          </a:prstGeom>
        </p:spPr>
      </p:pic>
      <p:sp>
        <p:nvSpPr>
          <p:cNvPr id="3" name="TextBox 2">
            <a:extLst>
              <a:ext uri="{FF2B5EF4-FFF2-40B4-BE49-F238E27FC236}">
                <a16:creationId xmlns:a16="http://schemas.microsoft.com/office/drawing/2014/main" id="{FC09A634-F42F-493D-A93C-DDBEE0AC6D11}"/>
              </a:ext>
            </a:extLst>
          </p:cNvPr>
          <p:cNvSpPr txBox="1"/>
          <p:nvPr/>
        </p:nvSpPr>
        <p:spPr>
          <a:xfrm>
            <a:off x="0" y="2655093"/>
            <a:ext cx="218049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TN: True Negative</a:t>
            </a:r>
          </a:p>
          <a:p>
            <a:pPr marL="285750" indent="-285750">
              <a:buFont typeface="Arial" panose="020B0604020202020204" pitchFamily="34" charset="0"/>
              <a:buChar char="•"/>
            </a:pPr>
            <a:r>
              <a:rPr lang="en-US" sz="1600" dirty="0"/>
              <a:t>TP: True Positive</a:t>
            </a:r>
          </a:p>
          <a:p>
            <a:pPr marL="285750" indent="-285750">
              <a:buFont typeface="Arial" panose="020B0604020202020204" pitchFamily="34" charset="0"/>
              <a:buChar char="•"/>
            </a:pPr>
            <a:r>
              <a:rPr lang="en-US" sz="1600" dirty="0"/>
              <a:t>FP: False Positive</a:t>
            </a:r>
          </a:p>
          <a:p>
            <a:pPr marL="285750" indent="-285750">
              <a:buFont typeface="Arial" panose="020B0604020202020204" pitchFamily="34" charset="0"/>
              <a:buChar char="•"/>
            </a:pPr>
            <a:r>
              <a:rPr lang="en-US" sz="1600" dirty="0"/>
              <a:t>FN: False Negative</a:t>
            </a:r>
          </a:p>
        </p:txBody>
      </p:sp>
      <p:sp>
        <p:nvSpPr>
          <p:cNvPr id="7" name="TextBox 6">
            <a:extLst>
              <a:ext uri="{FF2B5EF4-FFF2-40B4-BE49-F238E27FC236}">
                <a16:creationId xmlns:a16="http://schemas.microsoft.com/office/drawing/2014/main" id="{9198AA2A-B81B-4024-82BF-F602481626E7}"/>
              </a:ext>
            </a:extLst>
          </p:cNvPr>
          <p:cNvSpPr txBox="1"/>
          <p:nvPr/>
        </p:nvSpPr>
        <p:spPr>
          <a:xfrm>
            <a:off x="6355079" y="2652283"/>
            <a:ext cx="218049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TN: True Negative</a:t>
            </a:r>
          </a:p>
          <a:p>
            <a:pPr marL="285750" indent="-285750">
              <a:buFont typeface="Arial" panose="020B0604020202020204" pitchFamily="34" charset="0"/>
              <a:buChar char="•"/>
            </a:pPr>
            <a:r>
              <a:rPr lang="en-US" sz="1600" dirty="0"/>
              <a:t>TP: True Positive</a:t>
            </a:r>
          </a:p>
          <a:p>
            <a:pPr marL="285750" indent="-285750">
              <a:buFont typeface="Arial" panose="020B0604020202020204" pitchFamily="34" charset="0"/>
              <a:buChar char="•"/>
            </a:pPr>
            <a:r>
              <a:rPr lang="en-US" sz="1600" dirty="0"/>
              <a:t>FP: False Positive</a:t>
            </a:r>
          </a:p>
          <a:p>
            <a:pPr marL="285750" indent="-285750">
              <a:buFont typeface="Arial" panose="020B0604020202020204" pitchFamily="34" charset="0"/>
              <a:buChar char="•"/>
            </a:pPr>
            <a:r>
              <a:rPr lang="en-US" sz="1600" dirty="0"/>
              <a:t>FN: False Negative</a:t>
            </a:r>
          </a:p>
        </p:txBody>
      </p:sp>
      <p:sp>
        <p:nvSpPr>
          <p:cNvPr id="4" name="TextBox 3">
            <a:extLst>
              <a:ext uri="{FF2B5EF4-FFF2-40B4-BE49-F238E27FC236}">
                <a16:creationId xmlns:a16="http://schemas.microsoft.com/office/drawing/2014/main" id="{4C9C1A9E-AD72-4EA2-9D84-BF197C61124E}"/>
              </a:ext>
            </a:extLst>
          </p:cNvPr>
          <p:cNvSpPr txBox="1"/>
          <p:nvPr/>
        </p:nvSpPr>
        <p:spPr>
          <a:xfrm>
            <a:off x="441960" y="900332"/>
            <a:ext cx="11177954" cy="369332"/>
          </a:xfrm>
          <a:prstGeom prst="rect">
            <a:avLst/>
          </a:prstGeom>
          <a:noFill/>
        </p:spPr>
        <p:txBody>
          <a:bodyPr wrap="square" rtlCol="0">
            <a:spAutoFit/>
          </a:bodyPr>
          <a:lstStyle/>
          <a:p>
            <a:r>
              <a:rPr lang="en-US" b="0" i="0" dirty="0">
                <a:solidFill>
                  <a:srgbClr val="222222"/>
                </a:solidFill>
                <a:effectLst/>
                <a:latin typeface="Lato" panose="020B0604020202020204" pitchFamily="34" charset="0"/>
              </a:rPr>
              <a:t>The matrix compares the actual target values with those predicted by the machine learning model</a:t>
            </a:r>
            <a:endParaRPr lang="en-US" dirty="0"/>
          </a:p>
        </p:txBody>
      </p:sp>
    </p:spTree>
    <p:extLst>
      <p:ext uri="{BB962C8B-B14F-4D97-AF65-F5344CB8AC3E}">
        <p14:creationId xmlns:p14="http://schemas.microsoft.com/office/powerpoint/2010/main" val="210513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5ED0E-80D2-473A-A100-BB82D3C2423F}"/>
              </a:ext>
            </a:extLst>
          </p:cNvPr>
          <p:cNvSpPr txBox="1"/>
          <p:nvPr/>
        </p:nvSpPr>
        <p:spPr>
          <a:xfrm>
            <a:off x="411480" y="335280"/>
            <a:ext cx="592836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Recall, Precision, and Accuracy</a:t>
            </a:r>
          </a:p>
        </p:txBody>
      </p:sp>
      <p:sp>
        <p:nvSpPr>
          <p:cNvPr id="5" name="TextBox 4">
            <a:extLst>
              <a:ext uri="{FF2B5EF4-FFF2-40B4-BE49-F238E27FC236}">
                <a16:creationId xmlns:a16="http://schemas.microsoft.com/office/drawing/2014/main" id="{7A363FE1-4DF0-4309-A5F6-46782469823B}"/>
              </a:ext>
            </a:extLst>
          </p:cNvPr>
          <p:cNvSpPr txBox="1"/>
          <p:nvPr/>
        </p:nvSpPr>
        <p:spPr>
          <a:xfrm>
            <a:off x="411479" y="1026942"/>
            <a:ext cx="11081825" cy="369332"/>
          </a:xfrm>
          <a:prstGeom prst="rect">
            <a:avLst/>
          </a:prstGeom>
          <a:noFill/>
        </p:spPr>
        <p:txBody>
          <a:bodyPr wrap="square" rtlCol="0">
            <a:spAutoFit/>
          </a:bodyPr>
          <a:lstStyle/>
          <a:p>
            <a:r>
              <a:rPr lang="en-US" dirty="0"/>
              <a:t>Comparison of each model by Recall , Precision and Accuracy between train and test score </a:t>
            </a:r>
          </a:p>
        </p:txBody>
      </p:sp>
      <p:pic>
        <p:nvPicPr>
          <p:cNvPr id="7" name="Picture 6">
            <a:extLst>
              <a:ext uri="{FF2B5EF4-FFF2-40B4-BE49-F238E27FC236}">
                <a16:creationId xmlns:a16="http://schemas.microsoft.com/office/drawing/2014/main" id="{1507DCBE-DCDD-40FB-ACD3-9632D69B429E}"/>
              </a:ext>
            </a:extLst>
          </p:cNvPr>
          <p:cNvPicPr>
            <a:picLocks noChangeAspect="1"/>
          </p:cNvPicPr>
          <p:nvPr/>
        </p:nvPicPr>
        <p:blipFill>
          <a:blip r:embed="rId2"/>
          <a:stretch>
            <a:fillRect/>
          </a:stretch>
        </p:blipFill>
        <p:spPr>
          <a:xfrm>
            <a:off x="0" y="1874520"/>
            <a:ext cx="5995020" cy="3770496"/>
          </a:xfrm>
          <a:prstGeom prst="rect">
            <a:avLst/>
          </a:prstGeom>
        </p:spPr>
      </p:pic>
      <p:pic>
        <p:nvPicPr>
          <p:cNvPr id="8" name="Picture 7">
            <a:extLst>
              <a:ext uri="{FF2B5EF4-FFF2-40B4-BE49-F238E27FC236}">
                <a16:creationId xmlns:a16="http://schemas.microsoft.com/office/drawing/2014/main" id="{911BBE4D-D5D7-4FBF-9F93-63E7EF43DF29}"/>
              </a:ext>
            </a:extLst>
          </p:cNvPr>
          <p:cNvPicPr>
            <a:picLocks noChangeAspect="1"/>
          </p:cNvPicPr>
          <p:nvPr/>
        </p:nvPicPr>
        <p:blipFill>
          <a:blip r:embed="rId3"/>
          <a:stretch>
            <a:fillRect/>
          </a:stretch>
        </p:blipFill>
        <p:spPr>
          <a:xfrm>
            <a:off x="6339841" y="1874520"/>
            <a:ext cx="5848008" cy="3770496"/>
          </a:xfrm>
          <a:prstGeom prst="rect">
            <a:avLst/>
          </a:prstGeom>
        </p:spPr>
      </p:pic>
    </p:spTree>
    <p:extLst>
      <p:ext uri="{BB962C8B-B14F-4D97-AF65-F5344CB8AC3E}">
        <p14:creationId xmlns:p14="http://schemas.microsoft.com/office/powerpoint/2010/main" val="807743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691A8-3FF5-410D-8617-409A08780266}"/>
              </a:ext>
            </a:extLst>
          </p:cNvPr>
          <p:cNvSpPr txBox="1"/>
          <p:nvPr/>
        </p:nvSpPr>
        <p:spPr>
          <a:xfrm>
            <a:off x="430237" y="247877"/>
            <a:ext cx="10515599" cy="769441"/>
          </a:xfrm>
          <a:prstGeom prst="rect">
            <a:avLst/>
          </a:prstGeom>
          <a:noFill/>
        </p:spPr>
        <p:txBody>
          <a:bodyPr wrap="square" lIns="91440" tIns="45720" rIns="91440" bIns="45720" rtlCol="0">
            <a:spAutoFit/>
          </a:bodyPr>
          <a:lstStyle/>
          <a:p>
            <a:r>
              <a:rPr lang="en-US" sz="4400" dirty="0"/>
              <a:t>Conclusion</a:t>
            </a:r>
            <a:endParaRPr lang="en-US" sz="4400" b="1" dirty="0">
              <a:latin typeface="+mj-lt"/>
              <a:cs typeface="Rajdhani" panose="02000000000000000000" pitchFamily="2" charset="0"/>
            </a:endParaRPr>
          </a:p>
        </p:txBody>
      </p:sp>
      <p:graphicFrame>
        <p:nvGraphicFramePr>
          <p:cNvPr id="5" name="Diagram 4">
            <a:extLst>
              <a:ext uri="{FF2B5EF4-FFF2-40B4-BE49-F238E27FC236}">
                <a16:creationId xmlns:a16="http://schemas.microsoft.com/office/drawing/2014/main" id="{8F08E285-83A8-42D6-B3EE-2C2E6410E0ED}"/>
              </a:ext>
            </a:extLst>
          </p:cNvPr>
          <p:cNvGraphicFramePr/>
          <p:nvPr>
            <p:extLst>
              <p:ext uri="{D42A27DB-BD31-4B8C-83A1-F6EECF244321}">
                <p14:modId xmlns:p14="http://schemas.microsoft.com/office/powerpoint/2010/main" val="155566950"/>
              </p:ext>
            </p:extLst>
          </p:nvPr>
        </p:nvGraphicFramePr>
        <p:xfrm>
          <a:off x="1389086" y="1285875"/>
          <a:ext cx="8597900" cy="501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92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5D7907-56B0-47F6-8E9F-45CD19183B46}"/>
              </a:ext>
            </a:extLst>
          </p:cNvPr>
          <p:cNvSpPr txBox="1"/>
          <p:nvPr/>
        </p:nvSpPr>
        <p:spPr>
          <a:xfrm>
            <a:off x="430237" y="247877"/>
            <a:ext cx="10515599" cy="769441"/>
          </a:xfrm>
          <a:prstGeom prst="rect">
            <a:avLst/>
          </a:prstGeom>
          <a:noFill/>
        </p:spPr>
        <p:txBody>
          <a:bodyPr wrap="square" lIns="91440" tIns="45720" rIns="91440" bIns="45720" rtlCol="0">
            <a:spAutoFit/>
          </a:bodyPr>
          <a:lstStyle/>
          <a:p>
            <a:r>
              <a:rPr lang="en-US" sz="4400" dirty="0"/>
              <a:t>Recommendation</a:t>
            </a:r>
            <a:endParaRPr lang="en-US" sz="4400" b="1" dirty="0">
              <a:latin typeface="+mj-lt"/>
              <a:cs typeface="Rajdhani" panose="02000000000000000000" pitchFamily="2" charset="0"/>
            </a:endParaRPr>
          </a:p>
        </p:txBody>
      </p:sp>
      <p:graphicFrame>
        <p:nvGraphicFramePr>
          <p:cNvPr id="3" name="Diagram 2">
            <a:extLst>
              <a:ext uri="{FF2B5EF4-FFF2-40B4-BE49-F238E27FC236}">
                <a16:creationId xmlns:a16="http://schemas.microsoft.com/office/drawing/2014/main" id="{4056BB11-D8CA-458E-AD08-813A6056D7F8}"/>
              </a:ext>
            </a:extLst>
          </p:cNvPr>
          <p:cNvGraphicFramePr/>
          <p:nvPr>
            <p:extLst>
              <p:ext uri="{D42A27DB-BD31-4B8C-83A1-F6EECF244321}">
                <p14:modId xmlns:p14="http://schemas.microsoft.com/office/powerpoint/2010/main" val="2452629835"/>
              </p:ext>
            </p:extLst>
          </p:nvPr>
        </p:nvGraphicFramePr>
        <p:xfrm>
          <a:off x="1989161" y="1188768"/>
          <a:ext cx="7397750" cy="5121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59A02A1-54F0-4068-8B62-65A5CC496FCA}"/>
              </a:ext>
            </a:extLst>
          </p:cNvPr>
          <p:cNvSpPr txBox="1"/>
          <p:nvPr/>
        </p:nvSpPr>
        <p:spPr>
          <a:xfrm>
            <a:off x="8567225" y="1659988"/>
            <a:ext cx="3432517"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For accurate results, the best decision is to go with the Random Forest Classifier.</a:t>
            </a: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In this case, the Random Forest Classifier is used to train the model. With the help of the built-in library, the estimators are set to be 100. When the model is run, the result is 97% accurate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07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4879" name="TextBox 4878"/>
          <p:cNvSpPr txBox="1"/>
          <p:nvPr/>
        </p:nvSpPr>
        <p:spPr>
          <a:xfrm>
            <a:off x="838200" y="1637465"/>
            <a:ext cx="4114800" cy="1754326"/>
          </a:xfrm>
          <a:prstGeom prst="rect">
            <a:avLst/>
          </a:prstGeom>
          <a:noFill/>
        </p:spPr>
        <p:txBody>
          <a:bodyPr wrap="square" lIns="91440" tIns="45720" rIns="91440" bIns="45720" rtlCol="0">
            <a:spAutoFit/>
          </a:bodyPr>
          <a:lstStyle/>
          <a:p>
            <a:r>
              <a:rPr lang="en-US" sz="5400" b="1" dirty="0">
                <a:latin typeface="+mj-lt"/>
                <a:cs typeface="Rajdhani" panose="02000000000000000000" pitchFamily="2" charset="0"/>
              </a:rPr>
              <a:t>Thanks for Attentions</a:t>
            </a:r>
          </a:p>
        </p:txBody>
      </p:sp>
      <p:grpSp>
        <p:nvGrpSpPr>
          <p:cNvPr id="72" name="Group 71"/>
          <p:cNvGrpSpPr/>
          <p:nvPr/>
        </p:nvGrpSpPr>
        <p:grpSpPr>
          <a:xfrm>
            <a:off x="6096000" y="2537526"/>
            <a:ext cx="5257800" cy="3784039"/>
            <a:chOff x="6096000" y="2537526"/>
            <a:chExt cx="5257800" cy="3784039"/>
          </a:xfrm>
        </p:grpSpPr>
        <p:sp>
          <p:nvSpPr>
            <p:cNvPr id="73" name="Freeform 3032"/>
            <p:cNvSpPr>
              <a:spLocks/>
            </p:cNvSpPr>
            <p:nvPr/>
          </p:nvSpPr>
          <p:spPr bwMode="auto">
            <a:xfrm>
              <a:off x="6096000" y="2537526"/>
              <a:ext cx="5257800" cy="3332287"/>
            </a:xfrm>
            <a:custGeom>
              <a:avLst/>
              <a:gdLst>
                <a:gd name="T0" fmla="*/ 3338 w 3338"/>
                <a:gd name="T1" fmla="*/ 1057 h 2115"/>
                <a:gd name="T2" fmla="*/ 2849 w 3338"/>
                <a:gd name="T3" fmla="*/ 1739 h 2115"/>
                <a:gd name="T4" fmla="*/ 489 w 3338"/>
                <a:gd name="T5" fmla="*/ 1739 h 2115"/>
                <a:gd name="T6" fmla="*/ 0 w 3338"/>
                <a:gd name="T7" fmla="*/ 1057 h 2115"/>
                <a:gd name="T8" fmla="*/ 489 w 3338"/>
                <a:gd name="T9" fmla="*/ 376 h 2115"/>
                <a:gd name="T10" fmla="*/ 2849 w 3338"/>
                <a:gd name="T11" fmla="*/ 376 h 2115"/>
                <a:gd name="T12" fmla="*/ 3338 w 3338"/>
                <a:gd name="T13" fmla="*/ 1057 h 2115"/>
              </a:gdLst>
              <a:ahLst/>
              <a:cxnLst>
                <a:cxn ang="0">
                  <a:pos x="T0" y="T1"/>
                </a:cxn>
                <a:cxn ang="0">
                  <a:pos x="T2" y="T3"/>
                </a:cxn>
                <a:cxn ang="0">
                  <a:pos x="T4" y="T5"/>
                </a:cxn>
                <a:cxn ang="0">
                  <a:pos x="T6" y="T7"/>
                </a:cxn>
                <a:cxn ang="0">
                  <a:pos x="T8" y="T9"/>
                </a:cxn>
                <a:cxn ang="0">
                  <a:pos x="T10" y="T11"/>
                </a:cxn>
                <a:cxn ang="0">
                  <a:pos x="T12" y="T13"/>
                </a:cxn>
              </a:cxnLst>
              <a:rect l="0" t="0" r="r" b="b"/>
              <a:pathLst>
                <a:path w="3338" h="2115">
                  <a:moveTo>
                    <a:pt x="3338" y="1057"/>
                  </a:moveTo>
                  <a:cubicBezTo>
                    <a:pt x="3338" y="1304"/>
                    <a:pt x="3175" y="1551"/>
                    <a:pt x="2849" y="1739"/>
                  </a:cubicBezTo>
                  <a:cubicBezTo>
                    <a:pt x="2198" y="2115"/>
                    <a:pt x="1141" y="2115"/>
                    <a:pt x="489" y="1739"/>
                  </a:cubicBezTo>
                  <a:cubicBezTo>
                    <a:pt x="163" y="1551"/>
                    <a:pt x="0" y="1304"/>
                    <a:pt x="0" y="1057"/>
                  </a:cubicBezTo>
                  <a:cubicBezTo>
                    <a:pt x="0" y="811"/>
                    <a:pt x="163" y="564"/>
                    <a:pt x="489" y="376"/>
                  </a:cubicBezTo>
                  <a:cubicBezTo>
                    <a:pt x="1141" y="0"/>
                    <a:pt x="2198" y="0"/>
                    <a:pt x="2849" y="376"/>
                  </a:cubicBezTo>
                  <a:cubicBezTo>
                    <a:pt x="3175" y="564"/>
                    <a:pt x="3338" y="811"/>
                    <a:pt x="3338" y="1057"/>
                  </a:cubicBezTo>
                </a:path>
              </a:pathLst>
            </a:custGeom>
            <a:gradFill>
              <a:gsLst>
                <a:gs pos="90000">
                  <a:schemeClr val="accent4">
                    <a:lumMod val="20000"/>
                    <a:lumOff val="80000"/>
                  </a:schemeClr>
                </a:gs>
                <a:gs pos="0">
                  <a:schemeClr val="accent3">
                    <a:lumMod val="20000"/>
                    <a:lumOff val="8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033"/>
            <p:cNvSpPr>
              <a:spLocks/>
            </p:cNvSpPr>
            <p:nvPr/>
          </p:nvSpPr>
          <p:spPr bwMode="auto">
            <a:xfrm>
              <a:off x="6096000" y="4208996"/>
              <a:ext cx="5257800" cy="2112569"/>
            </a:xfrm>
            <a:custGeom>
              <a:avLst/>
              <a:gdLst>
                <a:gd name="T0" fmla="*/ 3338 w 3338"/>
                <a:gd name="T1" fmla="*/ 0 h 1341"/>
                <a:gd name="T2" fmla="*/ 3338 w 3338"/>
                <a:gd name="T3" fmla="*/ 283 h 1341"/>
                <a:gd name="T4" fmla="*/ 2849 w 3338"/>
                <a:gd name="T5" fmla="*/ 965 h 1341"/>
                <a:gd name="T6" fmla="*/ 489 w 3338"/>
                <a:gd name="T7" fmla="*/ 965 h 1341"/>
                <a:gd name="T8" fmla="*/ 0 w 3338"/>
                <a:gd name="T9" fmla="*/ 283 h 1341"/>
                <a:gd name="T10" fmla="*/ 0 w 3338"/>
                <a:gd name="T11" fmla="*/ 0 h 1341"/>
                <a:gd name="T12" fmla="*/ 489 w 3338"/>
                <a:gd name="T13" fmla="*/ 682 h 1341"/>
                <a:gd name="T14" fmla="*/ 2849 w 3338"/>
                <a:gd name="T15" fmla="*/ 682 h 1341"/>
                <a:gd name="T16" fmla="*/ 3338 w 3338"/>
                <a:gd name="T17" fmla="*/ 0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8" h="1341">
                  <a:moveTo>
                    <a:pt x="3338" y="0"/>
                  </a:moveTo>
                  <a:cubicBezTo>
                    <a:pt x="3338" y="283"/>
                    <a:pt x="3338" y="283"/>
                    <a:pt x="3338" y="283"/>
                  </a:cubicBezTo>
                  <a:cubicBezTo>
                    <a:pt x="3338" y="530"/>
                    <a:pt x="3175" y="776"/>
                    <a:pt x="2849" y="965"/>
                  </a:cubicBezTo>
                  <a:cubicBezTo>
                    <a:pt x="2198" y="1341"/>
                    <a:pt x="1141" y="1341"/>
                    <a:pt x="489" y="965"/>
                  </a:cubicBezTo>
                  <a:cubicBezTo>
                    <a:pt x="163" y="776"/>
                    <a:pt x="0" y="530"/>
                    <a:pt x="0" y="283"/>
                  </a:cubicBezTo>
                  <a:cubicBezTo>
                    <a:pt x="0" y="0"/>
                    <a:pt x="0" y="0"/>
                    <a:pt x="0" y="0"/>
                  </a:cubicBezTo>
                  <a:cubicBezTo>
                    <a:pt x="0" y="247"/>
                    <a:pt x="163" y="494"/>
                    <a:pt x="489" y="682"/>
                  </a:cubicBezTo>
                  <a:cubicBezTo>
                    <a:pt x="1141" y="1058"/>
                    <a:pt x="2198" y="1058"/>
                    <a:pt x="2849" y="682"/>
                  </a:cubicBezTo>
                  <a:cubicBezTo>
                    <a:pt x="3175" y="494"/>
                    <a:pt x="3338" y="247"/>
                    <a:pt x="3338" y="0"/>
                  </a:cubicBezTo>
                  <a:close/>
                </a:path>
              </a:pathLst>
            </a:custGeom>
            <a:gradFill>
              <a:gsLst>
                <a:gs pos="90000">
                  <a:schemeClr val="accent4"/>
                </a:gs>
                <a:gs pos="0">
                  <a:schemeClr val="accent3"/>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6489395" y="797644"/>
            <a:ext cx="4364948" cy="4534648"/>
            <a:chOff x="6489395" y="797644"/>
            <a:chExt cx="4364948" cy="4534648"/>
          </a:xfrm>
        </p:grpSpPr>
        <p:sp>
          <p:nvSpPr>
            <p:cNvPr id="76" name="Freeform 3042"/>
            <p:cNvSpPr>
              <a:spLocks/>
            </p:cNvSpPr>
            <p:nvPr/>
          </p:nvSpPr>
          <p:spPr bwMode="auto">
            <a:xfrm>
              <a:off x="6497109" y="3813672"/>
              <a:ext cx="4265635" cy="1518620"/>
            </a:xfrm>
            <a:custGeom>
              <a:avLst/>
              <a:gdLst>
                <a:gd name="T0" fmla="*/ 2695 w 2708"/>
                <a:gd name="T1" fmla="*/ 315 h 964"/>
                <a:gd name="T2" fmla="*/ 1648 w 2708"/>
                <a:gd name="T3" fmla="*/ 918 h 964"/>
                <a:gd name="T4" fmla="*/ 1584 w 2708"/>
                <a:gd name="T5" fmla="*/ 918 h 964"/>
                <a:gd name="T6" fmla="*/ 13 w 2708"/>
                <a:gd name="T7" fmla="*/ 19 h 964"/>
                <a:gd name="T8" fmla="*/ 0 w 2708"/>
                <a:gd name="T9" fmla="*/ 0 h 964"/>
                <a:gd name="T10" fmla="*/ 0 w 2708"/>
                <a:gd name="T11" fmla="*/ 37 h 964"/>
                <a:gd name="T12" fmla="*/ 13 w 2708"/>
                <a:gd name="T13" fmla="*/ 55 h 964"/>
                <a:gd name="T14" fmla="*/ 1584 w 2708"/>
                <a:gd name="T15" fmla="*/ 954 h 964"/>
                <a:gd name="T16" fmla="*/ 1648 w 2708"/>
                <a:gd name="T17" fmla="*/ 954 h 964"/>
                <a:gd name="T18" fmla="*/ 2695 w 2708"/>
                <a:gd name="T19" fmla="*/ 351 h 964"/>
                <a:gd name="T20" fmla="*/ 2708 w 2708"/>
                <a:gd name="T21" fmla="*/ 333 h 964"/>
                <a:gd name="T22" fmla="*/ 2708 w 2708"/>
                <a:gd name="T23" fmla="*/ 296 h 964"/>
                <a:gd name="T24" fmla="*/ 2695 w 2708"/>
                <a:gd name="T25" fmla="*/ 315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8" h="964">
                  <a:moveTo>
                    <a:pt x="2695" y="315"/>
                  </a:moveTo>
                  <a:cubicBezTo>
                    <a:pt x="1648" y="918"/>
                    <a:pt x="1648" y="918"/>
                    <a:pt x="1648" y="918"/>
                  </a:cubicBezTo>
                  <a:cubicBezTo>
                    <a:pt x="1630" y="928"/>
                    <a:pt x="1602" y="928"/>
                    <a:pt x="1584" y="918"/>
                  </a:cubicBezTo>
                  <a:cubicBezTo>
                    <a:pt x="13" y="19"/>
                    <a:pt x="13" y="19"/>
                    <a:pt x="13" y="19"/>
                  </a:cubicBezTo>
                  <a:cubicBezTo>
                    <a:pt x="4" y="14"/>
                    <a:pt x="0" y="7"/>
                    <a:pt x="0" y="0"/>
                  </a:cubicBezTo>
                  <a:cubicBezTo>
                    <a:pt x="0" y="37"/>
                    <a:pt x="0" y="37"/>
                    <a:pt x="0" y="37"/>
                  </a:cubicBezTo>
                  <a:cubicBezTo>
                    <a:pt x="0" y="43"/>
                    <a:pt x="4" y="50"/>
                    <a:pt x="13" y="55"/>
                  </a:cubicBezTo>
                  <a:cubicBezTo>
                    <a:pt x="1584" y="954"/>
                    <a:pt x="1584" y="954"/>
                    <a:pt x="1584" y="954"/>
                  </a:cubicBezTo>
                  <a:cubicBezTo>
                    <a:pt x="1602" y="964"/>
                    <a:pt x="1630" y="964"/>
                    <a:pt x="1648" y="954"/>
                  </a:cubicBezTo>
                  <a:cubicBezTo>
                    <a:pt x="2695" y="351"/>
                    <a:pt x="2695" y="351"/>
                    <a:pt x="2695" y="351"/>
                  </a:cubicBezTo>
                  <a:cubicBezTo>
                    <a:pt x="2703" y="346"/>
                    <a:pt x="2708" y="339"/>
                    <a:pt x="2708" y="333"/>
                  </a:cubicBezTo>
                  <a:cubicBezTo>
                    <a:pt x="2708" y="296"/>
                    <a:pt x="2708" y="296"/>
                    <a:pt x="2708" y="296"/>
                  </a:cubicBezTo>
                  <a:cubicBezTo>
                    <a:pt x="2708" y="303"/>
                    <a:pt x="2704" y="309"/>
                    <a:pt x="2695" y="315"/>
                  </a:cubicBezTo>
                </a:path>
              </a:pathLst>
            </a:custGeom>
            <a:gradFill>
              <a:gsLst>
                <a:gs pos="90000">
                  <a:schemeClr val="accent4">
                    <a:lumMod val="75000"/>
                  </a:schemeClr>
                </a:gs>
                <a:gs pos="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3043"/>
            <p:cNvSpPr>
              <a:spLocks/>
            </p:cNvSpPr>
            <p:nvPr/>
          </p:nvSpPr>
          <p:spPr bwMode="auto">
            <a:xfrm>
              <a:off x="6489395" y="2819578"/>
              <a:ext cx="4280098" cy="2455826"/>
            </a:xfrm>
            <a:custGeom>
              <a:avLst/>
              <a:gdLst>
                <a:gd name="T0" fmla="*/ 2700 w 2717"/>
                <a:gd name="T1" fmla="*/ 909 h 1559"/>
                <a:gd name="T2" fmla="*/ 2700 w 2717"/>
                <a:gd name="T3" fmla="*/ 946 h 1559"/>
                <a:gd name="T4" fmla="*/ 1653 w 2717"/>
                <a:gd name="T5" fmla="*/ 1549 h 1559"/>
                <a:gd name="T6" fmla="*/ 1589 w 2717"/>
                <a:gd name="T7" fmla="*/ 1549 h 1559"/>
                <a:gd name="T8" fmla="*/ 18 w 2717"/>
                <a:gd name="T9" fmla="*/ 650 h 1559"/>
                <a:gd name="T10" fmla="*/ 18 w 2717"/>
                <a:gd name="T11" fmla="*/ 613 h 1559"/>
                <a:gd name="T12" fmla="*/ 1065 w 2717"/>
                <a:gd name="T13" fmla="*/ 10 h 1559"/>
                <a:gd name="T14" fmla="*/ 1129 w 2717"/>
                <a:gd name="T15" fmla="*/ 10 h 1559"/>
                <a:gd name="T16" fmla="*/ 2700 w 2717"/>
                <a:gd name="T17" fmla="*/ 909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17" h="1559">
                  <a:moveTo>
                    <a:pt x="2700" y="909"/>
                  </a:moveTo>
                  <a:cubicBezTo>
                    <a:pt x="2717" y="919"/>
                    <a:pt x="2717" y="935"/>
                    <a:pt x="2700" y="946"/>
                  </a:cubicBezTo>
                  <a:cubicBezTo>
                    <a:pt x="1653" y="1549"/>
                    <a:pt x="1653" y="1549"/>
                    <a:pt x="1653" y="1549"/>
                  </a:cubicBezTo>
                  <a:cubicBezTo>
                    <a:pt x="1635" y="1559"/>
                    <a:pt x="1607" y="1559"/>
                    <a:pt x="1589" y="1549"/>
                  </a:cubicBezTo>
                  <a:cubicBezTo>
                    <a:pt x="18" y="650"/>
                    <a:pt x="18" y="650"/>
                    <a:pt x="18" y="650"/>
                  </a:cubicBezTo>
                  <a:cubicBezTo>
                    <a:pt x="0" y="640"/>
                    <a:pt x="0" y="623"/>
                    <a:pt x="18" y="613"/>
                  </a:cubicBezTo>
                  <a:cubicBezTo>
                    <a:pt x="1065" y="10"/>
                    <a:pt x="1065" y="10"/>
                    <a:pt x="1065" y="10"/>
                  </a:cubicBezTo>
                  <a:cubicBezTo>
                    <a:pt x="1083" y="0"/>
                    <a:pt x="1111" y="0"/>
                    <a:pt x="1129" y="10"/>
                  </a:cubicBezTo>
                  <a:cubicBezTo>
                    <a:pt x="2700" y="909"/>
                    <a:pt x="2700" y="909"/>
                    <a:pt x="2700" y="909"/>
                  </a:cubicBezTo>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3044"/>
            <p:cNvSpPr>
              <a:spLocks noEditPoints="1"/>
            </p:cNvSpPr>
            <p:nvPr/>
          </p:nvSpPr>
          <p:spPr bwMode="auto">
            <a:xfrm>
              <a:off x="7081416" y="2989278"/>
              <a:ext cx="3497165" cy="1944798"/>
            </a:xfrm>
            <a:custGeom>
              <a:avLst/>
              <a:gdLst>
                <a:gd name="T0" fmla="*/ 1526 w 3627"/>
                <a:gd name="T1" fmla="*/ 116 h 2017"/>
                <a:gd name="T2" fmla="*/ 1425 w 3627"/>
                <a:gd name="T3" fmla="*/ 201 h 2017"/>
                <a:gd name="T4" fmla="*/ 1913 w 3627"/>
                <a:gd name="T5" fmla="*/ 495 h 2017"/>
                <a:gd name="T6" fmla="*/ 2090 w 3627"/>
                <a:gd name="T7" fmla="*/ 580 h 2017"/>
                <a:gd name="T8" fmla="*/ 2301 w 3627"/>
                <a:gd name="T9" fmla="*/ 717 h 2017"/>
                <a:gd name="T10" fmla="*/ 2752 w 3627"/>
                <a:gd name="T11" fmla="*/ 802 h 2017"/>
                <a:gd name="T12" fmla="*/ 2652 w 3627"/>
                <a:gd name="T13" fmla="*/ 917 h 2017"/>
                <a:gd name="T14" fmla="*/ 3278 w 3627"/>
                <a:gd name="T15" fmla="*/ 1118 h 2017"/>
                <a:gd name="T16" fmla="*/ 3176 w 3627"/>
                <a:gd name="T17" fmla="*/ 1203 h 2017"/>
                <a:gd name="T18" fmla="*/ 1110 w 3627"/>
                <a:gd name="T19" fmla="*/ 139 h 2017"/>
                <a:gd name="T20" fmla="*/ 1284 w 3627"/>
                <a:gd name="T21" fmla="*/ 240 h 2017"/>
                <a:gd name="T22" fmla="*/ 1360 w 3627"/>
                <a:gd name="T23" fmla="*/ 440 h 2017"/>
                <a:gd name="T24" fmla="*/ 1810 w 3627"/>
                <a:gd name="T25" fmla="*/ 556 h 2017"/>
                <a:gd name="T26" fmla="*/ 1709 w 3627"/>
                <a:gd name="T27" fmla="*/ 641 h 2017"/>
                <a:gd name="T28" fmla="*/ 2198 w 3627"/>
                <a:gd name="T29" fmla="*/ 935 h 2017"/>
                <a:gd name="T30" fmla="*/ 2374 w 3627"/>
                <a:gd name="T31" fmla="*/ 1020 h 2017"/>
                <a:gd name="T32" fmla="*/ 3036 w 3627"/>
                <a:gd name="T33" fmla="*/ 1242 h 2017"/>
                <a:gd name="T34" fmla="*/ 2936 w 3627"/>
                <a:gd name="T35" fmla="*/ 1356 h 2017"/>
                <a:gd name="T36" fmla="*/ 943 w 3627"/>
                <a:gd name="T37" fmla="*/ 250 h 2017"/>
                <a:gd name="T38" fmla="*/ 1118 w 3627"/>
                <a:gd name="T39" fmla="*/ 350 h 2017"/>
                <a:gd name="T40" fmla="*/ 1018 w 3627"/>
                <a:gd name="T41" fmla="*/ 436 h 2017"/>
                <a:gd name="T42" fmla="*/ 1507 w 3627"/>
                <a:gd name="T43" fmla="*/ 731 h 2017"/>
                <a:gd name="T44" fmla="*/ 1681 w 3627"/>
                <a:gd name="T45" fmla="*/ 815 h 2017"/>
                <a:gd name="T46" fmla="*/ 2031 w 3627"/>
                <a:gd name="T47" fmla="*/ 1031 h 2017"/>
                <a:gd name="T48" fmla="*/ 2069 w 3627"/>
                <a:gd name="T49" fmla="*/ 1052 h 2017"/>
                <a:gd name="T50" fmla="*/ 2593 w 3627"/>
                <a:gd name="T51" fmla="*/ 1338 h 2017"/>
                <a:gd name="T52" fmla="*/ 2769 w 3627"/>
                <a:gd name="T53" fmla="*/ 1438 h 2017"/>
                <a:gd name="T54" fmla="*/ 2944 w 3627"/>
                <a:gd name="T55" fmla="*/ 1538 h 2017"/>
                <a:gd name="T56" fmla="*/ 814 w 3627"/>
                <a:gd name="T57" fmla="*/ 526 h 2017"/>
                <a:gd name="T58" fmla="*/ 989 w 3627"/>
                <a:gd name="T59" fmla="*/ 611 h 2017"/>
                <a:gd name="T60" fmla="*/ 1477 w 3627"/>
                <a:gd name="T61" fmla="*/ 732 h 2017"/>
                <a:gd name="T62" fmla="*/ 1376 w 3627"/>
                <a:gd name="T63" fmla="*/ 848 h 2017"/>
                <a:gd name="T64" fmla="*/ 2002 w 3627"/>
                <a:gd name="T65" fmla="*/ 1048 h 2017"/>
                <a:gd name="T66" fmla="*/ 334 w 3627"/>
                <a:gd name="T67" fmla="*/ 428 h 2017"/>
                <a:gd name="T68" fmla="*/ 508 w 3627"/>
                <a:gd name="T69" fmla="*/ 528 h 2017"/>
                <a:gd name="T70" fmla="*/ 997 w 3627"/>
                <a:gd name="T71" fmla="*/ 807 h 2017"/>
                <a:gd name="T72" fmla="*/ 1173 w 3627"/>
                <a:gd name="T73" fmla="*/ 923 h 2017"/>
                <a:gd name="T74" fmla="*/ 1660 w 3627"/>
                <a:gd name="T75" fmla="*/ 1030 h 2017"/>
                <a:gd name="T76" fmla="*/ 1560 w 3627"/>
                <a:gd name="T77" fmla="*/ 1144 h 2017"/>
                <a:gd name="T78" fmla="*/ 2070 w 3627"/>
                <a:gd name="T79" fmla="*/ 1412 h 2017"/>
                <a:gd name="T80" fmla="*/ 2070 w 3627"/>
                <a:gd name="T81" fmla="*/ 1412 h 2017"/>
                <a:gd name="T82" fmla="*/ 2740 w 3627"/>
                <a:gd name="T83" fmla="*/ 1613 h 2017"/>
                <a:gd name="T84" fmla="*/ 2915 w 3627"/>
                <a:gd name="T85" fmla="*/ 1714 h 2017"/>
                <a:gd name="T86" fmla="*/ 2711 w 3627"/>
                <a:gd name="T87" fmla="*/ 1631 h 2017"/>
                <a:gd name="T88" fmla="*/ 2885 w 3627"/>
                <a:gd name="T89" fmla="*/ 1731 h 2017"/>
                <a:gd name="T90" fmla="*/ 518 w 3627"/>
                <a:gd name="T91" fmla="*/ 739 h 2017"/>
                <a:gd name="T92" fmla="*/ 693 w 3627"/>
                <a:gd name="T93" fmla="*/ 824 h 2017"/>
                <a:gd name="T94" fmla="*/ 1144 w 3627"/>
                <a:gd name="T95" fmla="*/ 940 h 2017"/>
                <a:gd name="T96" fmla="*/ 1356 w 3627"/>
                <a:gd name="T97" fmla="*/ 1204 h 2017"/>
                <a:gd name="T98" fmla="*/ 2020 w 3627"/>
                <a:gd name="T99" fmla="*/ 1441 h 2017"/>
                <a:gd name="T100" fmla="*/ 2544 w 3627"/>
                <a:gd name="T101" fmla="*/ 1726 h 2017"/>
                <a:gd name="T102" fmla="*/ 2719 w 3627"/>
                <a:gd name="T103" fmla="*/ 1827 h 2017"/>
                <a:gd name="T104" fmla="*/ 451 w 3627"/>
                <a:gd name="T105" fmla="*/ 721 h 2017"/>
                <a:gd name="T106" fmla="*/ 350 w 3627"/>
                <a:gd name="T107" fmla="*/ 835 h 2017"/>
                <a:gd name="T108" fmla="*/ 1676 w 3627"/>
                <a:gd name="T109" fmla="*/ 1422 h 2017"/>
                <a:gd name="T110" fmla="*/ 1926 w 3627"/>
                <a:gd name="T111" fmla="*/ 1722 h 2017"/>
                <a:gd name="T112" fmla="*/ 2377 w 3627"/>
                <a:gd name="T113" fmla="*/ 1837 h 2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7" h="2017">
                  <a:moveTo>
                    <a:pt x="1214" y="95"/>
                  </a:moveTo>
                  <a:lnTo>
                    <a:pt x="1075" y="15"/>
                  </a:lnTo>
                  <a:lnTo>
                    <a:pt x="1075" y="0"/>
                  </a:lnTo>
                  <a:lnTo>
                    <a:pt x="1214" y="80"/>
                  </a:lnTo>
                  <a:lnTo>
                    <a:pt x="1351" y="0"/>
                  </a:lnTo>
                  <a:lnTo>
                    <a:pt x="1351" y="15"/>
                  </a:lnTo>
                  <a:lnTo>
                    <a:pt x="1214" y="95"/>
                  </a:lnTo>
                  <a:close/>
                  <a:moveTo>
                    <a:pt x="1250" y="116"/>
                  </a:moveTo>
                  <a:lnTo>
                    <a:pt x="1389" y="195"/>
                  </a:lnTo>
                  <a:lnTo>
                    <a:pt x="1526" y="116"/>
                  </a:lnTo>
                  <a:lnTo>
                    <a:pt x="1526" y="101"/>
                  </a:lnTo>
                  <a:lnTo>
                    <a:pt x="1389" y="180"/>
                  </a:lnTo>
                  <a:lnTo>
                    <a:pt x="1250" y="101"/>
                  </a:lnTo>
                  <a:lnTo>
                    <a:pt x="1250" y="116"/>
                  </a:lnTo>
                  <a:close/>
                  <a:moveTo>
                    <a:pt x="1425" y="216"/>
                  </a:moveTo>
                  <a:lnTo>
                    <a:pt x="1564" y="294"/>
                  </a:lnTo>
                  <a:lnTo>
                    <a:pt x="1701" y="216"/>
                  </a:lnTo>
                  <a:lnTo>
                    <a:pt x="1701" y="201"/>
                  </a:lnTo>
                  <a:lnTo>
                    <a:pt x="1564" y="280"/>
                  </a:lnTo>
                  <a:lnTo>
                    <a:pt x="1425" y="201"/>
                  </a:lnTo>
                  <a:lnTo>
                    <a:pt x="1425" y="216"/>
                  </a:lnTo>
                  <a:close/>
                  <a:moveTo>
                    <a:pt x="1601" y="315"/>
                  </a:moveTo>
                  <a:lnTo>
                    <a:pt x="1739" y="396"/>
                  </a:lnTo>
                  <a:lnTo>
                    <a:pt x="1876" y="315"/>
                  </a:lnTo>
                  <a:lnTo>
                    <a:pt x="1876" y="301"/>
                  </a:lnTo>
                  <a:lnTo>
                    <a:pt x="1739" y="381"/>
                  </a:lnTo>
                  <a:lnTo>
                    <a:pt x="1601" y="301"/>
                  </a:lnTo>
                  <a:lnTo>
                    <a:pt x="1601" y="315"/>
                  </a:lnTo>
                  <a:close/>
                  <a:moveTo>
                    <a:pt x="1776" y="417"/>
                  </a:moveTo>
                  <a:lnTo>
                    <a:pt x="1913" y="495"/>
                  </a:lnTo>
                  <a:lnTo>
                    <a:pt x="2051" y="417"/>
                  </a:lnTo>
                  <a:lnTo>
                    <a:pt x="2052" y="402"/>
                  </a:lnTo>
                  <a:lnTo>
                    <a:pt x="1913" y="481"/>
                  </a:lnTo>
                  <a:lnTo>
                    <a:pt x="1776" y="402"/>
                  </a:lnTo>
                  <a:lnTo>
                    <a:pt x="1776" y="417"/>
                  </a:lnTo>
                  <a:close/>
                  <a:moveTo>
                    <a:pt x="1951" y="516"/>
                  </a:moveTo>
                  <a:lnTo>
                    <a:pt x="2090" y="595"/>
                  </a:lnTo>
                  <a:lnTo>
                    <a:pt x="2227" y="516"/>
                  </a:lnTo>
                  <a:lnTo>
                    <a:pt x="2227" y="502"/>
                  </a:lnTo>
                  <a:lnTo>
                    <a:pt x="2090" y="580"/>
                  </a:lnTo>
                  <a:lnTo>
                    <a:pt x="1951" y="502"/>
                  </a:lnTo>
                  <a:lnTo>
                    <a:pt x="1951" y="516"/>
                  </a:lnTo>
                  <a:close/>
                  <a:moveTo>
                    <a:pt x="2126" y="616"/>
                  </a:moveTo>
                  <a:lnTo>
                    <a:pt x="2265" y="696"/>
                  </a:lnTo>
                  <a:lnTo>
                    <a:pt x="2402" y="616"/>
                  </a:lnTo>
                  <a:lnTo>
                    <a:pt x="2402" y="601"/>
                  </a:lnTo>
                  <a:lnTo>
                    <a:pt x="2265" y="682"/>
                  </a:lnTo>
                  <a:lnTo>
                    <a:pt x="2126" y="601"/>
                  </a:lnTo>
                  <a:lnTo>
                    <a:pt x="2126" y="616"/>
                  </a:lnTo>
                  <a:close/>
                  <a:moveTo>
                    <a:pt x="2301" y="717"/>
                  </a:moveTo>
                  <a:lnTo>
                    <a:pt x="2439" y="796"/>
                  </a:lnTo>
                  <a:lnTo>
                    <a:pt x="2577" y="717"/>
                  </a:lnTo>
                  <a:lnTo>
                    <a:pt x="2577" y="703"/>
                  </a:lnTo>
                  <a:lnTo>
                    <a:pt x="2439" y="781"/>
                  </a:lnTo>
                  <a:lnTo>
                    <a:pt x="2301" y="703"/>
                  </a:lnTo>
                  <a:lnTo>
                    <a:pt x="2301" y="717"/>
                  </a:lnTo>
                  <a:close/>
                  <a:moveTo>
                    <a:pt x="2475" y="817"/>
                  </a:moveTo>
                  <a:lnTo>
                    <a:pt x="2614" y="896"/>
                  </a:lnTo>
                  <a:lnTo>
                    <a:pt x="2752" y="817"/>
                  </a:lnTo>
                  <a:lnTo>
                    <a:pt x="2752" y="802"/>
                  </a:lnTo>
                  <a:lnTo>
                    <a:pt x="2614" y="881"/>
                  </a:lnTo>
                  <a:lnTo>
                    <a:pt x="2475" y="802"/>
                  </a:lnTo>
                  <a:lnTo>
                    <a:pt x="2475" y="817"/>
                  </a:lnTo>
                  <a:close/>
                  <a:moveTo>
                    <a:pt x="2652" y="917"/>
                  </a:moveTo>
                  <a:lnTo>
                    <a:pt x="2789" y="997"/>
                  </a:lnTo>
                  <a:lnTo>
                    <a:pt x="2926" y="917"/>
                  </a:lnTo>
                  <a:lnTo>
                    <a:pt x="2928" y="902"/>
                  </a:lnTo>
                  <a:lnTo>
                    <a:pt x="2789" y="982"/>
                  </a:lnTo>
                  <a:lnTo>
                    <a:pt x="2652" y="902"/>
                  </a:lnTo>
                  <a:lnTo>
                    <a:pt x="2652" y="917"/>
                  </a:lnTo>
                  <a:close/>
                  <a:moveTo>
                    <a:pt x="2827" y="1018"/>
                  </a:moveTo>
                  <a:lnTo>
                    <a:pt x="2964" y="1097"/>
                  </a:lnTo>
                  <a:lnTo>
                    <a:pt x="3103" y="1018"/>
                  </a:lnTo>
                  <a:lnTo>
                    <a:pt x="3103" y="1003"/>
                  </a:lnTo>
                  <a:lnTo>
                    <a:pt x="2964" y="1082"/>
                  </a:lnTo>
                  <a:lnTo>
                    <a:pt x="2827" y="1003"/>
                  </a:lnTo>
                  <a:lnTo>
                    <a:pt x="2827" y="1018"/>
                  </a:lnTo>
                  <a:close/>
                  <a:moveTo>
                    <a:pt x="3001" y="1118"/>
                  </a:moveTo>
                  <a:lnTo>
                    <a:pt x="3140" y="1196"/>
                  </a:lnTo>
                  <a:lnTo>
                    <a:pt x="3278" y="1118"/>
                  </a:lnTo>
                  <a:lnTo>
                    <a:pt x="3278" y="1103"/>
                  </a:lnTo>
                  <a:lnTo>
                    <a:pt x="3140" y="1182"/>
                  </a:lnTo>
                  <a:lnTo>
                    <a:pt x="3001" y="1103"/>
                  </a:lnTo>
                  <a:lnTo>
                    <a:pt x="3001" y="1118"/>
                  </a:lnTo>
                  <a:close/>
                  <a:moveTo>
                    <a:pt x="3176" y="1217"/>
                  </a:moveTo>
                  <a:lnTo>
                    <a:pt x="3315" y="1298"/>
                  </a:lnTo>
                  <a:lnTo>
                    <a:pt x="3452" y="1217"/>
                  </a:lnTo>
                  <a:lnTo>
                    <a:pt x="3452" y="1203"/>
                  </a:lnTo>
                  <a:lnTo>
                    <a:pt x="3315" y="1283"/>
                  </a:lnTo>
                  <a:lnTo>
                    <a:pt x="3176" y="1203"/>
                  </a:lnTo>
                  <a:lnTo>
                    <a:pt x="3176" y="1217"/>
                  </a:lnTo>
                  <a:close/>
                  <a:moveTo>
                    <a:pt x="3490" y="1383"/>
                  </a:moveTo>
                  <a:lnTo>
                    <a:pt x="3351" y="1304"/>
                  </a:lnTo>
                  <a:lnTo>
                    <a:pt x="3351" y="1319"/>
                  </a:lnTo>
                  <a:lnTo>
                    <a:pt x="3490" y="1397"/>
                  </a:lnTo>
                  <a:lnTo>
                    <a:pt x="3627" y="1319"/>
                  </a:lnTo>
                  <a:lnTo>
                    <a:pt x="3627" y="1304"/>
                  </a:lnTo>
                  <a:lnTo>
                    <a:pt x="3490" y="1383"/>
                  </a:lnTo>
                  <a:close/>
                  <a:moveTo>
                    <a:pt x="1110" y="154"/>
                  </a:moveTo>
                  <a:lnTo>
                    <a:pt x="1110" y="139"/>
                  </a:lnTo>
                  <a:lnTo>
                    <a:pt x="972" y="219"/>
                  </a:lnTo>
                  <a:lnTo>
                    <a:pt x="833" y="139"/>
                  </a:lnTo>
                  <a:lnTo>
                    <a:pt x="833" y="154"/>
                  </a:lnTo>
                  <a:lnTo>
                    <a:pt x="972" y="234"/>
                  </a:lnTo>
                  <a:lnTo>
                    <a:pt x="1110" y="154"/>
                  </a:lnTo>
                  <a:close/>
                  <a:moveTo>
                    <a:pt x="1010" y="240"/>
                  </a:moveTo>
                  <a:lnTo>
                    <a:pt x="1010" y="255"/>
                  </a:lnTo>
                  <a:lnTo>
                    <a:pt x="1147" y="333"/>
                  </a:lnTo>
                  <a:lnTo>
                    <a:pt x="1284" y="255"/>
                  </a:lnTo>
                  <a:lnTo>
                    <a:pt x="1284" y="240"/>
                  </a:lnTo>
                  <a:lnTo>
                    <a:pt x="1147" y="319"/>
                  </a:lnTo>
                  <a:lnTo>
                    <a:pt x="1010" y="240"/>
                  </a:lnTo>
                  <a:close/>
                  <a:moveTo>
                    <a:pt x="1185" y="340"/>
                  </a:moveTo>
                  <a:lnTo>
                    <a:pt x="1185" y="355"/>
                  </a:lnTo>
                  <a:lnTo>
                    <a:pt x="1322" y="435"/>
                  </a:lnTo>
                  <a:lnTo>
                    <a:pt x="1461" y="355"/>
                  </a:lnTo>
                  <a:lnTo>
                    <a:pt x="1461" y="340"/>
                  </a:lnTo>
                  <a:lnTo>
                    <a:pt x="1322" y="418"/>
                  </a:lnTo>
                  <a:lnTo>
                    <a:pt x="1185" y="340"/>
                  </a:lnTo>
                  <a:close/>
                  <a:moveTo>
                    <a:pt x="1360" y="440"/>
                  </a:moveTo>
                  <a:lnTo>
                    <a:pt x="1360" y="454"/>
                  </a:lnTo>
                  <a:lnTo>
                    <a:pt x="1497" y="534"/>
                  </a:lnTo>
                  <a:lnTo>
                    <a:pt x="1636" y="454"/>
                  </a:lnTo>
                  <a:lnTo>
                    <a:pt x="1636" y="440"/>
                  </a:lnTo>
                  <a:lnTo>
                    <a:pt x="1498" y="520"/>
                  </a:lnTo>
                  <a:lnTo>
                    <a:pt x="1360" y="440"/>
                  </a:lnTo>
                  <a:close/>
                  <a:moveTo>
                    <a:pt x="1534" y="541"/>
                  </a:moveTo>
                  <a:lnTo>
                    <a:pt x="1534" y="556"/>
                  </a:lnTo>
                  <a:lnTo>
                    <a:pt x="1673" y="634"/>
                  </a:lnTo>
                  <a:lnTo>
                    <a:pt x="1810" y="556"/>
                  </a:lnTo>
                  <a:lnTo>
                    <a:pt x="1810" y="541"/>
                  </a:lnTo>
                  <a:lnTo>
                    <a:pt x="1673" y="619"/>
                  </a:lnTo>
                  <a:lnTo>
                    <a:pt x="1534" y="541"/>
                  </a:lnTo>
                  <a:close/>
                  <a:moveTo>
                    <a:pt x="1709" y="641"/>
                  </a:moveTo>
                  <a:lnTo>
                    <a:pt x="1709" y="655"/>
                  </a:lnTo>
                  <a:lnTo>
                    <a:pt x="1848" y="734"/>
                  </a:lnTo>
                  <a:lnTo>
                    <a:pt x="1985" y="655"/>
                  </a:lnTo>
                  <a:lnTo>
                    <a:pt x="1985" y="641"/>
                  </a:lnTo>
                  <a:lnTo>
                    <a:pt x="1848" y="719"/>
                  </a:lnTo>
                  <a:lnTo>
                    <a:pt x="1709" y="641"/>
                  </a:lnTo>
                  <a:close/>
                  <a:moveTo>
                    <a:pt x="1886" y="740"/>
                  </a:moveTo>
                  <a:lnTo>
                    <a:pt x="1886" y="755"/>
                  </a:lnTo>
                  <a:lnTo>
                    <a:pt x="2023" y="835"/>
                  </a:lnTo>
                  <a:lnTo>
                    <a:pt x="2160" y="755"/>
                  </a:lnTo>
                  <a:lnTo>
                    <a:pt x="2160" y="740"/>
                  </a:lnTo>
                  <a:lnTo>
                    <a:pt x="2023" y="820"/>
                  </a:lnTo>
                  <a:lnTo>
                    <a:pt x="1886" y="740"/>
                  </a:lnTo>
                  <a:close/>
                  <a:moveTo>
                    <a:pt x="2060" y="842"/>
                  </a:moveTo>
                  <a:lnTo>
                    <a:pt x="2060" y="856"/>
                  </a:lnTo>
                  <a:lnTo>
                    <a:pt x="2198" y="935"/>
                  </a:lnTo>
                  <a:lnTo>
                    <a:pt x="2335" y="856"/>
                  </a:lnTo>
                  <a:lnTo>
                    <a:pt x="2335" y="842"/>
                  </a:lnTo>
                  <a:lnTo>
                    <a:pt x="2198" y="920"/>
                  </a:lnTo>
                  <a:lnTo>
                    <a:pt x="2060" y="842"/>
                  </a:lnTo>
                  <a:close/>
                  <a:moveTo>
                    <a:pt x="2235" y="941"/>
                  </a:moveTo>
                  <a:lnTo>
                    <a:pt x="2235" y="956"/>
                  </a:lnTo>
                  <a:lnTo>
                    <a:pt x="2372" y="1036"/>
                  </a:lnTo>
                  <a:lnTo>
                    <a:pt x="2511" y="956"/>
                  </a:lnTo>
                  <a:lnTo>
                    <a:pt x="2511" y="941"/>
                  </a:lnTo>
                  <a:lnTo>
                    <a:pt x="2374" y="1020"/>
                  </a:lnTo>
                  <a:lnTo>
                    <a:pt x="2235" y="941"/>
                  </a:lnTo>
                  <a:close/>
                  <a:moveTo>
                    <a:pt x="2410" y="1041"/>
                  </a:moveTo>
                  <a:lnTo>
                    <a:pt x="2410" y="1056"/>
                  </a:lnTo>
                  <a:lnTo>
                    <a:pt x="2549" y="1136"/>
                  </a:lnTo>
                  <a:lnTo>
                    <a:pt x="2686" y="1056"/>
                  </a:lnTo>
                  <a:lnTo>
                    <a:pt x="2686" y="1041"/>
                  </a:lnTo>
                  <a:lnTo>
                    <a:pt x="2549" y="1121"/>
                  </a:lnTo>
                  <a:lnTo>
                    <a:pt x="2410" y="1041"/>
                  </a:lnTo>
                  <a:close/>
                  <a:moveTo>
                    <a:pt x="3036" y="1257"/>
                  </a:moveTo>
                  <a:lnTo>
                    <a:pt x="3036" y="1242"/>
                  </a:lnTo>
                  <a:lnTo>
                    <a:pt x="2899" y="1320"/>
                  </a:lnTo>
                  <a:lnTo>
                    <a:pt x="2760" y="1242"/>
                  </a:lnTo>
                  <a:lnTo>
                    <a:pt x="2760" y="1257"/>
                  </a:lnTo>
                  <a:lnTo>
                    <a:pt x="2899" y="1337"/>
                  </a:lnTo>
                  <a:lnTo>
                    <a:pt x="3036" y="1257"/>
                  </a:lnTo>
                  <a:close/>
                  <a:moveTo>
                    <a:pt x="3211" y="1356"/>
                  </a:moveTo>
                  <a:lnTo>
                    <a:pt x="3211" y="1342"/>
                  </a:lnTo>
                  <a:lnTo>
                    <a:pt x="3073" y="1422"/>
                  </a:lnTo>
                  <a:lnTo>
                    <a:pt x="2936" y="1342"/>
                  </a:lnTo>
                  <a:lnTo>
                    <a:pt x="2936" y="1356"/>
                  </a:lnTo>
                  <a:lnTo>
                    <a:pt x="3073" y="1436"/>
                  </a:lnTo>
                  <a:lnTo>
                    <a:pt x="3211" y="1356"/>
                  </a:lnTo>
                  <a:close/>
                  <a:moveTo>
                    <a:pt x="3111" y="1443"/>
                  </a:moveTo>
                  <a:lnTo>
                    <a:pt x="3111" y="1458"/>
                  </a:lnTo>
                  <a:lnTo>
                    <a:pt x="3248" y="1536"/>
                  </a:lnTo>
                  <a:lnTo>
                    <a:pt x="3387" y="1458"/>
                  </a:lnTo>
                  <a:lnTo>
                    <a:pt x="3387" y="1443"/>
                  </a:lnTo>
                  <a:lnTo>
                    <a:pt x="3248" y="1521"/>
                  </a:lnTo>
                  <a:lnTo>
                    <a:pt x="3111" y="1443"/>
                  </a:lnTo>
                  <a:close/>
                  <a:moveTo>
                    <a:pt x="943" y="250"/>
                  </a:moveTo>
                  <a:lnTo>
                    <a:pt x="943" y="235"/>
                  </a:lnTo>
                  <a:lnTo>
                    <a:pt x="806" y="314"/>
                  </a:lnTo>
                  <a:lnTo>
                    <a:pt x="667" y="235"/>
                  </a:lnTo>
                  <a:lnTo>
                    <a:pt x="667" y="250"/>
                  </a:lnTo>
                  <a:lnTo>
                    <a:pt x="806" y="330"/>
                  </a:lnTo>
                  <a:lnTo>
                    <a:pt x="943" y="250"/>
                  </a:lnTo>
                  <a:close/>
                  <a:moveTo>
                    <a:pt x="843" y="335"/>
                  </a:moveTo>
                  <a:lnTo>
                    <a:pt x="843" y="350"/>
                  </a:lnTo>
                  <a:lnTo>
                    <a:pt x="980" y="430"/>
                  </a:lnTo>
                  <a:lnTo>
                    <a:pt x="1118" y="350"/>
                  </a:lnTo>
                  <a:lnTo>
                    <a:pt x="1118" y="335"/>
                  </a:lnTo>
                  <a:lnTo>
                    <a:pt x="980" y="415"/>
                  </a:lnTo>
                  <a:lnTo>
                    <a:pt x="843" y="335"/>
                  </a:lnTo>
                  <a:close/>
                  <a:moveTo>
                    <a:pt x="1018" y="436"/>
                  </a:moveTo>
                  <a:lnTo>
                    <a:pt x="1018" y="451"/>
                  </a:lnTo>
                  <a:lnTo>
                    <a:pt x="1155" y="530"/>
                  </a:lnTo>
                  <a:lnTo>
                    <a:pt x="1293" y="451"/>
                  </a:lnTo>
                  <a:lnTo>
                    <a:pt x="1293" y="436"/>
                  </a:lnTo>
                  <a:lnTo>
                    <a:pt x="1155" y="515"/>
                  </a:lnTo>
                  <a:lnTo>
                    <a:pt x="1018" y="436"/>
                  </a:lnTo>
                  <a:close/>
                  <a:moveTo>
                    <a:pt x="1193" y="536"/>
                  </a:moveTo>
                  <a:lnTo>
                    <a:pt x="1193" y="551"/>
                  </a:lnTo>
                  <a:lnTo>
                    <a:pt x="1332" y="631"/>
                  </a:lnTo>
                  <a:lnTo>
                    <a:pt x="1469" y="551"/>
                  </a:lnTo>
                  <a:lnTo>
                    <a:pt x="1469" y="536"/>
                  </a:lnTo>
                  <a:lnTo>
                    <a:pt x="1332" y="615"/>
                  </a:lnTo>
                  <a:lnTo>
                    <a:pt x="1193" y="536"/>
                  </a:lnTo>
                  <a:close/>
                  <a:moveTo>
                    <a:pt x="1368" y="636"/>
                  </a:moveTo>
                  <a:lnTo>
                    <a:pt x="1368" y="650"/>
                  </a:lnTo>
                  <a:lnTo>
                    <a:pt x="1507" y="731"/>
                  </a:lnTo>
                  <a:lnTo>
                    <a:pt x="1644" y="650"/>
                  </a:lnTo>
                  <a:lnTo>
                    <a:pt x="1644" y="636"/>
                  </a:lnTo>
                  <a:lnTo>
                    <a:pt x="1507" y="716"/>
                  </a:lnTo>
                  <a:lnTo>
                    <a:pt x="1368" y="636"/>
                  </a:lnTo>
                  <a:close/>
                  <a:moveTo>
                    <a:pt x="1543" y="737"/>
                  </a:moveTo>
                  <a:lnTo>
                    <a:pt x="1543" y="752"/>
                  </a:lnTo>
                  <a:lnTo>
                    <a:pt x="1681" y="830"/>
                  </a:lnTo>
                  <a:lnTo>
                    <a:pt x="1819" y="752"/>
                  </a:lnTo>
                  <a:lnTo>
                    <a:pt x="1819" y="737"/>
                  </a:lnTo>
                  <a:lnTo>
                    <a:pt x="1681" y="815"/>
                  </a:lnTo>
                  <a:lnTo>
                    <a:pt x="1543" y="737"/>
                  </a:lnTo>
                  <a:close/>
                  <a:moveTo>
                    <a:pt x="1719" y="837"/>
                  </a:moveTo>
                  <a:lnTo>
                    <a:pt x="1719" y="851"/>
                  </a:lnTo>
                  <a:lnTo>
                    <a:pt x="1856" y="932"/>
                  </a:lnTo>
                  <a:lnTo>
                    <a:pt x="1993" y="851"/>
                  </a:lnTo>
                  <a:lnTo>
                    <a:pt x="1993" y="837"/>
                  </a:lnTo>
                  <a:lnTo>
                    <a:pt x="1856" y="917"/>
                  </a:lnTo>
                  <a:lnTo>
                    <a:pt x="1719" y="837"/>
                  </a:lnTo>
                  <a:close/>
                  <a:moveTo>
                    <a:pt x="1894" y="953"/>
                  </a:moveTo>
                  <a:lnTo>
                    <a:pt x="2031" y="1031"/>
                  </a:lnTo>
                  <a:lnTo>
                    <a:pt x="2168" y="953"/>
                  </a:lnTo>
                  <a:lnTo>
                    <a:pt x="2168" y="936"/>
                  </a:lnTo>
                  <a:lnTo>
                    <a:pt x="2031" y="1016"/>
                  </a:lnTo>
                  <a:lnTo>
                    <a:pt x="1894" y="936"/>
                  </a:lnTo>
                  <a:lnTo>
                    <a:pt x="1894" y="953"/>
                  </a:lnTo>
                  <a:close/>
                  <a:moveTo>
                    <a:pt x="2345" y="1052"/>
                  </a:moveTo>
                  <a:lnTo>
                    <a:pt x="2345" y="1038"/>
                  </a:lnTo>
                  <a:lnTo>
                    <a:pt x="2207" y="1116"/>
                  </a:lnTo>
                  <a:lnTo>
                    <a:pt x="2069" y="1038"/>
                  </a:lnTo>
                  <a:lnTo>
                    <a:pt x="2069" y="1052"/>
                  </a:lnTo>
                  <a:lnTo>
                    <a:pt x="2207" y="1131"/>
                  </a:lnTo>
                  <a:lnTo>
                    <a:pt x="2345" y="1052"/>
                  </a:lnTo>
                  <a:close/>
                  <a:moveTo>
                    <a:pt x="2520" y="1152"/>
                  </a:moveTo>
                  <a:lnTo>
                    <a:pt x="2520" y="1137"/>
                  </a:lnTo>
                  <a:lnTo>
                    <a:pt x="2382" y="1217"/>
                  </a:lnTo>
                  <a:lnTo>
                    <a:pt x="2243" y="1137"/>
                  </a:lnTo>
                  <a:lnTo>
                    <a:pt x="2243" y="1152"/>
                  </a:lnTo>
                  <a:lnTo>
                    <a:pt x="2382" y="1232"/>
                  </a:lnTo>
                  <a:lnTo>
                    <a:pt x="2520" y="1152"/>
                  </a:lnTo>
                  <a:close/>
                  <a:moveTo>
                    <a:pt x="2593" y="1338"/>
                  </a:moveTo>
                  <a:lnTo>
                    <a:pt x="2593" y="1353"/>
                  </a:lnTo>
                  <a:lnTo>
                    <a:pt x="2732" y="1432"/>
                  </a:lnTo>
                  <a:lnTo>
                    <a:pt x="2869" y="1353"/>
                  </a:lnTo>
                  <a:lnTo>
                    <a:pt x="2869" y="1338"/>
                  </a:lnTo>
                  <a:lnTo>
                    <a:pt x="2732" y="1417"/>
                  </a:lnTo>
                  <a:lnTo>
                    <a:pt x="2593" y="1338"/>
                  </a:lnTo>
                  <a:close/>
                  <a:moveTo>
                    <a:pt x="3044" y="1453"/>
                  </a:moveTo>
                  <a:lnTo>
                    <a:pt x="3044" y="1438"/>
                  </a:lnTo>
                  <a:lnTo>
                    <a:pt x="2907" y="1518"/>
                  </a:lnTo>
                  <a:lnTo>
                    <a:pt x="2769" y="1438"/>
                  </a:lnTo>
                  <a:lnTo>
                    <a:pt x="2769" y="1453"/>
                  </a:lnTo>
                  <a:lnTo>
                    <a:pt x="2907" y="1533"/>
                  </a:lnTo>
                  <a:lnTo>
                    <a:pt x="3044" y="1453"/>
                  </a:lnTo>
                  <a:close/>
                  <a:moveTo>
                    <a:pt x="2944" y="1538"/>
                  </a:moveTo>
                  <a:lnTo>
                    <a:pt x="2944" y="1552"/>
                  </a:lnTo>
                  <a:lnTo>
                    <a:pt x="3082" y="1633"/>
                  </a:lnTo>
                  <a:lnTo>
                    <a:pt x="3219" y="1552"/>
                  </a:lnTo>
                  <a:lnTo>
                    <a:pt x="3219" y="1538"/>
                  </a:lnTo>
                  <a:lnTo>
                    <a:pt x="3082" y="1618"/>
                  </a:lnTo>
                  <a:lnTo>
                    <a:pt x="2944" y="1538"/>
                  </a:lnTo>
                  <a:close/>
                  <a:moveTo>
                    <a:pt x="776" y="347"/>
                  </a:moveTo>
                  <a:lnTo>
                    <a:pt x="776" y="332"/>
                  </a:lnTo>
                  <a:lnTo>
                    <a:pt x="639" y="410"/>
                  </a:lnTo>
                  <a:lnTo>
                    <a:pt x="500" y="332"/>
                  </a:lnTo>
                  <a:lnTo>
                    <a:pt x="500" y="347"/>
                  </a:lnTo>
                  <a:lnTo>
                    <a:pt x="639" y="425"/>
                  </a:lnTo>
                  <a:lnTo>
                    <a:pt x="776" y="347"/>
                  </a:lnTo>
                  <a:close/>
                  <a:moveTo>
                    <a:pt x="677" y="431"/>
                  </a:moveTo>
                  <a:lnTo>
                    <a:pt x="677" y="446"/>
                  </a:lnTo>
                  <a:lnTo>
                    <a:pt x="814" y="526"/>
                  </a:lnTo>
                  <a:lnTo>
                    <a:pt x="951" y="446"/>
                  </a:lnTo>
                  <a:lnTo>
                    <a:pt x="951" y="431"/>
                  </a:lnTo>
                  <a:lnTo>
                    <a:pt x="814" y="512"/>
                  </a:lnTo>
                  <a:lnTo>
                    <a:pt x="677" y="431"/>
                  </a:lnTo>
                  <a:close/>
                  <a:moveTo>
                    <a:pt x="851" y="533"/>
                  </a:moveTo>
                  <a:lnTo>
                    <a:pt x="851" y="548"/>
                  </a:lnTo>
                  <a:lnTo>
                    <a:pt x="989" y="626"/>
                  </a:lnTo>
                  <a:lnTo>
                    <a:pt x="1126" y="548"/>
                  </a:lnTo>
                  <a:lnTo>
                    <a:pt x="1126" y="533"/>
                  </a:lnTo>
                  <a:lnTo>
                    <a:pt x="989" y="611"/>
                  </a:lnTo>
                  <a:lnTo>
                    <a:pt x="851" y="533"/>
                  </a:lnTo>
                  <a:close/>
                  <a:moveTo>
                    <a:pt x="1301" y="632"/>
                  </a:moveTo>
                  <a:lnTo>
                    <a:pt x="1163" y="711"/>
                  </a:lnTo>
                  <a:lnTo>
                    <a:pt x="1026" y="632"/>
                  </a:lnTo>
                  <a:lnTo>
                    <a:pt x="1026" y="647"/>
                  </a:lnTo>
                  <a:lnTo>
                    <a:pt x="1163" y="726"/>
                  </a:lnTo>
                  <a:lnTo>
                    <a:pt x="1301" y="647"/>
                  </a:lnTo>
                  <a:lnTo>
                    <a:pt x="1301" y="632"/>
                  </a:lnTo>
                  <a:close/>
                  <a:moveTo>
                    <a:pt x="1477" y="747"/>
                  </a:moveTo>
                  <a:lnTo>
                    <a:pt x="1477" y="732"/>
                  </a:lnTo>
                  <a:lnTo>
                    <a:pt x="1340" y="812"/>
                  </a:lnTo>
                  <a:lnTo>
                    <a:pt x="1201" y="732"/>
                  </a:lnTo>
                  <a:lnTo>
                    <a:pt x="1201" y="747"/>
                  </a:lnTo>
                  <a:lnTo>
                    <a:pt x="1340" y="827"/>
                  </a:lnTo>
                  <a:lnTo>
                    <a:pt x="1477" y="747"/>
                  </a:lnTo>
                  <a:close/>
                  <a:moveTo>
                    <a:pt x="1652" y="848"/>
                  </a:moveTo>
                  <a:lnTo>
                    <a:pt x="1652" y="833"/>
                  </a:lnTo>
                  <a:lnTo>
                    <a:pt x="1515" y="912"/>
                  </a:lnTo>
                  <a:lnTo>
                    <a:pt x="1376" y="833"/>
                  </a:lnTo>
                  <a:lnTo>
                    <a:pt x="1376" y="848"/>
                  </a:lnTo>
                  <a:lnTo>
                    <a:pt x="1515" y="927"/>
                  </a:lnTo>
                  <a:lnTo>
                    <a:pt x="1652" y="848"/>
                  </a:lnTo>
                  <a:close/>
                  <a:moveTo>
                    <a:pt x="1827" y="948"/>
                  </a:moveTo>
                  <a:lnTo>
                    <a:pt x="1827" y="933"/>
                  </a:lnTo>
                  <a:lnTo>
                    <a:pt x="1690" y="1012"/>
                  </a:lnTo>
                  <a:lnTo>
                    <a:pt x="1551" y="933"/>
                  </a:lnTo>
                  <a:lnTo>
                    <a:pt x="1551" y="948"/>
                  </a:lnTo>
                  <a:lnTo>
                    <a:pt x="1690" y="1026"/>
                  </a:lnTo>
                  <a:lnTo>
                    <a:pt x="1827" y="948"/>
                  </a:lnTo>
                  <a:close/>
                  <a:moveTo>
                    <a:pt x="2002" y="1048"/>
                  </a:moveTo>
                  <a:lnTo>
                    <a:pt x="2002" y="1033"/>
                  </a:lnTo>
                  <a:lnTo>
                    <a:pt x="1864" y="1113"/>
                  </a:lnTo>
                  <a:lnTo>
                    <a:pt x="1727" y="1033"/>
                  </a:lnTo>
                  <a:lnTo>
                    <a:pt x="1727" y="1048"/>
                  </a:lnTo>
                  <a:lnTo>
                    <a:pt x="1864" y="1128"/>
                  </a:lnTo>
                  <a:lnTo>
                    <a:pt x="2002" y="1048"/>
                  </a:lnTo>
                  <a:close/>
                  <a:moveTo>
                    <a:pt x="610" y="443"/>
                  </a:moveTo>
                  <a:lnTo>
                    <a:pt x="610" y="428"/>
                  </a:lnTo>
                  <a:lnTo>
                    <a:pt x="472" y="507"/>
                  </a:lnTo>
                  <a:lnTo>
                    <a:pt x="334" y="428"/>
                  </a:lnTo>
                  <a:lnTo>
                    <a:pt x="334" y="443"/>
                  </a:lnTo>
                  <a:lnTo>
                    <a:pt x="472" y="521"/>
                  </a:lnTo>
                  <a:lnTo>
                    <a:pt x="610" y="443"/>
                  </a:lnTo>
                  <a:close/>
                  <a:moveTo>
                    <a:pt x="508" y="528"/>
                  </a:moveTo>
                  <a:lnTo>
                    <a:pt x="508" y="543"/>
                  </a:lnTo>
                  <a:lnTo>
                    <a:pt x="647" y="623"/>
                  </a:lnTo>
                  <a:lnTo>
                    <a:pt x="784" y="543"/>
                  </a:lnTo>
                  <a:lnTo>
                    <a:pt x="784" y="528"/>
                  </a:lnTo>
                  <a:lnTo>
                    <a:pt x="647" y="606"/>
                  </a:lnTo>
                  <a:lnTo>
                    <a:pt x="508" y="528"/>
                  </a:lnTo>
                  <a:close/>
                  <a:moveTo>
                    <a:pt x="685" y="628"/>
                  </a:moveTo>
                  <a:lnTo>
                    <a:pt x="685" y="642"/>
                  </a:lnTo>
                  <a:lnTo>
                    <a:pt x="822" y="722"/>
                  </a:lnTo>
                  <a:lnTo>
                    <a:pt x="959" y="642"/>
                  </a:lnTo>
                  <a:lnTo>
                    <a:pt x="959" y="628"/>
                  </a:lnTo>
                  <a:lnTo>
                    <a:pt x="822" y="708"/>
                  </a:lnTo>
                  <a:lnTo>
                    <a:pt x="685" y="628"/>
                  </a:lnTo>
                  <a:close/>
                  <a:moveTo>
                    <a:pt x="1134" y="744"/>
                  </a:moveTo>
                  <a:lnTo>
                    <a:pt x="1134" y="729"/>
                  </a:lnTo>
                  <a:lnTo>
                    <a:pt x="997" y="807"/>
                  </a:lnTo>
                  <a:lnTo>
                    <a:pt x="860" y="729"/>
                  </a:lnTo>
                  <a:lnTo>
                    <a:pt x="860" y="744"/>
                  </a:lnTo>
                  <a:lnTo>
                    <a:pt x="997" y="822"/>
                  </a:lnTo>
                  <a:lnTo>
                    <a:pt x="1134" y="744"/>
                  </a:lnTo>
                  <a:close/>
                  <a:moveTo>
                    <a:pt x="1311" y="843"/>
                  </a:moveTo>
                  <a:lnTo>
                    <a:pt x="1311" y="829"/>
                  </a:lnTo>
                  <a:lnTo>
                    <a:pt x="1173" y="907"/>
                  </a:lnTo>
                  <a:lnTo>
                    <a:pt x="1034" y="829"/>
                  </a:lnTo>
                  <a:lnTo>
                    <a:pt x="1034" y="843"/>
                  </a:lnTo>
                  <a:lnTo>
                    <a:pt x="1173" y="923"/>
                  </a:lnTo>
                  <a:lnTo>
                    <a:pt x="1311" y="843"/>
                  </a:lnTo>
                  <a:close/>
                  <a:moveTo>
                    <a:pt x="1485" y="943"/>
                  </a:moveTo>
                  <a:lnTo>
                    <a:pt x="1485" y="928"/>
                  </a:lnTo>
                  <a:lnTo>
                    <a:pt x="1348" y="1008"/>
                  </a:lnTo>
                  <a:lnTo>
                    <a:pt x="1209" y="928"/>
                  </a:lnTo>
                  <a:lnTo>
                    <a:pt x="1209" y="943"/>
                  </a:lnTo>
                  <a:lnTo>
                    <a:pt x="1348" y="1023"/>
                  </a:lnTo>
                  <a:lnTo>
                    <a:pt x="1485" y="943"/>
                  </a:lnTo>
                  <a:close/>
                  <a:moveTo>
                    <a:pt x="1660" y="1044"/>
                  </a:moveTo>
                  <a:lnTo>
                    <a:pt x="1660" y="1030"/>
                  </a:lnTo>
                  <a:lnTo>
                    <a:pt x="1523" y="1108"/>
                  </a:lnTo>
                  <a:lnTo>
                    <a:pt x="1384" y="1030"/>
                  </a:lnTo>
                  <a:lnTo>
                    <a:pt x="1384" y="1044"/>
                  </a:lnTo>
                  <a:lnTo>
                    <a:pt x="1523" y="1123"/>
                  </a:lnTo>
                  <a:lnTo>
                    <a:pt x="1660" y="1044"/>
                  </a:lnTo>
                  <a:close/>
                  <a:moveTo>
                    <a:pt x="1835" y="1144"/>
                  </a:moveTo>
                  <a:lnTo>
                    <a:pt x="1835" y="1129"/>
                  </a:lnTo>
                  <a:lnTo>
                    <a:pt x="1698" y="1208"/>
                  </a:lnTo>
                  <a:lnTo>
                    <a:pt x="1560" y="1129"/>
                  </a:lnTo>
                  <a:lnTo>
                    <a:pt x="1560" y="1144"/>
                  </a:lnTo>
                  <a:lnTo>
                    <a:pt x="1698" y="1224"/>
                  </a:lnTo>
                  <a:lnTo>
                    <a:pt x="1835" y="1144"/>
                  </a:lnTo>
                  <a:close/>
                  <a:moveTo>
                    <a:pt x="2176" y="1149"/>
                  </a:moveTo>
                  <a:lnTo>
                    <a:pt x="2176" y="1134"/>
                  </a:lnTo>
                  <a:lnTo>
                    <a:pt x="2039" y="1213"/>
                  </a:lnTo>
                  <a:lnTo>
                    <a:pt x="1902" y="1134"/>
                  </a:lnTo>
                  <a:lnTo>
                    <a:pt x="1902" y="1149"/>
                  </a:lnTo>
                  <a:lnTo>
                    <a:pt x="2039" y="1227"/>
                  </a:lnTo>
                  <a:lnTo>
                    <a:pt x="2176" y="1149"/>
                  </a:lnTo>
                  <a:close/>
                  <a:moveTo>
                    <a:pt x="2070" y="1412"/>
                  </a:moveTo>
                  <a:lnTo>
                    <a:pt x="2186" y="1345"/>
                  </a:lnTo>
                  <a:lnTo>
                    <a:pt x="2353" y="1249"/>
                  </a:lnTo>
                  <a:lnTo>
                    <a:pt x="2353" y="1234"/>
                  </a:lnTo>
                  <a:lnTo>
                    <a:pt x="2186" y="1330"/>
                  </a:lnTo>
                  <a:lnTo>
                    <a:pt x="2070" y="1397"/>
                  </a:lnTo>
                  <a:lnTo>
                    <a:pt x="2049" y="1409"/>
                  </a:lnTo>
                  <a:lnTo>
                    <a:pt x="1735" y="1229"/>
                  </a:lnTo>
                  <a:lnTo>
                    <a:pt x="1735" y="1244"/>
                  </a:lnTo>
                  <a:lnTo>
                    <a:pt x="2049" y="1423"/>
                  </a:lnTo>
                  <a:lnTo>
                    <a:pt x="2070" y="1412"/>
                  </a:lnTo>
                  <a:close/>
                  <a:moveTo>
                    <a:pt x="2702" y="1450"/>
                  </a:moveTo>
                  <a:lnTo>
                    <a:pt x="2702" y="1435"/>
                  </a:lnTo>
                  <a:lnTo>
                    <a:pt x="2565" y="1513"/>
                  </a:lnTo>
                  <a:lnTo>
                    <a:pt x="2426" y="1435"/>
                  </a:lnTo>
                  <a:lnTo>
                    <a:pt x="2426" y="1450"/>
                  </a:lnTo>
                  <a:lnTo>
                    <a:pt x="2565" y="1528"/>
                  </a:lnTo>
                  <a:lnTo>
                    <a:pt x="2702" y="1450"/>
                  </a:lnTo>
                  <a:close/>
                  <a:moveTo>
                    <a:pt x="2877" y="1549"/>
                  </a:moveTo>
                  <a:lnTo>
                    <a:pt x="2877" y="1534"/>
                  </a:lnTo>
                  <a:lnTo>
                    <a:pt x="2740" y="1613"/>
                  </a:lnTo>
                  <a:lnTo>
                    <a:pt x="2603" y="1534"/>
                  </a:lnTo>
                  <a:lnTo>
                    <a:pt x="2603" y="1549"/>
                  </a:lnTo>
                  <a:lnTo>
                    <a:pt x="2740" y="1628"/>
                  </a:lnTo>
                  <a:lnTo>
                    <a:pt x="2877" y="1549"/>
                  </a:lnTo>
                  <a:close/>
                  <a:moveTo>
                    <a:pt x="2778" y="1634"/>
                  </a:moveTo>
                  <a:lnTo>
                    <a:pt x="2778" y="1649"/>
                  </a:lnTo>
                  <a:lnTo>
                    <a:pt x="2915" y="1729"/>
                  </a:lnTo>
                  <a:lnTo>
                    <a:pt x="3052" y="1649"/>
                  </a:lnTo>
                  <a:lnTo>
                    <a:pt x="3052" y="1634"/>
                  </a:lnTo>
                  <a:lnTo>
                    <a:pt x="2915" y="1714"/>
                  </a:lnTo>
                  <a:lnTo>
                    <a:pt x="2778" y="1634"/>
                  </a:lnTo>
                  <a:close/>
                  <a:moveTo>
                    <a:pt x="2260" y="1544"/>
                  </a:moveTo>
                  <a:lnTo>
                    <a:pt x="2399" y="1624"/>
                  </a:lnTo>
                  <a:lnTo>
                    <a:pt x="2536" y="1544"/>
                  </a:lnTo>
                  <a:lnTo>
                    <a:pt x="2536" y="1530"/>
                  </a:lnTo>
                  <a:lnTo>
                    <a:pt x="2399" y="1610"/>
                  </a:lnTo>
                  <a:lnTo>
                    <a:pt x="2260" y="1530"/>
                  </a:lnTo>
                  <a:lnTo>
                    <a:pt x="2260" y="1544"/>
                  </a:lnTo>
                  <a:close/>
                  <a:moveTo>
                    <a:pt x="2711" y="1646"/>
                  </a:moveTo>
                  <a:lnTo>
                    <a:pt x="2711" y="1631"/>
                  </a:lnTo>
                  <a:lnTo>
                    <a:pt x="2573" y="1709"/>
                  </a:lnTo>
                  <a:lnTo>
                    <a:pt x="2435" y="1631"/>
                  </a:lnTo>
                  <a:lnTo>
                    <a:pt x="2435" y="1646"/>
                  </a:lnTo>
                  <a:lnTo>
                    <a:pt x="2573" y="1724"/>
                  </a:lnTo>
                  <a:lnTo>
                    <a:pt x="2711" y="1646"/>
                  </a:lnTo>
                  <a:close/>
                  <a:moveTo>
                    <a:pt x="2611" y="1731"/>
                  </a:moveTo>
                  <a:lnTo>
                    <a:pt x="2611" y="1745"/>
                  </a:lnTo>
                  <a:lnTo>
                    <a:pt x="2748" y="1825"/>
                  </a:lnTo>
                  <a:lnTo>
                    <a:pt x="2885" y="1745"/>
                  </a:lnTo>
                  <a:lnTo>
                    <a:pt x="2885" y="1731"/>
                  </a:lnTo>
                  <a:lnTo>
                    <a:pt x="2748" y="1809"/>
                  </a:lnTo>
                  <a:lnTo>
                    <a:pt x="2611" y="1731"/>
                  </a:lnTo>
                  <a:close/>
                  <a:moveTo>
                    <a:pt x="618" y="639"/>
                  </a:moveTo>
                  <a:lnTo>
                    <a:pt x="618" y="624"/>
                  </a:lnTo>
                  <a:lnTo>
                    <a:pt x="481" y="703"/>
                  </a:lnTo>
                  <a:lnTo>
                    <a:pt x="167" y="523"/>
                  </a:lnTo>
                  <a:lnTo>
                    <a:pt x="167" y="538"/>
                  </a:lnTo>
                  <a:lnTo>
                    <a:pt x="481" y="717"/>
                  </a:lnTo>
                  <a:lnTo>
                    <a:pt x="618" y="639"/>
                  </a:lnTo>
                  <a:close/>
                  <a:moveTo>
                    <a:pt x="518" y="739"/>
                  </a:moveTo>
                  <a:lnTo>
                    <a:pt x="655" y="819"/>
                  </a:lnTo>
                  <a:lnTo>
                    <a:pt x="793" y="739"/>
                  </a:lnTo>
                  <a:lnTo>
                    <a:pt x="793" y="724"/>
                  </a:lnTo>
                  <a:lnTo>
                    <a:pt x="655" y="804"/>
                  </a:lnTo>
                  <a:lnTo>
                    <a:pt x="518" y="724"/>
                  </a:lnTo>
                  <a:lnTo>
                    <a:pt x="518" y="739"/>
                  </a:lnTo>
                  <a:close/>
                  <a:moveTo>
                    <a:pt x="967" y="840"/>
                  </a:moveTo>
                  <a:lnTo>
                    <a:pt x="967" y="824"/>
                  </a:lnTo>
                  <a:lnTo>
                    <a:pt x="830" y="904"/>
                  </a:lnTo>
                  <a:lnTo>
                    <a:pt x="693" y="824"/>
                  </a:lnTo>
                  <a:lnTo>
                    <a:pt x="693" y="840"/>
                  </a:lnTo>
                  <a:lnTo>
                    <a:pt x="830" y="918"/>
                  </a:lnTo>
                  <a:lnTo>
                    <a:pt x="967" y="840"/>
                  </a:lnTo>
                  <a:close/>
                  <a:moveTo>
                    <a:pt x="1144" y="940"/>
                  </a:moveTo>
                  <a:lnTo>
                    <a:pt x="1144" y="925"/>
                  </a:lnTo>
                  <a:lnTo>
                    <a:pt x="1007" y="1003"/>
                  </a:lnTo>
                  <a:lnTo>
                    <a:pt x="868" y="925"/>
                  </a:lnTo>
                  <a:lnTo>
                    <a:pt x="868" y="940"/>
                  </a:lnTo>
                  <a:lnTo>
                    <a:pt x="1007" y="1018"/>
                  </a:lnTo>
                  <a:lnTo>
                    <a:pt x="1144" y="940"/>
                  </a:lnTo>
                  <a:close/>
                  <a:moveTo>
                    <a:pt x="1319" y="1039"/>
                  </a:moveTo>
                  <a:lnTo>
                    <a:pt x="1319" y="1025"/>
                  </a:lnTo>
                  <a:lnTo>
                    <a:pt x="1181" y="1105"/>
                  </a:lnTo>
                  <a:lnTo>
                    <a:pt x="1043" y="1025"/>
                  </a:lnTo>
                  <a:lnTo>
                    <a:pt x="1043" y="1039"/>
                  </a:lnTo>
                  <a:lnTo>
                    <a:pt x="1181" y="1119"/>
                  </a:lnTo>
                  <a:lnTo>
                    <a:pt x="1319" y="1039"/>
                  </a:lnTo>
                  <a:close/>
                  <a:moveTo>
                    <a:pt x="1493" y="1141"/>
                  </a:moveTo>
                  <a:lnTo>
                    <a:pt x="1493" y="1126"/>
                  </a:lnTo>
                  <a:lnTo>
                    <a:pt x="1356" y="1204"/>
                  </a:lnTo>
                  <a:lnTo>
                    <a:pt x="1217" y="1124"/>
                  </a:lnTo>
                  <a:lnTo>
                    <a:pt x="1217" y="1139"/>
                  </a:lnTo>
                  <a:lnTo>
                    <a:pt x="1356" y="1219"/>
                  </a:lnTo>
                  <a:lnTo>
                    <a:pt x="1493" y="1141"/>
                  </a:lnTo>
                  <a:close/>
                  <a:moveTo>
                    <a:pt x="2020" y="1427"/>
                  </a:moveTo>
                  <a:lnTo>
                    <a:pt x="1882" y="1505"/>
                  </a:lnTo>
                  <a:lnTo>
                    <a:pt x="1394" y="1226"/>
                  </a:lnTo>
                  <a:lnTo>
                    <a:pt x="1394" y="1240"/>
                  </a:lnTo>
                  <a:lnTo>
                    <a:pt x="1882" y="1520"/>
                  </a:lnTo>
                  <a:lnTo>
                    <a:pt x="2020" y="1441"/>
                  </a:lnTo>
                  <a:lnTo>
                    <a:pt x="2020" y="1427"/>
                  </a:lnTo>
                  <a:close/>
                  <a:moveTo>
                    <a:pt x="2369" y="1641"/>
                  </a:moveTo>
                  <a:lnTo>
                    <a:pt x="2369" y="1626"/>
                  </a:lnTo>
                  <a:lnTo>
                    <a:pt x="2232" y="1706"/>
                  </a:lnTo>
                  <a:lnTo>
                    <a:pt x="2093" y="1626"/>
                  </a:lnTo>
                  <a:lnTo>
                    <a:pt x="2093" y="1641"/>
                  </a:lnTo>
                  <a:lnTo>
                    <a:pt x="2232" y="1721"/>
                  </a:lnTo>
                  <a:lnTo>
                    <a:pt x="2369" y="1641"/>
                  </a:lnTo>
                  <a:close/>
                  <a:moveTo>
                    <a:pt x="2544" y="1742"/>
                  </a:moveTo>
                  <a:lnTo>
                    <a:pt x="2544" y="1726"/>
                  </a:lnTo>
                  <a:lnTo>
                    <a:pt x="2407" y="1806"/>
                  </a:lnTo>
                  <a:lnTo>
                    <a:pt x="2268" y="1726"/>
                  </a:lnTo>
                  <a:lnTo>
                    <a:pt x="2268" y="1742"/>
                  </a:lnTo>
                  <a:lnTo>
                    <a:pt x="2407" y="1820"/>
                  </a:lnTo>
                  <a:lnTo>
                    <a:pt x="2544" y="1742"/>
                  </a:lnTo>
                  <a:close/>
                  <a:moveTo>
                    <a:pt x="2444" y="1827"/>
                  </a:moveTo>
                  <a:lnTo>
                    <a:pt x="2444" y="1842"/>
                  </a:lnTo>
                  <a:lnTo>
                    <a:pt x="2582" y="1920"/>
                  </a:lnTo>
                  <a:lnTo>
                    <a:pt x="2719" y="1842"/>
                  </a:lnTo>
                  <a:lnTo>
                    <a:pt x="2719" y="1827"/>
                  </a:lnTo>
                  <a:lnTo>
                    <a:pt x="2582" y="1905"/>
                  </a:lnTo>
                  <a:lnTo>
                    <a:pt x="2444" y="1827"/>
                  </a:lnTo>
                  <a:close/>
                  <a:moveTo>
                    <a:pt x="276" y="619"/>
                  </a:moveTo>
                  <a:lnTo>
                    <a:pt x="139" y="699"/>
                  </a:lnTo>
                  <a:lnTo>
                    <a:pt x="0" y="619"/>
                  </a:lnTo>
                  <a:lnTo>
                    <a:pt x="0" y="634"/>
                  </a:lnTo>
                  <a:lnTo>
                    <a:pt x="139" y="714"/>
                  </a:lnTo>
                  <a:lnTo>
                    <a:pt x="276" y="634"/>
                  </a:lnTo>
                  <a:lnTo>
                    <a:pt x="276" y="619"/>
                  </a:lnTo>
                  <a:close/>
                  <a:moveTo>
                    <a:pt x="451" y="721"/>
                  </a:moveTo>
                  <a:lnTo>
                    <a:pt x="314" y="799"/>
                  </a:lnTo>
                  <a:lnTo>
                    <a:pt x="175" y="721"/>
                  </a:lnTo>
                  <a:lnTo>
                    <a:pt x="175" y="735"/>
                  </a:lnTo>
                  <a:lnTo>
                    <a:pt x="314" y="814"/>
                  </a:lnTo>
                  <a:lnTo>
                    <a:pt x="451" y="735"/>
                  </a:lnTo>
                  <a:lnTo>
                    <a:pt x="451" y="721"/>
                  </a:lnTo>
                  <a:close/>
                  <a:moveTo>
                    <a:pt x="1502" y="1322"/>
                  </a:moveTo>
                  <a:lnTo>
                    <a:pt x="1364" y="1401"/>
                  </a:lnTo>
                  <a:lnTo>
                    <a:pt x="350" y="820"/>
                  </a:lnTo>
                  <a:lnTo>
                    <a:pt x="350" y="835"/>
                  </a:lnTo>
                  <a:lnTo>
                    <a:pt x="1364" y="1415"/>
                  </a:lnTo>
                  <a:lnTo>
                    <a:pt x="1502" y="1337"/>
                  </a:lnTo>
                  <a:lnTo>
                    <a:pt x="1502" y="1322"/>
                  </a:lnTo>
                  <a:close/>
                  <a:moveTo>
                    <a:pt x="1676" y="1422"/>
                  </a:moveTo>
                  <a:lnTo>
                    <a:pt x="1539" y="1500"/>
                  </a:lnTo>
                  <a:lnTo>
                    <a:pt x="1402" y="1422"/>
                  </a:lnTo>
                  <a:lnTo>
                    <a:pt x="1402" y="1436"/>
                  </a:lnTo>
                  <a:lnTo>
                    <a:pt x="1539" y="1515"/>
                  </a:lnTo>
                  <a:lnTo>
                    <a:pt x="1676" y="1436"/>
                  </a:lnTo>
                  <a:lnTo>
                    <a:pt x="1676" y="1422"/>
                  </a:lnTo>
                  <a:close/>
                  <a:moveTo>
                    <a:pt x="1577" y="1521"/>
                  </a:moveTo>
                  <a:lnTo>
                    <a:pt x="1577" y="1536"/>
                  </a:lnTo>
                  <a:lnTo>
                    <a:pt x="1714" y="1616"/>
                  </a:lnTo>
                  <a:lnTo>
                    <a:pt x="1853" y="1536"/>
                  </a:lnTo>
                  <a:lnTo>
                    <a:pt x="1853" y="1521"/>
                  </a:lnTo>
                  <a:lnTo>
                    <a:pt x="1714" y="1601"/>
                  </a:lnTo>
                  <a:lnTo>
                    <a:pt x="1577" y="1521"/>
                  </a:lnTo>
                  <a:close/>
                  <a:moveTo>
                    <a:pt x="2203" y="1722"/>
                  </a:moveTo>
                  <a:lnTo>
                    <a:pt x="2065" y="1801"/>
                  </a:lnTo>
                  <a:lnTo>
                    <a:pt x="1926" y="1722"/>
                  </a:lnTo>
                  <a:lnTo>
                    <a:pt x="1926" y="1737"/>
                  </a:lnTo>
                  <a:lnTo>
                    <a:pt x="2065" y="1816"/>
                  </a:lnTo>
                  <a:lnTo>
                    <a:pt x="2203" y="1737"/>
                  </a:lnTo>
                  <a:lnTo>
                    <a:pt x="2203" y="1722"/>
                  </a:lnTo>
                  <a:close/>
                  <a:moveTo>
                    <a:pt x="2377" y="1822"/>
                  </a:moveTo>
                  <a:lnTo>
                    <a:pt x="2240" y="1902"/>
                  </a:lnTo>
                  <a:lnTo>
                    <a:pt x="2101" y="1822"/>
                  </a:lnTo>
                  <a:lnTo>
                    <a:pt x="2101" y="1837"/>
                  </a:lnTo>
                  <a:lnTo>
                    <a:pt x="2240" y="1917"/>
                  </a:lnTo>
                  <a:lnTo>
                    <a:pt x="2377" y="1837"/>
                  </a:lnTo>
                  <a:lnTo>
                    <a:pt x="2377" y="1822"/>
                  </a:lnTo>
                  <a:close/>
                  <a:moveTo>
                    <a:pt x="2278" y="1923"/>
                  </a:moveTo>
                  <a:lnTo>
                    <a:pt x="2278" y="1938"/>
                  </a:lnTo>
                  <a:lnTo>
                    <a:pt x="2415" y="2017"/>
                  </a:lnTo>
                  <a:lnTo>
                    <a:pt x="2552" y="1938"/>
                  </a:lnTo>
                  <a:lnTo>
                    <a:pt x="2552" y="1923"/>
                  </a:lnTo>
                  <a:lnTo>
                    <a:pt x="2415" y="2002"/>
                  </a:lnTo>
                  <a:lnTo>
                    <a:pt x="2278" y="1923"/>
                  </a:lnTo>
                  <a:close/>
                </a:path>
              </a:pathLst>
            </a:custGeom>
            <a:gradFill>
              <a:gsLst>
                <a:gs pos="90000">
                  <a:schemeClr val="accent4">
                    <a:lumMod val="75000"/>
                  </a:schemeClr>
                </a:gs>
                <a:gs pos="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3045"/>
            <p:cNvSpPr>
              <a:spLocks noEditPoints="1"/>
            </p:cNvSpPr>
            <p:nvPr/>
          </p:nvSpPr>
          <p:spPr bwMode="auto">
            <a:xfrm>
              <a:off x="7081416" y="2989278"/>
              <a:ext cx="3497165" cy="1944798"/>
            </a:xfrm>
            <a:custGeom>
              <a:avLst/>
              <a:gdLst>
                <a:gd name="T0" fmla="*/ 1526 w 3627"/>
                <a:gd name="T1" fmla="*/ 116 h 2017"/>
                <a:gd name="T2" fmla="*/ 1425 w 3627"/>
                <a:gd name="T3" fmla="*/ 201 h 2017"/>
                <a:gd name="T4" fmla="*/ 1913 w 3627"/>
                <a:gd name="T5" fmla="*/ 495 h 2017"/>
                <a:gd name="T6" fmla="*/ 2090 w 3627"/>
                <a:gd name="T7" fmla="*/ 580 h 2017"/>
                <a:gd name="T8" fmla="*/ 2301 w 3627"/>
                <a:gd name="T9" fmla="*/ 717 h 2017"/>
                <a:gd name="T10" fmla="*/ 2752 w 3627"/>
                <a:gd name="T11" fmla="*/ 802 h 2017"/>
                <a:gd name="T12" fmla="*/ 2652 w 3627"/>
                <a:gd name="T13" fmla="*/ 917 h 2017"/>
                <a:gd name="T14" fmla="*/ 3278 w 3627"/>
                <a:gd name="T15" fmla="*/ 1118 h 2017"/>
                <a:gd name="T16" fmla="*/ 3176 w 3627"/>
                <a:gd name="T17" fmla="*/ 1203 h 2017"/>
                <a:gd name="T18" fmla="*/ 1110 w 3627"/>
                <a:gd name="T19" fmla="*/ 139 h 2017"/>
                <a:gd name="T20" fmla="*/ 1284 w 3627"/>
                <a:gd name="T21" fmla="*/ 240 h 2017"/>
                <a:gd name="T22" fmla="*/ 1360 w 3627"/>
                <a:gd name="T23" fmla="*/ 440 h 2017"/>
                <a:gd name="T24" fmla="*/ 1810 w 3627"/>
                <a:gd name="T25" fmla="*/ 556 h 2017"/>
                <a:gd name="T26" fmla="*/ 1709 w 3627"/>
                <a:gd name="T27" fmla="*/ 641 h 2017"/>
                <a:gd name="T28" fmla="*/ 2198 w 3627"/>
                <a:gd name="T29" fmla="*/ 935 h 2017"/>
                <a:gd name="T30" fmla="*/ 2374 w 3627"/>
                <a:gd name="T31" fmla="*/ 1020 h 2017"/>
                <a:gd name="T32" fmla="*/ 3036 w 3627"/>
                <a:gd name="T33" fmla="*/ 1242 h 2017"/>
                <a:gd name="T34" fmla="*/ 2936 w 3627"/>
                <a:gd name="T35" fmla="*/ 1356 h 2017"/>
                <a:gd name="T36" fmla="*/ 943 w 3627"/>
                <a:gd name="T37" fmla="*/ 250 h 2017"/>
                <a:gd name="T38" fmla="*/ 1118 w 3627"/>
                <a:gd name="T39" fmla="*/ 350 h 2017"/>
                <a:gd name="T40" fmla="*/ 1018 w 3627"/>
                <a:gd name="T41" fmla="*/ 436 h 2017"/>
                <a:gd name="T42" fmla="*/ 1507 w 3627"/>
                <a:gd name="T43" fmla="*/ 731 h 2017"/>
                <a:gd name="T44" fmla="*/ 1681 w 3627"/>
                <a:gd name="T45" fmla="*/ 815 h 2017"/>
                <a:gd name="T46" fmla="*/ 2031 w 3627"/>
                <a:gd name="T47" fmla="*/ 1031 h 2017"/>
                <a:gd name="T48" fmla="*/ 2069 w 3627"/>
                <a:gd name="T49" fmla="*/ 1052 h 2017"/>
                <a:gd name="T50" fmla="*/ 2593 w 3627"/>
                <a:gd name="T51" fmla="*/ 1338 h 2017"/>
                <a:gd name="T52" fmla="*/ 2769 w 3627"/>
                <a:gd name="T53" fmla="*/ 1438 h 2017"/>
                <a:gd name="T54" fmla="*/ 2944 w 3627"/>
                <a:gd name="T55" fmla="*/ 1538 h 2017"/>
                <a:gd name="T56" fmla="*/ 814 w 3627"/>
                <a:gd name="T57" fmla="*/ 526 h 2017"/>
                <a:gd name="T58" fmla="*/ 989 w 3627"/>
                <a:gd name="T59" fmla="*/ 611 h 2017"/>
                <a:gd name="T60" fmla="*/ 1477 w 3627"/>
                <a:gd name="T61" fmla="*/ 732 h 2017"/>
                <a:gd name="T62" fmla="*/ 1376 w 3627"/>
                <a:gd name="T63" fmla="*/ 848 h 2017"/>
                <a:gd name="T64" fmla="*/ 2002 w 3627"/>
                <a:gd name="T65" fmla="*/ 1048 h 2017"/>
                <a:gd name="T66" fmla="*/ 334 w 3627"/>
                <a:gd name="T67" fmla="*/ 428 h 2017"/>
                <a:gd name="T68" fmla="*/ 508 w 3627"/>
                <a:gd name="T69" fmla="*/ 528 h 2017"/>
                <a:gd name="T70" fmla="*/ 997 w 3627"/>
                <a:gd name="T71" fmla="*/ 807 h 2017"/>
                <a:gd name="T72" fmla="*/ 1173 w 3627"/>
                <a:gd name="T73" fmla="*/ 923 h 2017"/>
                <a:gd name="T74" fmla="*/ 1660 w 3627"/>
                <a:gd name="T75" fmla="*/ 1030 h 2017"/>
                <a:gd name="T76" fmla="*/ 1560 w 3627"/>
                <a:gd name="T77" fmla="*/ 1144 h 2017"/>
                <a:gd name="T78" fmla="*/ 2070 w 3627"/>
                <a:gd name="T79" fmla="*/ 1412 h 2017"/>
                <a:gd name="T80" fmla="*/ 2070 w 3627"/>
                <a:gd name="T81" fmla="*/ 1412 h 2017"/>
                <a:gd name="T82" fmla="*/ 2740 w 3627"/>
                <a:gd name="T83" fmla="*/ 1613 h 2017"/>
                <a:gd name="T84" fmla="*/ 2915 w 3627"/>
                <a:gd name="T85" fmla="*/ 1714 h 2017"/>
                <a:gd name="T86" fmla="*/ 2711 w 3627"/>
                <a:gd name="T87" fmla="*/ 1631 h 2017"/>
                <a:gd name="T88" fmla="*/ 2885 w 3627"/>
                <a:gd name="T89" fmla="*/ 1731 h 2017"/>
                <a:gd name="T90" fmla="*/ 518 w 3627"/>
                <a:gd name="T91" fmla="*/ 739 h 2017"/>
                <a:gd name="T92" fmla="*/ 693 w 3627"/>
                <a:gd name="T93" fmla="*/ 824 h 2017"/>
                <a:gd name="T94" fmla="*/ 1144 w 3627"/>
                <a:gd name="T95" fmla="*/ 940 h 2017"/>
                <a:gd name="T96" fmla="*/ 1356 w 3627"/>
                <a:gd name="T97" fmla="*/ 1204 h 2017"/>
                <a:gd name="T98" fmla="*/ 2020 w 3627"/>
                <a:gd name="T99" fmla="*/ 1441 h 2017"/>
                <a:gd name="T100" fmla="*/ 2544 w 3627"/>
                <a:gd name="T101" fmla="*/ 1726 h 2017"/>
                <a:gd name="T102" fmla="*/ 2719 w 3627"/>
                <a:gd name="T103" fmla="*/ 1827 h 2017"/>
                <a:gd name="T104" fmla="*/ 451 w 3627"/>
                <a:gd name="T105" fmla="*/ 721 h 2017"/>
                <a:gd name="T106" fmla="*/ 350 w 3627"/>
                <a:gd name="T107" fmla="*/ 835 h 2017"/>
                <a:gd name="T108" fmla="*/ 1676 w 3627"/>
                <a:gd name="T109" fmla="*/ 1422 h 2017"/>
                <a:gd name="T110" fmla="*/ 1926 w 3627"/>
                <a:gd name="T111" fmla="*/ 1722 h 2017"/>
                <a:gd name="T112" fmla="*/ 2377 w 3627"/>
                <a:gd name="T113" fmla="*/ 1837 h 2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7" h="2017">
                  <a:moveTo>
                    <a:pt x="1214" y="95"/>
                  </a:moveTo>
                  <a:lnTo>
                    <a:pt x="1075" y="15"/>
                  </a:lnTo>
                  <a:lnTo>
                    <a:pt x="1075" y="0"/>
                  </a:lnTo>
                  <a:lnTo>
                    <a:pt x="1214" y="80"/>
                  </a:lnTo>
                  <a:lnTo>
                    <a:pt x="1351" y="0"/>
                  </a:lnTo>
                  <a:lnTo>
                    <a:pt x="1351" y="15"/>
                  </a:lnTo>
                  <a:lnTo>
                    <a:pt x="1214" y="95"/>
                  </a:lnTo>
                  <a:moveTo>
                    <a:pt x="1250" y="116"/>
                  </a:moveTo>
                  <a:lnTo>
                    <a:pt x="1389" y="195"/>
                  </a:lnTo>
                  <a:lnTo>
                    <a:pt x="1526" y="116"/>
                  </a:lnTo>
                  <a:lnTo>
                    <a:pt x="1526" y="101"/>
                  </a:lnTo>
                  <a:lnTo>
                    <a:pt x="1389" y="180"/>
                  </a:lnTo>
                  <a:lnTo>
                    <a:pt x="1250" y="101"/>
                  </a:lnTo>
                  <a:lnTo>
                    <a:pt x="1250" y="116"/>
                  </a:lnTo>
                  <a:moveTo>
                    <a:pt x="1425" y="216"/>
                  </a:moveTo>
                  <a:lnTo>
                    <a:pt x="1564" y="294"/>
                  </a:lnTo>
                  <a:lnTo>
                    <a:pt x="1701" y="216"/>
                  </a:lnTo>
                  <a:lnTo>
                    <a:pt x="1701" y="201"/>
                  </a:lnTo>
                  <a:lnTo>
                    <a:pt x="1564" y="280"/>
                  </a:lnTo>
                  <a:lnTo>
                    <a:pt x="1425" y="201"/>
                  </a:lnTo>
                  <a:lnTo>
                    <a:pt x="1425" y="216"/>
                  </a:lnTo>
                  <a:moveTo>
                    <a:pt x="1601" y="315"/>
                  </a:moveTo>
                  <a:lnTo>
                    <a:pt x="1739" y="396"/>
                  </a:lnTo>
                  <a:lnTo>
                    <a:pt x="1876" y="315"/>
                  </a:lnTo>
                  <a:lnTo>
                    <a:pt x="1876" y="301"/>
                  </a:lnTo>
                  <a:lnTo>
                    <a:pt x="1739" y="381"/>
                  </a:lnTo>
                  <a:lnTo>
                    <a:pt x="1601" y="301"/>
                  </a:lnTo>
                  <a:lnTo>
                    <a:pt x="1601" y="315"/>
                  </a:lnTo>
                  <a:moveTo>
                    <a:pt x="1776" y="417"/>
                  </a:moveTo>
                  <a:lnTo>
                    <a:pt x="1913" y="495"/>
                  </a:lnTo>
                  <a:lnTo>
                    <a:pt x="2051" y="417"/>
                  </a:lnTo>
                  <a:lnTo>
                    <a:pt x="2052" y="402"/>
                  </a:lnTo>
                  <a:lnTo>
                    <a:pt x="1913" y="481"/>
                  </a:lnTo>
                  <a:lnTo>
                    <a:pt x="1776" y="402"/>
                  </a:lnTo>
                  <a:lnTo>
                    <a:pt x="1776" y="417"/>
                  </a:lnTo>
                  <a:moveTo>
                    <a:pt x="1951" y="516"/>
                  </a:moveTo>
                  <a:lnTo>
                    <a:pt x="2090" y="595"/>
                  </a:lnTo>
                  <a:lnTo>
                    <a:pt x="2227" y="516"/>
                  </a:lnTo>
                  <a:lnTo>
                    <a:pt x="2227" y="502"/>
                  </a:lnTo>
                  <a:lnTo>
                    <a:pt x="2090" y="580"/>
                  </a:lnTo>
                  <a:lnTo>
                    <a:pt x="1951" y="502"/>
                  </a:lnTo>
                  <a:lnTo>
                    <a:pt x="1951" y="516"/>
                  </a:lnTo>
                  <a:moveTo>
                    <a:pt x="2126" y="616"/>
                  </a:moveTo>
                  <a:lnTo>
                    <a:pt x="2265" y="696"/>
                  </a:lnTo>
                  <a:lnTo>
                    <a:pt x="2402" y="616"/>
                  </a:lnTo>
                  <a:lnTo>
                    <a:pt x="2402" y="601"/>
                  </a:lnTo>
                  <a:lnTo>
                    <a:pt x="2265" y="682"/>
                  </a:lnTo>
                  <a:lnTo>
                    <a:pt x="2126" y="601"/>
                  </a:lnTo>
                  <a:lnTo>
                    <a:pt x="2126" y="616"/>
                  </a:lnTo>
                  <a:moveTo>
                    <a:pt x="2301" y="717"/>
                  </a:moveTo>
                  <a:lnTo>
                    <a:pt x="2439" y="796"/>
                  </a:lnTo>
                  <a:lnTo>
                    <a:pt x="2577" y="717"/>
                  </a:lnTo>
                  <a:lnTo>
                    <a:pt x="2577" y="703"/>
                  </a:lnTo>
                  <a:lnTo>
                    <a:pt x="2439" y="781"/>
                  </a:lnTo>
                  <a:lnTo>
                    <a:pt x="2301" y="703"/>
                  </a:lnTo>
                  <a:lnTo>
                    <a:pt x="2301" y="717"/>
                  </a:lnTo>
                  <a:moveTo>
                    <a:pt x="2475" y="817"/>
                  </a:moveTo>
                  <a:lnTo>
                    <a:pt x="2614" y="896"/>
                  </a:lnTo>
                  <a:lnTo>
                    <a:pt x="2752" y="817"/>
                  </a:lnTo>
                  <a:lnTo>
                    <a:pt x="2752" y="802"/>
                  </a:lnTo>
                  <a:lnTo>
                    <a:pt x="2614" y="881"/>
                  </a:lnTo>
                  <a:lnTo>
                    <a:pt x="2475" y="802"/>
                  </a:lnTo>
                  <a:lnTo>
                    <a:pt x="2475" y="817"/>
                  </a:lnTo>
                  <a:moveTo>
                    <a:pt x="2652" y="917"/>
                  </a:moveTo>
                  <a:lnTo>
                    <a:pt x="2789" y="997"/>
                  </a:lnTo>
                  <a:lnTo>
                    <a:pt x="2926" y="917"/>
                  </a:lnTo>
                  <a:lnTo>
                    <a:pt x="2928" y="902"/>
                  </a:lnTo>
                  <a:lnTo>
                    <a:pt x="2789" y="982"/>
                  </a:lnTo>
                  <a:lnTo>
                    <a:pt x="2652" y="902"/>
                  </a:lnTo>
                  <a:lnTo>
                    <a:pt x="2652" y="917"/>
                  </a:lnTo>
                  <a:moveTo>
                    <a:pt x="2827" y="1018"/>
                  </a:moveTo>
                  <a:lnTo>
                    <a:pt x="2964" y="1097"/>
                  </a:lnTo>
                  <a:lnTo>
                    <a:pt x="3103" y="1018"/>
                  </a:lnTo>
                  <a:lnTo>
                    <a:pt x="3103" y="1003"/>
                  </a:lnTo>
                  <a:lnTo>
                    <a:pt x="2964" y="1082"/>
                  </a:lnTo>
                  <a:lnTo>
                    <a:pt x="2827" y="1003"/>
                  </a:lnTo>
                  <a:lnTo>
                    <a:pt x="2827" y="1018"/>
                  </a:lnTo>
                  <a:moveTo>
                    <a:pt x="3001" y="1118"/>
                  </a:moveTo>
                  <a:lnTo>
                    <a:pt x="3140" y="1196"/>
                  </a:lnTo>
                  <a:lnTo>
                    <a:pt x="3278" y="1118"/>
                  </a:lnTo>
                  <a:lnTo>
                    <a:pt x="3278" y="1103"/>
                  </a:lnTo>
                  <a:lnTo>
                    <a:pt x="3140" y="1182"/>
                  </a:lnTo>
                  <a:lnTo>
                    <a:pt x="3001" y="1103"/>
                  </a:lnTo>
                  <a:lnTo>
                    <a:pt x="3001" y="1118"/>
                  </a:lnTo>
                  <a:moveTo>
                    <a:pt x="3176" y="1217"/>
                  </a:moveTo>
                  <a:lnTo>
                    <a:pt x="3315" y="1298"/>
                  </a:lnTo>
                  <a:lnTo>
                    <a:pt x="3452" y="1217"/>
                  </a:lnTo>
                  <a:lnTo>
                    <a:pt x="3452" y="1203"/>
                  </a:lnTo>
                  <a:lnTo>
                    <a:pt x="3315" y="1283"/>
                  </a:lnTo>
                  <a:lnTo>
                    <a:pt x="3176" y="1203"/>
                  </a:lnTo>
                  <a:lnTo>
                    <a:pt x="3176" y="1217"/>
                  </a:lnTo>
                  <a:moveTo>
                    <a:pt x="3490" y="1383"/>
                  </a:moveTo>
                  <a:lnTo>
                    <a:pt x="3351" y="1304"/>
                  </a:lnTo>
                  <a:lnTo>
                    <a:pt x="3351" y="1319"/>
                  </a:lnTo>
                  <a:lnTo>
                    <a:pt x="3490" y="1397"/>
                  </a:lnTo>
                  <a:lnTo>
                    <a:pt x="3627" y="1319"/>
                  </a:lnTo>
                  <a:lnTo>
                    <a:pt x="3627" y="1304"/>
                  </a:lnTo>
                  <a:lnTo>
                    <a:pt x="3490" y="1383"/>
                  </a:lnTo>
                  <a:moveTo>
                    <a:pt x="1110" y="154"/>
                  </a:moveTo>
                  <a:lnTo>
                    <a:pt x="1110" y="139"/>
                  </a:lnTo>
                  <a:lnTo>
                    <a:pt x="972" y="219"/>
                  </a:lnTo>
                  <a:lnTo>
                    <a:pt x="833" y="139"/>
                  </a:lnTo>
                  <a:lnTo>
                    <a:pt x="833" y="154"/>
                  </a:lnTo>
                  <a:lnTo>
                    <a:pt x="972" y="234"/>
                  </a:lnTo>
                  <a:lnTo>
                    <a:pt x="1110" y="154"/>
                  </a:lnTo>
                  <a:moveTo>
                    <a:pt x="1010" y="240"/>
                  </a:moveTo>
                  <a:lnTo>
                    <a:pt x="1010" y="255"/>
                  </a:lnTo>
                  <a:lnTo>
                    <a:pt x="1147" y="333"/>
                  </a:lnTo>
                  <a:lnTo>
                    <a:pt x="1284" y="255"/>
                  </a:lnTo>
                  <a:lnTo>
                    <a:pt x="1284" y="240"/>
                  </a:lnTo>
                  <a:lnTo>
                    <a:pt x="1147" y="319"/>
                  </a:lnTo>
                  <a:lnTo>
                    <a:pt x="1010" y="240"/>
                  </a:lnTo>
                  <a:moveTo>
                    <a:pt x="1185" y="340"/>
                  </a:moveTo>
                  <a:lnTo>
                    <a:pt x="1185" y="355"/>
                  </a:lnTo>
                  <a:lnTo>
                    <a:pt x="1322" y="435"/>
                  </a:lnTo>
                  <a:lnTo>
                    <a:pt x="1461" y="355"/>
                  </a:lnTo>
                  <a:lnTo>
                    <a:pt x="1461" y="340"/>
                  </a:lnTo>
                  <a:lnTo>
                    <a:pt x="1322" y="418"/>
                  </a:lnTo>
                  <a:lnTo>
                    <a:pt x="1185" y="340"/>
                  </a:lnTo>
                  <a:moveTo>
                    <a:pt x="1360" y="440"/>
                  </a:moveTo>
                  <a:lnTo>
                    <a:pt x="1360" y="454"/>
                  </a:lnTo>
                  <a:lnTo>
                    <a:pt x="1497" y="534"/>
                  </a:lnTo>
                  <a:lnTo>
                    <a:pt x="1636" y="454"/>
                  </a:lnTo>
                  <a:lnTo>
                    <a:pt x="1636" y="440"/>
                  </a:lnTo>
                  <a:lnTo>
                    <a:pt x="1498" y="520"/>
                  </a:lnTo>
                  <a:lnTo>
                    <a:pt x="1360" y="440"/>
                  </a:lnTo>
                  <a:moveTo>
                    <a:pt x="1534" y="541"/>
                  </a:moveTo>
                  <a:lnTo>
                    <a:pt x="1534" y="556"/>
                  </a:lnTo>
                  <a:lnTo>
                    <a:pt x="1673" y="634"/>
                  </a:lnTo>
                  <a:lnTo>
                    <a:pt x="1810" y="556"/>
                  </a:lnTo>
                  <a:lnTo>
                    <a:pt x="1810" y="541"/>
                  </a:lnTo>
                  <a:lnTo>
                    <a:pt x="1673" y="619"/>
                  </a:lnTo>
                  <a:lnTo>
                    <a:pt x="1534" y="541"/>
                  </a:lnTo>
                  <a:moveTo>
                    <a:pt x="1709" y="641"/>
                  </a:moveTo>
                  <a:lnTo>
                    <a:pt x="1709" y="655"/>
                  </a:lnTo>
                  <a:lnTo>
                    <a:pt x="1848" y="734"/>
                  </a:lnTo>
                  <a:lnTo>
                    <a:pt x="1985" y="655"/>
                  </a:lnTo>
                  <a:lnTo>
                    <a:pt x="1985" y="641"/>
                  </a:lnTo>
                  <a:lnTo>
                    <a:pt x="1848" y="719"/>
                  </a:lnTo>
                  <a:lnTo>
                    <a:pt x="1709" y="641"/>
                  </a:lnTo>
                  <a:moveTo>
                    <a:pt x="1886" y="740"/>
                  </a:moveTo>
                  <a:lnTo>
                    <a:pt x="1886" y="755"/>
                  </a:lnTo>
                  <a:lnTo>
                    <a:pt x="2023" y="835"/>
                  </a:lnTo>
                  <a:lnTo>
                    <a:pt x="2160" y="755"/>
                  </a:lnTo>
                  <a:lnTo>
                    <a:pt x="2160" y="740"/>
                  </a:lnTo>
                  <a:lnTo>
                    <a:pt x="2023" y="820"/>
                  </a:lnTo>
                  <a:lnTo>
                    <a:pt x="1886" y="740"/>
                  </a:lnTo>
                  <a:moveTo>
                    <a:pt x="2060" y="842"/>
                  </a:moveTo>
                  <a:lnTo>
                    <a:pt x="2060" y="856"/>
                  </a:lnTo>
                  <a:lnTo>
                    <a:pt x="2198" y="935"/>
                  </a:lnTo>
                  <a:lnTo>
                    <a:pt x="2335" y="856"/>
                  </a:lnTo>
                  <a:lnTo>
                    <a:pt x="2335" y="842"/>
                  </a:lnTo>
                  <a:lnTo>
                    <a:pt x="2198" y="920"/>
                  </a:lnTo>
                  <a:lnTo>
                    <a:pt x="2060" y="842"/>
                  </a:lnTo>
                  <a:moveTo>
                    <a:pt x="2235" y="941"/>
                  </a:moveTo>
                  <a:lnTo>
                    <a:pt x="2235" y="956"/>
                  </a:lnTo>
                  <a:lnTo>
                    <a:pt x="2372" y="1036"/>
                  </a:lnTo>
                  <a:lnTo>
                    <a:pt x="2511" y="956"/>
                  </a:lnTo>
                  <a:lnTo>
                    <a:pt x="2511" y="941"/>
                  </a:lnTo>
                  <a:lnTo>
                    <a:pt x="2374" y="1020"/>
                  </a:lnTo>
                  <a:lnTo>
                    <a:pt x="2235" y="941"/>
                  </a:lnTo>
                  <a:moveTo>
                    <a:pt x="2410" y="1041"/>
                  </a:moveTo>
                  <a:lnTo>
                    <a:pt x="2410" y="1056"/>
                  </a:lnTo>
                  <a:lnTo>
                    <a:pt x="2549" y="1136"/>
                  </a:lnTo>
                  <a:lnTo>
                    <a:pt x="2686" y="1056"/>
                  </a:lnTo>
                  <a:lnTo>
                    <a:pt x="2686" y="1041"/>
                  </a:lnTo>
                  <a:lnTo>
                    <a:pt x="2549" y="1121"/>
                  </a:lnTo>
                  <a:lnTo>
                    <a:pt x="2410" y="1041"/>
                  </a:lnTo>
                  <a:moveTo>
                    <a:pt x="3036" y="1257"/>
                  </a:moveTo>
                  <a:lnTo>
                    <a:pt x="3036" y="1242"/>
                  </a:lnTo>
                  <a:lnTo>
                    <a:pt x="2899" y="1320"/>
                  </a:lnTo>
                  <a:lnTo>
                    <a:pt x="2760" y="1242"/>
                  </a:lnTo>
                  <a:lnTo>
                    <a:pt x="2760" y="1257"/>
                  </a:lnTo>
                  <a:lnTo>
                    <a:pt x="2899" y="1337"/>
                  </a:lnTo>
                  <a:lnTo>
                    <a:pt x="3036" y="1257"/>
                  </a:lnTo>
                  <a:moveTo>
                    <a:pt x="3211" y="1356"/>
                  </a:moveTo>
                  <a:lnTo>
                    <a:pt x="3211" y="1342"/>
                  </a:lnTo>
                  <a:lnTo>
                    <a:pt x="3073" y="1422"/>
                  </a:lnTo>
                  <a:lnTo>
                    <a:pt x="2936" y="1342"/>
                  </a:lnTo>
                  <a:lnTo>
                    <a:pt x="2936" y="1356"/>
                  </a:lnTo>
                  <a:lnTo>
                    <a:pt x="3073" y="1436"/>
                  </a:lnTo>
                  <a:lnTo>
                    <a:pt x="3211" y="1356"/>
                  </a:lnTo>
                  <a:moveTo>
                    <a:pt x="3111" y="1443"/>
                  </a:moveTo>
                  <a:lnTo>
                    <a:pt x="3111" y="1458"/>
                  </a:lnTo>
                  <a:lnTo>
                    <a:pt x="3248" y="1536"/>
                  </a:lnTo>
                  <a:lnTo>
                    <a:pt x="3387" y="1458"/>
                  </a:lnTo>
                  <a:lnTo>
                    <a:pt x="3387" y="1443"/>
                  </a:lnTo>
                  <a:lnTo>
                    <a:pt x="3248" y="1521"/>
                  </a:lnTo>
                  <a:lnTo>
                    <a:pt x="3111" y="1443"/>
                  </a:lnTo>
                  <a:moveTo>
                    <a:pt x="943" y="250"/>
                  </a:moveTo>
                  <a:lnTo>
                    <a:pt x="943" y="235"/>
                  </a:lnTo>
                  <a:lnTo>
                    <a:pt x="806" y="314"/>
                  </a:lnTo>
                  <a:lnTo>
                    <a:pt x="667" y="235"/>
                  </a:lnTo>
                  <a:lnTo>
                    <a:pt x="667" y="250"/>
                  </a:lnTo>
                  <a:lnTo>
                    <a:pt x="806" y="330"/>
                  </a:lnTo>
                  <a:lnTo>
                    <a:pt x="943" y="250"/>
                  </a:lnTo>
                  <a:moveTo>
                    <a:pt x="843" y="335"/>
                  </a:moveTo>
                  <a:lnTo>
                    <a:pt x="843" y="350"/>
                  </a:lnTo>
                  <a:lnTo>
                    <a:pt x="980" y="430"/>
                  </a:lnTo>
                  <a:lnTo>
                    <a:pt x="1118" y="350"/>
                  </a:lnTo>
                  <a:lnTo>
                    <a:pt x="1118" y="335"/>
                  </a:lnTo>
                  <a:lnTo>
                    <a:pt x="980" y="415"/>
                  </a:lnTo>
                  <a:lnTo>
                    <a:pt x="843" y="335"/>
                  </a:lnTo>
                  <a:moveTo>
                    <a:pt x="1018" y="436"/>
                  </a:moveTo>
                  <a:lnTo>
                    <a:pt x="1018" y="451"/>
                  </a:lnTo>
                  <a:lnTo>
                    <a:pt x="1155" y="530"/>
                  </a:lnTo>
                  <a:lnTo>
                    <a:pt x="1293" y="451"/>
                  </a:lnTo>
                  <a:lnTo>
                    <a:pt x="1293" y="436"/>
                  </a:lnTo>
                  <a:lnTo>
                    <a:pt x="1155" y="515"/>
                  </a:lnTo>
                  <a:lnTo>
                    <a:pt x="1018" y="436"/>
                  </a:lnTo>
                  <a:moveTo>
                    <a:pt x="1193" y="536"/>
                  </a:moveTo>
                  <a:lnTo>
                    <a:pt x="1193" y="551"/>
                  </a:lnTo>
                  <a:lnTo>
                    <a:pt x="1332" y="631"/>
                  </a:lnTo>
                  <a:lnTo>
                    <a:pt x="1469" y="551"/>
                  </a:lnTo>
                  <a:lnTo>
                    <a:pt x="1469" y="536"/>
                  </a:lnTo>
                  <a:lnTo>
                    <a:pt x="1332" y="615"/>
                  </a:lnTo>
                  <a:lnTo>
                    <a:pt x="1193" y="536"/>
                  </a:lnTo>
                  <a:moveTo>
                    <a:pt x="1368" y="636"/>
                  </a:moveTo>
                  <a:lnTo>
                    <a:pt x="1368" y="650"/>
                  </a:lnTo>
                  <a:lnTo>
                    <a:pt x="1507" y="731"/>
                  </a:lnTo>
                  <a:lnTo>
                    <a:pt x="1644" y="650"/>
                  </a:lnTo>
                  <a:lnTo>
                    <a:pt x="1644" y="636"/>
                  </a:lnTo>
                  <a:lnTo>
                    <a:pt x="1507" y="716"/>
                  </a:lnTo>
                  <a:lnTo>
                    <a:pt x="1368" y="636"/>
                  </a:lnTo>
                  <a:moveTo>
                    <a:pt x="1543" y="737"/>
                  </a:moveTo>
                  <a:lnTo>
                    <a:pt x="1543" y="752"/>
                  </a:lnTo>
                  <a:lnTo>
                    <a:pt x="1681" y="830"/>
                  </a:lnTo>
                  <a:lnTo>
                    <a:pt x="1819" y="752"/>
                  </a:lnTo>
                  <a:lnTo>
                    <a:pt x="1819" y="737"/>
                  </a:lnTo>
                  <a:lnTo>
                    <a:pt x="1681" y="815"/>
                  </a:lnTo>
                  <a:lnTo>
                    <a:pt x="1543" y="737"/>
                  </a:lnTo>
                  <a:moveTo>
                    <a:pt x="1719" y="837"/>
                  </a:moveTo>
                  <a:lnTo>
                    <a:pt x="1719" y="851"/>
                  </a:lnTo>
                  <a:lnTo>
                    <a:pt x="1856" y="932"/>
                  </a:lnTo>
                  <a:lnTo>
                    <a:pt x="1993" y="851"/>
                  </a:lnTo>
                  <a:lnTo>
                    <a:pt x="1993" y="837"/>
                  </a:lnTo>
                  <a:lnTo>
                    <a:pt x="1856" y="917"/>
                  </a:lnTo>
                  <a:lnTo>
                    <a:pt x="1719" y="837"/>
                  </a:lnTo>
                  <a:moveTo>
                    <a:pt x="1894" y="953"/>
                  </a:moveTo>
                  <a:lnTo>
                    <a:pt x="2031" y="1031"/>
                  </a:lnTo>
                  <a:lnTo>
                    <a:pt x="2168" y="953"/>
                  </a:lnTo>
                  <a:lnTo>
                    <a:pt x="2168" y="936"/>
                  </a:lnTo>
                  <a:lnTo>
                    <a:pt x="2031" y="1016"/>
                  </a:lnTo>
                  <a:lnTo>
                    <a:pt x="1894" y="936"/>
                  </a:lnTo>
                  <a:lnTo>
                    <a:pt x="1894" y="953"/>
                  </a:lnTo>
                  <a:moveTo>
                    <a:pt x="2345" y="1052"/>
                  </a:moveTo>
                  <a:lnTo>
                    <a:pt x="2345" y="1038"/>
                  </a:lnTo>
                  <a:lnTo>
                    <a:pt x="2207" y="1116"/>
                  </a:lnTo>
                  <a:lnTo>
                    <a:pt x="2069" y="1038"/>
                  </a:lnTo>
                  <a:lnTo>
                    <a:pt x="2069" y="1052"/>
                  </a:lnTo>
                  <a:lnTo>
                    <a:pt x="2207" y="1131"/>
                  </a:lnTo>
                  <a:lnTo>
                    <a:pt x="2345" y="1052"/>
                  </a:lnTo>
                  <a:moveTo>
                    <a:pt x="2520" y="1152"/>
                  </a:moveTo>
                  <a:lnTo>
                    <a:pt x="2520" y="1137"/>
                  </a:lnTo>
                  <a:lnTo>
                    <a:pt x="2382" y="1217"/>
                  </a:lnTo>
                  <a:lnTo>
                    <a:pt x="2243" y="1137"/>
                  </a:lnTo>
                  <a:lnTo>
                    <a:pt x="2243" y="1152"/>
                  </a:lnTo>
                  <a:lnTo>
                    <a:pt x="2382" y="1232"/>
                  </a:lnTo>
                  <a:lnTo>
                    <a:pt x="2520" y="1152"/>
                  </a:lnTo>
                  <a:moveTo>
                    <a:pt x="2593" y="1338"/>
                  </a:moveTo>
                  <a:lnTo>
                    <a:pt x="2593" y="1353"/>
                  </a:lnTo>
                  <a:lnTo>
                    <a:pt x="2732" y="1432"/>
                  </a:lnTo>
                  <a:lnTo>
                    <a:pt x="2869" y="1353"/>
                  </a:lnTo>
                  <a:lnTo>
                    <a:pt x="2869" y="1338"/>
                  </a:lnTo>
                  <a:lnTo>
                    <a:pt x="2732" y="1417"/>
                  </a:lnTo>
                  <a:lnTo>
                    <a:pt x="2593" y="1338"/>
                  </a:lnTo>
                  <a:moveTo>
                    <a:pt x="3044" y="1453"/>
                  </a:moveTo>
                  <a:lnTo>
                    <a:pt x="3044" y="1438"/>
                  </a:lnTo>
                  <a:lnTo>
                    <a:pt x="2907" y="1518"/>
                  </a:lnTo>
                  <a:lnTo>
                    <a:pt x="2769" y="1438"/>
                  </a:lnTo>
                  <a:lnTo>
                    <a:pt x="2769" y="1453"/>
                  </a:lnTo>
                  <a:lnTo>
                    <a:pt x="2907" y="1533"/>
                  </a:lnTo>
                  <a:lnTo>
                    <a:pt x="3044" y="1453"/>
                  </a:lnTo>
                  <a:moveTo>
                    <a:pt x="2944" y="1538"/>
                  </a:moveTo>
                  <a:lnTo>
                    <a:pt x="2944" y="1552"/>
                  </a:lnTo>
                  <a:lnTo>
                    <a:pt x="3082" y="1633"/>
                  </a:lnTo>
                  <a:lnTo>
                    <a:pt x="3219" y="1552"/>
                  </a:lnTo>
                  <a:lnTo>
                    <a:pt x="3219" y="1538"/>
                  </a:lnTo>
                  <a:lnTo>
                    <a:pt x="3082" y="1618"/>
                  </a:lnTo>
                  <a:lnTo>
                    <a:pt x="2944" y="1538"/>
                  </a:lnTo>
                  <a:moveTo>
                    <a:pt x="776" y="347"/>
                  </a:moveTo>
                  <a:lnTo>
                    <a:pt x="776" y="332"/>
                  </a:lnTo>
                  <a:lnTo>
                    <a:pt x="639" y="410"/>
                  </a:lnTo>
                  <a:lnTo>
                    <a:pt x="500" y="332"/>
                  </a:lnTo>
                  <a:lnTo>
                    <a:pt x="500" y="347"/>
                  </a:lnTo>
                  <a:lnTo>
                    <a:pt x="639" y="425"/>
                  </a:lnTo>
                  <a:lnTo>
                    <a:pt x="776" y="347"/>
                  </a:lnTo>
                  <a:moveTo>
                    <a:pt x="677" y="431"/>
                  </a:moveTo>
                  <a:lnTo>
                    <a:pt x="677" y="446"/>
                  </a:lnTo>
                  <a:lnTo>
                    <a:pt x="814" y="526"/>
                  </a:lnTo>
                  <a:lnTo>
                    <a:pt x="951" y="446"/>
                  </a:lnTo>
                  <a:lnTo>
                    <a:pt x="951" y="431"/>
                  </a:lnTo>
                  <a:lnTo>
                    <a:pt x="814" y="512"/>
                  </a:lnTo>
                  <a:lnTo>
                    <a:pt x="677" y="431"/>
                  </a:lnTo>
                  <a:moveTo>
                    <a:pt x="851" y="533"/>
                  </a:moveTo>
                  <a:lnTo>
                    <a:pt x="851" y="548"/>
                  </a:lnTo>
                  <a:lnTo>
                    <a:pt x="989" y="626"/>
                  </a:lnTo>
                  <a:lnTo>
                    <a:pt x="1126" y="548"/>
                  </a:lnTo>
                  <a:lnTo>
                    <a:pt x="1126" y="533"/>
                  </a:lnTo>
                  <a:lnTo>
                    <a:pt x="989" y="611"/>
                  </a:lnTo>
                  <a:lnTo>
                    <a:pt x="851" y="533"/>
                  </a:lnTo>
                  <a:moveTo>
                    <a:pt x="1301" y="632"/>
                  </a:moveTo>
                  <a:lnTo>
                    <a:pt x="1163" y="711"/>
                  </a:lnTo>
                  <a:lnTo>
                    <a:pt x="1026" y="632"/>
                  </a:lnTo>
                  <a:lnTo>
                    <a:pt x="1026" y="647"/>
                  </a:lnTo>
                  <a:lnTo>
                    <a:pt x="1163" y="726"/>
                  </a:lnTo>
                  <a:lnTo>
                    <a:pt x="1301" y="647"/>
                  </a:lnTo>
                  <a:lnTo>
                    <a:pt x="1301" y="632"/>
                  </a:lnTo>
                  <a:moveTo>
                    <a:pt x="1477" y="747"/>
                  </a:moveTo>
                  <a:lnTo>
                    <a:pt x="1477" y="732"/>
                  </a:lnTo>
                  <a:lnTo>
                    <a:pt x="1340" y="812"/>
                  </a:lnTo>
                  <a:lnTo>
                    <a:pt x="1201" y="732"/>
                  </a:lnTo>
                  <a:lnTo>
                    <a:pt x="1201" y="747"/>
                  </a:lnTo>
                  <a:lnTo>
                    <a:pt x="1340" y="827"/>
                  </a:lnTo>
                  <a:lnTo>
                    <a:pt x="1477" y="747"/>
                  </a:lnTo>
                  <a:moveTo>
                    <a:pt x="1652" y="848"/>
                  </a:moveTo>
                  <a:lnTo>
                    <a:pt x="1652" y="833"/>
                  </a:lnTo>
                  <a:lnTo>
                    <a:pt x="1515" y="912"/>
                  </a:lnTo>
                  <a:lnTo>
                    <a:pt x="1376" y="833"/>
                  </a:lnTo>
                  <a:lnTo>
                    <a:pt x="1376" y="848"/>
                  </a:lnTo>
                  <a:lnTo>
                    <a:pt x="1515" y="927"/>
                  </a:lnTo>
                  <a:lnTo>
                    <a:pt x="1652" y="848"/>
                  </a:lnTo>
                  <a:moveTo>
                    <a:pt x="1827" y="948"/>
                  </a:moveTo>
                  <a:lnTo>
                    <a:pt x="1827" y="933"/>
                  </a:lnTo>
                  <a:lnTo>
                    <a:pt x="1690" y="1012"/>
                  </a:lnTo>
                  <a:lnTo>
                    <a:pt x="1551" y="933"/>
                  </a:lnTo>
                  <a:lnTo>
                    <a:pt x="1551" y="948"/>
                  </a:lnTo>
                  <a:lnTo>
                    <a:pt x="1690" y="1026"/>
                  </a:lnTo>
                  <a:lnTo>
                    <a:pt x="1827" y="948"/>
                  </a:lnTo>
                  <a:moveTo>
                    <a:pt x="2002" y="1048"/>
                  </a:moveTo>
                  <a:lnTo>
                    <a:pt x="2002" y="1033"/>
                  </a:lnTo>
                  <a:lnTo>
                    <a:pt x="1864" y="1113"/>
                  </a:lnTo>
                  <a:lnTo>
                    <a:pt x="1727" y="1033"/>
                  </a:lnTo>
                  <a:lnTo>
                    <a:pt x="1727" y="1048"/>
                  </a:lnTo>
                  <a:lnTo>
                    <a:pt x="1864" y="1128"/>
                  </a:lnTo>
                  <a:lnTo>
                    <a:pt x="2002" y="1048"/>
                  </a:lnTo>
                  <a:moveTo>
                    <a:pt x="610" y="443"/>
                  </a:moveTo>
                  <a:lnTo>
                    <a:pt x="610" y="428"/>
                  </a:lnTo>
                  <a:lnTo>
                    <a:pt x="472" y="507"/>
                  </a:lnTo>
                  <a:lnTo>
                    <a:pt x="334" y="428"/>
                  </a:lnTo>
                  <a:lnTo>
                    <a:pt x="334" y="443"/>
                  </a:lnTo>
                  <a:lnTo>
                    <a:pt x="472" y="521"/>
                  </a:lnTo>
                  <a:lnTo>
                    <a:pt x="610" y="443"/>
                  </a:lnTo>
                  <a:moveTo>
                    <a:pt x="508" y="528"/>
                  </a:moveTo>
                  <a:lnTo>
                    <a:pt x="508" y="543"/>
                  </a:lnTo>
                  <a:lnTo>
                    <a:pt x="647" y="623"/>
                  </a:lnTo>
                  <a:lnTo>
                    <a:pt x="784" y="543"/>
                  </a:lnTo>
                  <a:lnTo>
                    <a:pt x="784" y="528"/>
                  </a:lnTo>
                  <a:lnTo>
                    <a:pt x="647" y="606"/>
                  </a:lnTo>
                  <a:lnTo>
                    <a:pt x="508" y="528"/>
                  </a:lnTo>
                  <a:moveTo>
                    <a:pt x="685" y="628"/>
                  </a:moveTo>
                  <a:lnTo>
                    <a:pt x="685" y="642"/>
                  </a:lnTo>
                  <a:lnTo>
                    <a:pt x="822" y="722"/>
                  </a:lnTo>
                  <a:lnTo>
                    <a:pt x="959" y="642"/>
                  </a:lnTo>
                  <a:lnTo>
                    <a:pt x="959" y="628"/>
                  </a:lnTo>
                  <a:lnTo>
                    <a:pt x="822" y="708"/>
                  </a:lnTo>
                  <a:lnTo>
                    <a:pt x="685" y="628"/>
                  </a:lnTo>
                  <a:moveTo>
                    <a:pt x="1134" y="744"/>
                  </a:moveTo>
                  <a:lnTo>
                    <a:pt x="1134" y="729"/>
                  </a:lnTo>
                  <a:lnTo>
                    <a:pt x="997" y="807"/>
                  </a:lnTo>
                  <a:lnTo>
                    <a:pt x="860" y="729"/>
                  </a:lnTo>
                  <a:lnTo>
                    <a:pt x="860" y="744"/>
                  </a:lnTo>
                  <a:lnTo>
                    <a:pt x="997" y="822"/>
                  </a:lnTo>
                  <a:lnTo>
                    <a:pt x="1134" y="744"/>
                  </a:lnTo>
                  <a:moveTo>
                    <a:pt x="1311" y="843"/>
                  </a:moveTo>
                  <a:lnTo>
                    <a:pt x="1311" y="829"/>
                  </a:lnTo>
                  <a:lnTo>
                    <a:pt x="1173" y="907"/>
                  </a:lnTo>
                  <a:lnTo>
                    <a:pt x="1034" y="829"/>
                  </a:lnTo>
                  <a:lnTo>
                    <a:pt x="1034" y="843"/>
                  </a:lnTo>
                  <a:lnTo>
                    <a:pt x="1173" y="923"/>
                  </a:lnTo>
                  <a:lnTo>
                    <a:pt x="1311" y="843"/>
                  </a:lnTo>
                  <a:moveTo>
                    <a:pt x="1485" y="943"/>
                  </a:moveTo>
                  <a:lnTo>
                    <a:pt x="1485" y="928"/>
                  </a:lnTo>
                  <a:lnTo>
                    <a:pt x="1348" y="1008"/>
                  </a:lnTo>
                  <a:lnTo>
                    <a:pt x="1209" y="928"/>
                  </a:lnTo>
                  <a:lnTo>
                    <a:pt x="1209" y="943"/>
                  </a:lnTo>
                  <a:lnTo>
                    <a:pt x="1348" y="1023"/>
                  </a:lnTo>
                  <a:lnTo>
                    <a:pt x="1485" y="943"/>
                  </a:lnTo>
                  <a:moveTo>
                    <a:pt x="1660" y="1044"/>
                  </a:moveTo>
                  <a:lnTo>
                    <a:pt x="1660" y="1030"/>
                  </a:lnTo>
                  <a:lnTo>
                    <a:pt x="1523" y="1108"/>
                  </a:lnTo>
                  <a:lnTo>
                    <a:pt x="1384" y="1030"/>
                  </a:lnTo>
                  <a:lnTo>
                    <a:pt x="1384" y="1044"/>
                  </a:lnTo>
                  <a:lnTo>
                    <a:pt x="1523" y="1123"/>
                  </a:lnTo>
                  <a:lnTo>
                    <a:pt x="1660" y="1044"/>
                  </a:lnTo>
                  <a:moveTo>
                    <a:pt x="1835" y="1144"/>
                  </a:moveTo>
                  <a:lnTo>
                    <a:pt x="1835" y="1129"/>
                  </a:lnTo>
                  <a:lnTo>
                    <a:pt x="1698" y="1208"/>
                  </a:lnTo>
                  <a:lnTo>
                    <a:pt x="1560" y="1129"/>
                  </a:lnTo>
                  <a:lnTo>
                    <a:pt x="1560" y="1144"/>
                  </a:lnTo>
                  <a:lnTo>
                    <a:pt x="1698" y="1224"/>
                  </a:lnTo>
                  <a:lnTo>
                    <a:pt x="1835" y="1144"/>
                  </a:lnTo>
                  <a:moveTo>
                    <a:pt x="2176" y="1149"/>
                  </a:moveTo>
                  <a:lnTo>
                    <a:pt x="2176" y="1134"/>
                  </a:lnTo>
                  <a:lnTo>
                    <a:pt x="2039" y="1213"/>
                  </a:lnTo>
                  <a:lnTo>
                    <a:pt x="1902" y="1134"/>
                  </a:lnTo>
                  <a:lnTo>
                    <a:pt x="1902" y="1149"/>
                  </a:lnTo>
                  <a:lnTo>
                    <a:pt x="2039" y="1227"/>
                  </a:lnTo>
                  <a:lnTo>
                    <a:pt x="2176" y="1149"/>
                  </a:lnTo>
                  <a:moveTo>
                    <a:pt x="2070" y="1412"/>
                  </a:moveTo>
                  <a:lnTo>
                    <a:pt x="2186" y="1345"/>
                  </a:lnTo>
                  <a:lnTo>
                    <a:pt x="2353" y="1249"/>
                  </a:lnTo>
                  <a:lnTo>
                    <a:pt x="2353" y="1234"/>
                  </a:lnTo>
                  <a:lnTo>
                    <a:pt x="2186" y="1330"/>
                  </a:lnTo>
                  <a:lnTo>
                    <a:pt x="2070" y="1397"/>
                  </a:lnTo>
                  <a:lnTo>
                    <a:pt x="2049" y="1409"/>
                  </a:lnTo>
                  <a:lnTo>
                    <a:pt x="1735" y="1229"/>
                  </a:lnTo>
                  <a:lnTo>
                    <a:pt x="1735" y="1244"/>
                  </a:lnTo>
                  <a:lnTo>
                    <a:pt x="2049" y="1423"/>
                  </a:lnTo>
                  <a:lnTo>
                    <a:pt x="2070" y="1412"/>
                  </a:lnTo>
                  <a:moveTo>
                    <a:pt x="2702" y="1450"/>
                  </a:moveTo>
                  <a:lnTo>
                    <a:pt x="2702" y="1435"/>
                  </a:lnTo>
                  <a:lnTo>
                    <a:pt x="2565" y="1513"/>
                  </a:lnTo>
                  <a:lnTo>
                    <a:pt x="2426" y="1435"/>
                  </a:lnTo>
                  <a:lnTo>
                    <a:pt x="2426" y="1450"/>
                  </a:lnTo>
                  <a:lnTo>
                    <a:pt x="2565" y="1528"/>
                  </a:lnTo>
                  <a:lnTo>
                    <a:pt x="2702" y="1450"/>
                  </a:lnTo>
                  <a:moveTo>
                    <a:pt x="2877" y="1549"/>
                  </a:moveTo>
                  <a:lnTo>
                    <a:pt x="2877" y="1534"/>
                  </a:lnTo>
                  <a:lnTo>
                    <a:pt x="2740" y="1613"/>
                  </a:lnTo>
                  <a:lnTo>
                    <a:pt x="2603" y="1534"/>
                  </a:lnTo>
                  <a:lnTo>
                    <a:pt x="2603" y="1549"/>
                  </a:lnTo>
                  <a:lnTo>
                    <a:pt x="2740" y="1628"/>
                  </a:lnTo>
                  <a:lnTo>
                    <a:pt x="2877" y="1549"/>
                  </a:lnTo>
                  <a:moveTo>
                    <a:pt x="2778" y="1634"/>
                  </a:moveTo>
                  <a:lnTo>
                    <a:pt x="2778" y="1649"/>
                  </a:lnTo>
                  <a:lnTo>
                    <a:pt x="2915" y="1729"/>
                  </a:lnTo>
                  <a:lnTo>
                    <a:pt x="3052" y="1649"/>
                  </a:lnTo>
                  <a:lnTo>
                    <a:pt x="3052" y="1634"/>
                  </a:lnTo>
                  <a:lnTo>
                    <a:pt x="2915" y="1714"/>
                  </a:lnTo>
                  <a:lnTo>
                    <a:pt x="2778" y="1634"/>
                  </a:lnTo>
                  <a:moveTo>
                    <a:pt x="2260" y="1544"/>
                  </a:moveTo>
                  <a:lnTo>
                    <a:pt x="2399" y="1624"/>
                  </a:lnTo>
                  <a:lnTo>
                    <a:pt x="2536" y="1544"/>
                  </a:lnTo>
                  <a:lnTo>
                    <a:pt x="2536" y="1530"/>
                  </a:lnTo>
                  <a:lnTo>
                    <a:pt x="2399" y="1610"/>
                  </a:lnTo>
                  <a:lnTo>
                    <a:pt x="2260" y="1530"/>
                  </a:lnTo>
                  <a:lnTo>
                    <a:pt x="2260" y="1544"/>
                  </a:lnTo>
                  <a:moveTo>
                    <a:pt x="2711" y="1646"/>
                  </a:moveTo>
                  <a:lnTo>
                    <a:pt x="2711" y="1631"/>
                  </a:lnTo>
                  <a:lnTo>
                    <a:pt x="2573" y="1709"/>
                  </a:lnTo>
                  <a:lnTo>
                    <a:pt x="2435" y="1631"/>
                  </a:lnTo>
                  <a:lnTo>
                    <a:pt x="2435" y="1646"/>
                  </a:lnTo>
                  <a:lnTo>
                    <a:pt x="2573" y="1724"/>
                  </a:lnTo>
                  <a:lnTo>
                    <a:pt x="2711" y="1646"/>
                  </a:lnTo>
                  <a:moveTo>
                    <a:pt x="2611" y="1731"/>
                  </a:moveTo>
                  <a:lnTo>
                    <a:pt x="2611" y="1745"/>
                  </a:lnTo>
                  <a:lnTo>
                    <a:pt x="2748" y="1825"/>
                  </a:lnTo>
                  <a:lnTo>
                    <a:pt x="2885" y="1745"/>
                  </a:lnTo>
                  <a:lnTo>
                    <a:pt x="2885" y="1731"/>
                  </a:lnTo>
                  <a:lnTo>
                    <a:pt x="2748" y="1809"/>
                  </a:lnTo>
                  <a:lnTo>
                    <a:pt x="2611" y="1731"/>
                  </a:lnTo>
                  <a:moveTo>
                    <a:pt x="618" y="639"/>
                  </a:moveTo>
                  <a:lnTo>
                    <a:pt x="618" y="624"/>
                  </a:lnTo>
                  <a:lnTo>
                    <a:pt x="481" y="703"/>
                  </a:lnTo>
                  <a:lnTo>
                    <a:pt x="167" y="523"/>
                  </a:lnTo>
                  <a:lnTo>
                    <a:pt x="167" y="538"/>
                  </a:lnTo>
                  <a:lnTo>
                    <a:pt x="481" y="717"/>
                  </a:lnTo>
                  <a:lnTo>
                    <a:pt x="618" y="639"/>
                  </a:lnTo>
                  <a:moveTo>
                    <a:pt x="518" y="739"/>
                  </a:moveTo>
                  <a:lnTo>
                    <a:pt x="655" y="819"/>
                  </a:lnTo>
                  <a:lnTo>
                    <a:pt x="793" y="739"/>
                  </a:lnTo>
                  <a:lnTo>
                    <a:pt x="793" y="724"/>
                  </a:lnTo>
                  <a:lnTo>
                    <a:pt x="655" y="804"/>
                  </a:lnTo>
                  <a:lnTo>
                    <a:pt x="518" y="724"/>
                  </a:lnTo>
                  <a:lnTo>
                    <a:pt x="518" y="739"/>
                  </a:lnTo>
                  <a:moveTo>
                    <a:pt x="967" y="840"/>
                  </a:moveTo>
                  <a:lnTo>
                    <a:pt x="967" y="824"/>
                  </a:lnTo>
                  <a:lnTo>
                    <a:pt x="830" y="904"/>
                  </a:lnTo>
                  <a:lnTo>
                    <a:pt x="693" y="824"/>
                  </a:lnTo>
                  <a:lnTo>
                    <a:pt x="693" y="840"/>
                  </a:lnTo>
                  <a:lnTo>
                    <a:pt x="830" y="918"/>
                  </a:lnTo>
                  <a:lnTo>
                    <a:pt x="967" y="840"/>
                  </a:lnTo>
                  <a:moveTo>
                    <a:pt x="1144" y="940"/>
                  </a:moveTo>
                  <a:lnTo>
                    <a:pt x="1144" y="925"/>
                  </a:lnTo>
                  <a:lnTo>
                    <a:pt x="1007" y="1003"/>
                  </a:lnTo>
                  <a:lnTo>
                    <a:pt x="868" y="925"/>
                  </a:lnTo>
                  <a:lnTo>
                    <a:pt x="868" y="940"/>
                  </a:lnTo>
                  <a:lnTo>
                    <a:pt x="1007" y="1018"/>
                  </a:lnTo>
                  <a:lnTo>
                    <a:pt x="1144" y="940"/>
                  </a:lnTo>
                  <a:moveTo>
                    <a:pt x="1319" y="1039"/>
                  </a:moveTo>
                  <a:lnTo>
                    <a:pt x="1319" y="1025"/>
                  </a:lnTo>
                  <a:lnTo>
                    <a:pt x="1181" y="1105"/>
                  </a:lnTo>
                  <a:lnTo>
                    <a:pt x="1043" y="1025"/>
                  </a:lnTo>
                  <a:lnTo>
                    <a:pt x="1043" y="1039"/>
                  </a:lnTo>
                  <a:lnTo>
                    <a:pt x="1181" y="1119"/>
                  </a:lnTo>
                  <a:lnTo>
                    <a:pt x="1319" y="1039"/>
                  </a:lnTo>
                  <a:moveTo>
                    <a:pt x="1493" y="1141"/>
                  </a:moveTo>
                  <a:lnTo>
                    <a:pt x="1493" y="1126"/>
                  </a:lnTo>
                  <a:lnTo>
                    <a:pt x="1356" y="1204"/>
                  </a:lnTo>
                  <a:lnTo>
                    <a:pt x="1217" y="1124"/>
                  </a:lnTo>
                  <a:lnTo>
                    <a:pt x="1217" y="1139"/>
                  </a:lnTo>
                  <a:lnTo>
                    <a:pt x="1356" y="1219"/>
                  </a:lnTo>
                  <a:lnTo>
                    <a:pt x="1493" y="1141"/>
                  </a:lnTo>
                  <a:moveTo>
                    <a:pt x="2020" y="1427"/>
                  </a:moveTo>
                  <a:lnTo>
                    <a:pt x="1882" y="1505"/>
                  </a:lnTo>
                  <a:lnTo>
                    <a:pt x="1394" y="1226"/>
                  </a:lnTo>
                  <a:lnTo>
                    <a:pt x="1394" y="1240"/>
                  </a:lnTo>
                  <a:lnTo>
                    <a:pt x="1882" y="1520"/>
                  </a:lnTo>
                  <a:lnTo>
                    <a:pt x="2020" y="1441"/>
                  </a:lnTo>
                  <a:lnTo>
                    <a:pt x="2020" y="1427"/>
                  </a:lnTo>
                  <a:moveTo>
                    <a:pt x="2369" y="1641"/>
                  </a:moveTo>
                  <a:lnTo>
                    <a:pt x="2369" y="1626"/>
                  </a:lnTo>
                  <a:lnTo>
                    <a:pt x="2232" y="1706"/>
                  </a:lnTo>
                  <a:lnTo>
                    <a:pt x="2093" y="1626"/>
                  </a:lnTo>
                  <a:lnTo>
                    <a:pt x="2093" y="1641"/>
                  </a:lnTo>
                  <a:lnTo>
                    <a:pt x="2232" y="1721"/>
                  </a:lnTo>
                  <a:lnTo>
                    <a:pt x="2369" y="1641"/>
                  </a:lnTo>
                  <a:moveTo>
                    <a:pt x="2544" y="1742"/>
                  </a:moveTo>
                  <a:lnTo>
                    <a:pt x="2544" y="1726"/>
                  </a:lnTo>
                  <a:lnTo>
                    <a:pt x="2407" y="1806"/>
                  </a:lnTo>
                  <a:lnTo>
                    <a:pt x="2268" y="1726"/>
                  </a:lnTo>
                  <a:lnTo>
                    <a:pt x="2268" y="1742"/>
                  </a:lnTo>
                  <a:lnTo>
                    <a:pt x="2407" y="1820"/>
                  </a:lnTo>
                  <a:lnTo>
                    <a:pt x="2544" y="1742"/>
                  </a:lnTo>
                  <a:moveTo>
                    <a:pt x="2444" y="1827"/>
                  </a:moveTo>
                  <a:lnTo>
                    <a:pt x="2444" y="1842"/>
                  </a:lnTo>
                  <a:lnTo>
                    <a:pt x="2582" y="1920"/>
                  </a:lnTo>
                  <a:lnTo>
                    <a:pt x="2719" y="1842"/>
                  </a:lnTo>
                  <a:lnTo>
                    <a:pt x="2719" y="1827"/>
                  </a:lnTo>
                  <a:lnTo>
                    <a:pt x="2582" y="1905"/>
                  </a:lnTo>
                  <a:lnTo>
                    <a:pt x="2444" y="1827"/>
                  </a:lnTo>
                  <a:moveTo>
                    <a:pt x="276" y="619"/>
                  </a:moveTo>
                  <a:lnTo>
                    <a:pt x="139" y="699"/>
                  </a:lnTo>
                  <a:lnTo>
                    <a:pt x="0" y="619"/>
                  </a:lnTo>
                  <a:lnTo>
                    <a:pt x="0" y="634"/>
                  </a:lnTo>
                  <a:lnTo>
                    <a:pt x="139" y="714"/>
                  </a:lnTo>
                  <a:lnTo>
                    <a:pt x="276" y="634"/>
                  </a:lnTo>
                  <a:lnTo>
                    <a:pt x="276" y="619"/>
                  </a:lnTo>
                  <a:moveTo>
                    <a:pt x="451" y="721"/>
                  </a:moveTo>
                  <a:lnTo>
                    <a:pt x="314" y="799"/>
                  </a:lnTo>
                  <a:lnTo>
                    <a:pt x="175" y="721"/>
                  </a:lnTo>
                  <a:lnTo>
                    <a:pt x="175" y="735"/>
                  </a:lnTo>
                  <a:lnTo>
                    <a:pt x="314" y="814"/>
                  </a:lnTo>
                  <a:lnTo>
                    <a:pt x="451" y="735"/>
                  </a:lnTo>
                  <a:lnTo>
                    <a:pt x="451" y="721"/>
                  </a:lnTo>
                  <a:moveTo>
                    <a:pt x="1502" y="1322"/>
                  </a:moveTo>
                  <a:lnTo>
                    <a:pt x="1364" y="1401"/>
                  </a:lnTo>
                  <a:lnTo>
                    <a:pt x="350" y="820"/>
                  </a:lnTo>
                  <a:lnTo>
                    <a:pt x="350" y="835"/>
                  </a:lnTo>
                  <a:lnTo>
                    <a:pt x="1364" y="1415"/>
                  </a:lnTo>
                  <a:lnTo>
                    <a:pt x="1502" y="1337"/>
                  </a:lnTo>
                  <a:lnTo>
                    <a:pt x="1502" y="1322"/>
                  </a:lnTo>
                  <a:moveTo>
                    <a:pt x="1676" y="1422"/>
                  </a:moveTo>
                  <a:lnTo>
                    <a:pt x="1539" y="1500"/>
                  </a:lnTo>
                  <a:lnTo>
                    <a:pt x="1402" y="1422"/>
                  </a:lnTo>
                  <a:lnTo>
                    <a:pt x="1402" y="1436"/>
                  </a:lnTo>
                  <a:lnTo>
                    <a:pt x="1539" y="1515"/>
                  </a:lnTo>
                  <a:lnTo>
                    <a:pt x="1676" y="1436"/>
                  </a:lnTo>
                  <a:lnTo>
                    <a:pt x="1676" y="1422"/>
                  </a:lnTo>
                  <a:moveTo>
                    <a:pt x="1577" y="1521"/>
                  </a:moveTo>
                  <a:lnTo>
                    <a:pt x="1577" y="1536"/>
                  </a:lnTo>
                  <a:lnTo>
                    <a:pt x="1714" y="1616"/>
                  </a:lnTo>
                  <a:lnTo>
                    <a:pt x="1853" y="1536"/>
                  </a:lnTo>
                  <a:lnTo>
                    <a:pt x="1853" y="1521"/>
                  </a:lnTo>
                  <a:lnTo>
                    <a:pt x="1714" y="1601"/>
                  </a:lnTo>
                  <a:lnTo>
                    <a:pt x="1577" y="1521"/>
                  </a:lnTo>
                  <a:moveTo>
                    <a:pt x="2203" y="1722"/>
                  </a:moveTo>
                  <a:lnTo>
                    <a:pt x="2065" y="1801"/>
                  </a:lnTo>
                  <a:lnTo>
                    <a:pt x="1926" y="1722"/>
                  </a:lnTo>
                  <a:lnTo>
                    <a:pt x="1926" y="1737"/>
                  </a:lnTo>
                  <a:lnTo>
                    <a:pt x="2065" y="1816"/>
                  </a:lnTo>
                  <a:lnTo>
                    <a:pt x="2203" y="1737"/>
                  </a:lnTo>
                  <a:lnTo>
                    <a:pt x="2203" y="1722"/>
                  </a:lnTo>
                  <a:moveTo>
                    <a:pt x="2377" y="1822"/>
                  </a:moveTo>
                  <a:lnTo>
                    <a:pt x="2240" y="1902"/>
                  </a:lnTo>
                  <a:lnTo>
                    <a:pt x="2101" y="1822"/>
                  </a:lnTo>
                  <a:lnTo>
                    <a:pt x="2101" y="1837"/>
                  </a:lnTo>
                  <a:lnTo>
                    <a:pt x="2240" y="1917"/>
                  </a:lnTo>
                  <a:lnTo>
                    <a:pt x="2377" y="1837"/>
                  </a:lnTo>
                  <a:lnTo>
                    <a:pt x="2377" y="1822"/>
                  </a:lnTo>
                  <a:moveTo>
                    <a:pt x="2278" y="1923"/>
                  </a:moveTo>
                  <a:lnTo>
                    <a:pt x="2278" y="1938"/>
                  </a:lnTo>
                  <a:lnTo>
                    <a:pt x="2415" y="2017"/>
                  </a:lnTo>
                  <a:lnTo>
                    <a:pt x="2552" y="1938"/>
                  </a:lnTo>
                  <a:lnTo>
                    <a:pt x="2552" y="1923"/>
                  </a:lnTo>
                  <a:lnTo>
                    <a:pt x="2415" y="2002"/>
                  </a:lnTo>
                  <a:lnTo>
                    <a:pt x="2278" y="19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046"/>
            <p:cNvSpPr>
              <a:spLocks noEditPoints="1"/>
            </p:cNvSpPr>
            <p:nvPr/>
          </p:nvSpPr>
          <p:spPr bwMode="auto">
            <a:xfrm>
              <a:off x="7081416" y="2914070"/>
              <a:ext cx="3497165" cy="2005543"/>
            </a:xfrm>
            <a:custGeom>
              <a:avLst/>
              <a:gdLst>
                <a:gd name="T0" fmla="*/ 2444 w 3627"/>
                <a:gd name="T1" fmla="*/ 1905 h 2080"/>
                <a:gd name="T2" fmla="*/ 2377 w 3627"/>
                <a:gd name="T3" fmla="*/ 1900 h 2080"/>
                <a:gd name="T4" fmla="*/ 2405 w 3627"/>
                <a:gd name="T5" fmla="*/ 1725 h 2080"/>
                <a:gd name="T6" fmla="*/ 2065 w 3627"/>
                <a:gd name="T7" fmla="*/ 1879 h 2080"/>
                <a:gd name="T8" fmla="*/ 2915 w 3627"/>
                <a:gd name="T9" fmla="*/ 1634 h 2080"/>
                <a:gd name="T10" fmla="*/ 2093 w 3627"/>
                <a:gd name="T11" fmla="*/ 1704 h 2080"/>
                <a:gd name="T12" fmla="*/ 3219 w 3627"/>
                <a:gd name="T13" fmla="*/ 1616 h 2080"/>
                <a:gd name="T14" fmla="*/ 2397 w 3627"/>
                <a:gd name="T15" fmla="*/ 1529 h 2080"/>
                <a:gd name="T16" fmla="*/ 1714 w 3627"/>
                <a:gd name="T17" fmla="*/ 1679 h 2080"/>
                <a:gd name="T18" fmla="*/ 3248 w 3627"/>
                <a:gd name="T19" fmla="*/ 1441 h 2080"/>
                <a:gd name="T20" fmla="*/ 2426 w 3627"/>
                <a:gd name="T21" fmla="*/ 1513 h 2080"/>
                <a:gd name="T22" fmla="*/ 1676 w 3627"/>
                <a:gd name="T23" fmla="*/ 1500 h 2080"/>
                <a:gd name="T24" fmla="*/ 2730 w 3627"/>
                <a:gd name="T25" fmla="*/ 1336 h 2080"/>
                <a:gd name="T26" fmla="*/ 3490 w 3627"/>
                <a:gd name="T27" fmla="*/ 1461 h 2080"/>
                <a:gd name="T28" fmla="*/ 2899 w 3627"/>
                <a:gd name="T29" fmla="*/ 1242 h 2080"/>
                <a:gd name="T30" fmla="*/ 2214 w 3627"/>
                <a:gd name="T31" fmla="*/ 1232 h 2080"/>
                <a:gd name="T32" fmla="*/ 1531 w 3627"/>
                <a:gd name="T33" fmla="*/ 1224 h 2080"/>
                <a:gd name="T34" fmla="*/ 2243 w 3627"/>
                <a:gd name="T35" fmla="*/ 1215 h 2080"/>
                <a:gd name="T36" fmla="*/ 2176 w 3627"/>
                <a:gd name="T37" fmla="*/ 1212 h 2080"/>
                <a:gd name="T38" fmla="*/ 1355 w 3627"/>
                <a:gd name="T39" fmla="*/ 1124 h 2080"/>
                <a:gd name="T40" fmla="*/ 3140 w 3627"/>
                <a:gd name="T41" fmla="*/ 1260 h 2080"/>
                <a:gd name="T42" fmla="*/ 2547 w 3627"/>
                <a:gd name="T43" fmla="*/ 1041 h 2080"/>
                <a:gd name="T44" fmla="*/ 1727 w 3627"/>
                <a:gd name="T45" fmla="*/ 1111 h 2080"/>
                <a:gd name="T46" fmla="*/ 1660 w 3627"/>
                <a:gd name="T47" fmla="*/ 1108 h 2080"/>
                <a:gd name="T48" fmla="*/ 2964 w 3627"/>
                <a:gd name="T49" fmla="*/ 1001 h 2080"/>
                <a:gd name="T50" fmla="*/ 2374 w 3627"/>
                <a:gd name="T51" fmla="*/ 1098 h 2080"/>
                <a:gd name="T52" fmla="*/ 2031 w 3627"/>
                <a:gd name="T53" fmla="*/ 936 h 2080"/>
                <a:gd name="T54" fmla="*/ 1209 w 3627"/>
                <a:gd name="T55" fmla="*/ 1006 h 2080"/>
                <a:gd name="T56" fmla="*/ 1144 w 3627"/>
                <a:gd name="T57" fmla="*/ 1003 h 2080"/>
                <a:gd name="T58" fmla="*/ 2198 w 3627"/>
                <a:gd name="T59" fmla="*/ 840 h 2080"/>
                <a:gd name="T60" fmla="*/ 1856 w 3627"/>
                <a:gd name="T61" fmla="*/ 995 h 2080"/>
                <a:gd name="T62" fmla="*/ 1513 w 3627"/>
                <a:gd name="T63" fmla="*/ 831 h 2080"/>
                <a:gd name="T64" fmla="*/ 693 w 3627"/>
                <a:gd name="T65" fmla="*/ 902 h 2080"/>
                <a:gd name="T66" fmla="*/ 1502 w 3627"/>
                <a:gd name="T67" fmla="*/ 1400 h 2080"/>
                <a:gd name="T68" fmla="*/ 2023 w 3627"/>
                <a:gd name="T69" fmla="*/ 740 h 2080"/>
                <a:gd name="T70" fmla="*/ 1681 w 3627"/>
                <a:gd name="T71" fmla="*/ 893 h 2080"/>
                <a:gd name="T72" fmla="*/ 1338 w 3627"/>
                <a:gd name="T73" fmla="*/ 732 h 2080"/>
                <a:gd name="T74" fmla="*/ 518 w 3627"/>
                <a:gd name="T75" fmla="*/ 802 h 2080"/>
                <a:gd name="T76" fmla="*/ 451 w 3627"/>
                <a:gd name="T77" fmla="*/ 799 h 2080"/>
                <a:gd name="T78" fmla="*/ 1846 w 3627"/>
                <a:gd name="T79" fmla="*/ 639 h 2080"/>
                <a:gd name="T80" fmla="*/ 1507 w 3627"/>
                <a:gd name="T81" fmla="*/ 794 h 2080"/>
                <a:gd name="T82" fmla="*/ 1163 w 3627"/>
                <a:gd name="T83" fmla="*/ 630 h 2080"/>
                <a:gd name="T84" fmla="*/ 0 w 3627"/>
                <a:gd name="T85" fmla="*/ 697 h 2080"/>
                <a:gd name="T86" fmla="*/ 2402 w 3627"/>
                <a:gd name="T87" fmla="*/ 679 h 2080"/>
                <a:gd name="T88" fmla="*/ 1330 w 3627"/>
                <a:gd name="T89" fmla="*/ 536 h 2080"/>
                <a:gd name="T90" fmla="*/ 989 w 3627"/>
                <a:gd name="T91" fmla="*/ 689 h 2080"/>
                <a:gd name="T92" fmla="*/ 647 w 3627"/>
                <a:gd name="T93" fmla="*/ 527 h 2080"/>
                <a:gd name="T94" fmla="*/ 1951 w 3627"/>
                <a:gd name="T95" fmla="*/ 580 h 2080"/>
                <a:gd name="T96" fmla="*/ 1636 w 3627"/>
                <a:gd name="T97" fmla="*/ 518 h 2080"/>
                <a:gd name="T98" fmla="*/ 814 w 3627"/>
                <a:gd name="T99" fmla="*/ 431 h 2080"/>
                <a:gd name="T100" fmla="*/ 472 w 3627"/>
                <a:gd name="T101" fmla="*/ 585 h 2080"/>
                <a:gd name="T102" fmla="*/ 1913 w 3627"/>
                <a:gd name="T103" fmla="*/ 400 h 2080"/>
                <a:gd name="T104" fmla="*/ 843 w 3627"/>
                <a:gd name="T105" fmla="*/ 413 h 2080"/>
                <a:gd name="T106" fmla="*/ 776 w 3627"/>
                <a:gd name="T107" fmla="*/ 410 h 2080"/>
                <a:gd name="T108" fmla="*/ 1147 w 3627"/>
                <a:gd name="T109" fmla="*/ 238 h 2080"/>
                <a:gd name="T110" fmla="*/ 806 w 3627"/>
                <a:gd name="T111" fmla="*/ 392 h 2080"/>
                <a:gd name="T112" fmla="*/ 1562 w 3627"/>
                <a:gd name="T113" fmla="*/ 199 h 2080"/>
                <a:gd name="T114" fmla="*/ 1250 w 3627"/>
                <a:gd name="T115" fmla="*/ 179 h 2080"/>
                <a:gd name="T116" fmla="*/ 1351 w 3627"/>
                <a:gd name="T117" fmla="*/ 78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27" h="2080">
                  <a:moveTo>
                    <a:pt x="2415" y="1921"/>
                  </a:moveTo>
                  <a:lnTo>
                    <a:pt x="2278" y="2001"/>
                  </a:lnTo>
                  <a:lnTo>
                    <a:pt x="2415" y="2080"/>
                  </a:lnTo>
                  <a:lnTo>
                    <a:pt x="2552" y="2001"/>
                  </a:lnTo>
                  <a:lnTo>
                    <a:pt x="2415" y="1921"/>
                  </a:lnTo>
                  <a:close/>
                  <a:moveTo>
                    <a:pt x="2582" y="1825"/>
                  </a:moveTo>
                  <a:lnTo>
                    <a:pt x="2444" y="1905"/>
                  </a:lnTo>
                  <a:lnTo>
                    <a:pt x="2582" y="1983"/>
                  </a:lnTo>
                  <a:lnTo>
                    <a:pt x="2719" y="1905"/>
                  </a:lnTo>
                  <a:lnTo>
                    <a:pt x="2582" y="1825"/>
                  </a:lnTo>
                  <a:close/>
                  <a:moveTo>
                    <a:pt x="2238" y="1822"/>
                  </a:moveTo>
                  <a:lnTo>
                    <a:pt x="2101" y="1900"/>
                  </a:lnTo>
                  <a:lnTo>
                    <a:pt x="2240" y="1980"/>
                  </a:lnTo>
                  <a:lnTo>
                    <a:pt x="2377" y="1900"/>
                  </a:lnTo>
                  <a:lnTo>
                    <a:pt x="2238" y="1822"/>
                  </a:lnTo>
                  <a:close/>
                  <a:moveTo>
                    <a:pt x="2748" y="1730"/>
                  </a:moveTo>
                  <a:lnTo>
                    <a:pt x="2611" y="1809"/>
                  </a:lnTo>
                  <a:lnTo>
                    <a:pt x="2748" y="1887"/>
                  </a:lnTo>
                  <a:lnTo>
                    <a:pt x="2885" y="1809"/>
                  </a:lnTo>
                  <a:lnTo>
                    <a:pt x="2748" y="1730"/>
                  </a:lnTo>
                  <a:close/>
                  <a:moveTo>
                    <a:pt x="2405" y="1725"/>
                  </a:moveTo>
                  <a:lnTo>
                    <a:pt x="2268" y="1804"/>
                  </a:lnTo>
                  <a:lnTo>
                    <a:pt x="2407" y="1884"/>
                  </a:lnTo>
                  <a:lnTo>
                    <a:pt x="2544" y="1804"/>
                  </a:lnTo>
                  <a:lnTo>
                    <a:pt x="2405" y="1725"/>
                  </a:lnTo>
                  <a:close/>
                  <a:moveTo>
                    <a:pt x="2064" y="1720"/>
                  </a:moveTo>
                  <a:lnTo>
                    <a:pt x="1926" y="1800"/>
                  </a:lnTo>
                  <a:lnTo>
                    <a:pt x="2065" y="1879"/>
                  </a:lnTo>
                  <a:lnTo>
                    <a:pt x="2203" y="1800"/>
                  </a:lnTo>
                  <a:lnTo>
                    <a:pt x="2064" y="1720"/>
                  </a:lnTo>
                  <a:close/>
                  <a:moveTo>
                    <a:pt x="2915" y="1634"/>
                  </a:moveTo>
                  <a:lnTo>
                    <a:pt x="2778" y="1712"/>
                  </a:lnTo>
                  <a:lnTo>
                    <a:pt x="2915" y="1792"/>
                  </a:lnTo>
                  <a:lnTo>
                    <a:pt x="3052" y="1712"/>
                  </a:lnTo>
                  <a:lnTo>
                    <a:pt x="2915" y="1634"/>
                  </a:lnTo>
                  <a:close/>
                  <a:moveTo>
                    <a:pt x="2573" y="1629"/>
                  </a:moveTo>
                  <a:lnTo>
                    <a:pt x="2435" y="1709"/>
                  </a:lnTo>
                  <a:lnTo>
                    <a:pt x="2573" y="1787"/>
                  </a:lnTo>
                  <a:lnTo>
                    <a:pt x="2711" y="1709"/>
                  </a:lnTo>
                  <a:lnTo>
                    <a:pt x="2573" y="1629"/>
                  </a:lnTo>
                  <a:close/>
                  <a:moveTo>
                    <a:pt x="2230" y="1626"/>
                  </a:moveTo>
                  <a:lnTo>
                    <a:pt x="2093" y="1704"/>
                  </a:lnTo>
                  <a:lnTo>
                    <a:pt x="2232" y="1784"/>
                  </a:lnTo>
                  <a:lnTo>
                    <a:pt x="2369" y="1704"/>
                  </a:lnTo>
                  <a:lnTo>
                    <a:pt x="2230" y="1626"/>
                  </a:lnTo>
                  <a:close/>
                  <a:moveTo>
                    <a:pt x="3082" y="1537"/>
                  </a:moveTo>
                  <a:lnTo>
                    <a:pt x="2944" y="1616"/>
                  </a:lnTo>
                  <a:lnTo>
                    <a:pt x="3082" y="1696"/>
                  </a:lnTo>
                  <a:lnTo>
                    <a:pt x="3219" y="1616"/>
                  </a:lnTo>
                  <a:lnTo>
                    <a:pt x="3082" y="1537"/>
                  </a:lnTo>
                  <a:close/>
                  <a:moveTo>
                    <a:pt x="2740" y="1532"/>
                  </a:moveTo>
                  <a:lnTo>
                    <a:pt x="2603" y="1612"/>
                  </a:lnTo>
                  <a:lnTo>
                    <a:pt x="2740" y="1691"/>
                  </a:lnTo>
                  <a:lnTo>
                    <a:pt x="2877" y="1612"/>
                  </a:lnTo>
                  <a:lnTo>
                    <a:pt x="2740" y="1532"/>
                  </a:lnTo>
                  <a:close/>
                  <a:moveTo>
                    <a:pt x="2397" y="1529"/>
                  </a:moveTo>
                  <a:lnTo>
                    <a:pt x="2260" y="1608"/>
                  </a:lnTo>
                  <a:lnTo>
                    <a:pt x="2399" y="1688"/>
                  </a:lnTo>
                  <a:lnTo>
                    <a:pt x="2536" y="1608"/>
                  </a:lnTo>
                  <a:lnTo>
                    <a:pt x="2397" y="1529"/>
                  </a:lnTo>
                  <a:close/>
                  <a:moveTo>
                    <a:pt x="1714" y="1521"/>
                  </a:moveTo>
                  <a:lnTo>
                    <a:pt x="1577" y="1599"/>
                  </a:lnTo>
                  <a:lnTo>
                    <a:pt x="1714" y="1679"/>
                  </a:lnTo>
                  <a:lnTo>
                    <a:pt x="1853" y="1599"/>
                  </a:lnTo>
                  <a:lnTo>
                    <a:pt x="1714" y="1521"/>
                  </a:lnTo>
                  <a:close/>
                  <a:moveTo>
                    <a:pt x="3248" y="1441"/>
                  </a:moveTo>
                  <a:lnTo>
                    <a:pt x="3111" y="1521"/>
                  </a:lnTo>
                  <a:lnTo>
                    <a:pt x="3248" y="1599"/>
                  </a:lnTo>
                  <a:lnTo>
                    <a:pt x="3387" y="1521"/>
                  </a:lnTo>
                  <a:lnTo>
                    <a:pt x="3248" y="1441"/>
                  </a:lnTo>
                  <a:close/>
                  <a:moveTo>
                    <a:pt x="2907" y="1438"/>
                  </a:moveTo>
                  <a:lnTo>
                    <a:pt x="2769" y="1516"/>
                  </a:lnTo>
                  <a:lnTo>
                    <a:pt x="2907" y="1596"/>
                  </a:lnTo>
                  <a:lnTo>
                    <a:pt x="3044" y="1516"/>
                  </a:lnTo>
                  <a:lnTo>
                    <a:pt x="2907" y="1438"/>
                  </a:lnTo>
                  <a:close/>
                  <a:moveTo>
                    <a:pt x="2564" y="1433"/>
                  </a:moveTo>
                  <a:lnTo>
                    <a:pt x="2426" y="1513"/>
                  </a:lnTo>
                  <a:lnTo>
                    <a:pt x="2565" y="1591"/>
                  </a:lnTo>
                  <a:lnTo>
                    <a:pt x="2702" y="1513"/>
                  </a:lnTo>
                  <a:lnTo>
                    <a:pt x="2564" y="1433"/>
                  </a:lnTo>
                  <a:close/>
                  <a:moveTo>
                    <a:pt x="1539" y="1420"/>
                  </a:moveTo>
                  <a:lnTo>
                    <a:pt x="1402" y="1500"/>
                  </a:lnTo>
                  <a:lnTo>
                    <a:pt x="1539" y="1578"/>
                  </a:lnTo>
                  <a:lnTo>
                    <a:pt x="1676" y="1500"/>
                  </a:lnTo>
                  <a:lnTo>
                    <a:pt x="1539" y="1420"/>
                  </a:lnTo>
                  <a:close/>
                  <a:moveTo>
                    <a:pt x="3073" y="1341"/>
                  </a:moveTo>
                  <a:lnTo>
                    <a:pt x="2936" y="1420"/>
                  </a:lnTo>
                  <a:lnTo>
                    <a:pt x="3073" y="1500"/>
                  </a:lnTo>
                  <a:lnTo>
                    <a:pt x="3211" y="1420"/>
                  </a:lnTo>
                  <a:lnTo>
                    <a:pt x="3073" y="1341"/>
                  </a:lnTo>
                  <a:close/>
                  <a:moveTo>
                    <a:pt x="2730" y="1336"/>
                  </a:moveTo>
                  <a:lnTo>
                    <a:pt x="2593" y="1416"/>
                  </a:lnTo>
                  <a:lnTo>
                    <a:pt x="2732" y="1495"/>
                  </a:lnTo>
                  <a:lnTo>
                    <a:pt x="2869" y="1416"/>
                  </a:lnTo>
                  <a:lnTo>
                    <a:pt x="2730" y="1336"/>
                  </a:lnTo>
                  <a:close/>
                  <a:moveTo>
                    <a:pt x="3490" y="1302"/>
                  </a:moveTo>
                  <a:lnTo>
                    <a:pt x="3351" y="1382"/>
                  </a:lnTo>
                  <a:lnTo>
                    <a:pt x="3490" y="1461"/>
                  </a:lnTo>
                  <a:lnTo>
                    <a:pt x="3627" y="1382"/>
                  </a:lnTo>
                  <a:lnTo>
                    <a:pt x="3490" y="1302"/>
                  </a:lnTo>
                  <a:close/>
                  <a:moveTo>
                    <a:pt x="2899" y="1242"/>
                  </a:moveTo>
                  <a:lnTo>
                    <a:pt x="2760" y="1320"/>
                  </a:lnTo>
                  <a:lnTo>
                    <a:pt x="2899" y="1398"/>
                  </a:lnTo>
                  <a:lnTo>
                    <a:pt x="3036" y="1320"/>
                  </a:lnTo>
                  <a:lnTo>
                    <a:pt x="2899" y="1242"/>
                  </a:lnTo>
                  <a:close/>
                  <a:moveTo>
                    <a:pt x="1873" y="1228"/>
                  </a:moveTo>
                  <a:lnTo>
                    <a:pt x="1735" y="1307"/>
                  </a:lnTo>
                  <a:lnTo>
                    <a:pt x="2049" y="1487"/>
                  </a:lnTo>
                  <a:lnTo>
                    <a:pt x="2070" y="1475"/>
                  </a:lnTo>
                  <a:lnTo>
                    <a:pt x="2186" y="1408"/>
                  </a:lnTo>
                  <a:lnTo>
                    <a:pt x="2353" y="1312"/>
                  </a:lnTo>
                  <a:lnTo>
                    <a:pt x="2214" y="1232"/>
                  </a:lnTo>
                  <a:lnTo>
                    <a:pt x="2047" y="1328"/>
                  </a:lnTo>
                  <a:lnTo>
                    <a:pt x="1873" y="1228"/>
                  </a:lnTo>
                  <a:close/>
                  <a:moveTo>
                    <a:pt x="1531" y="1224"/>
                  </a:moveTo>
                  <a:lnTo>
                    <a:pt x="1394" y="1304"/>
                  </a:lnTo>
                  <a:lnTo>
                    <a:pt x="1882" y="1583"/>
                  </a:lnTo>
                  <a:lnTo>
                    <a:pt x="2020" y="1505"/>
                  </a:lnTo>
                  <a:lnTo>
                    <a:pt x="1531" y="1224"/>
                  </a:lnTo>
                  <a:close/>
                  <a:moveTo>
                    <a:pt x="3314" y="1202"/>
                  </a:moveTo>
                  <a:lnTo>
                    <a:pt x="3176" y="1281"/>
                  </a:lnTo>
                  <a:lnTo>
                    <a:pt x="3315" y="1361"/>
                  </a:lnTo>
                  <a:lnTo>
                    <a:pt x="3452" y="1281"/>
                  </a:lnTo>
                  <a:lnTo>
                    <a:pt x="3314" y="1202"/>
                  </a:lnTo>
                  <a:close/>
                  <a:moveTo>
                    <a:pt x="2381" y="1137"/>
                  </a:moveTo>
                  <a:lnTo>
                    <a:pt x="2243" y="1215"/>
                  </a:lnTo>
                  <a:lnTo>
                    <a:pt x="2382" y="1295"/>
                  </a:lnTo>
                  <a:lnTo>
                    <a:pt x="2520" y="1215"/>
                  </a:lnTo>
                  <a:lnTo>
                    <a:pt x="2381" y="1137"/>
                  </a:lnTo>
                  <a:close/>
                  <a:moveTo>
                    <a:pt x="2039" y="1132"/>
                  </a:moveTo>
                  <a:lnTo>
                    <a:pt x="1902" y="1212"/>
                  </a:lnTo>
                  <a:lnTo>
                    <a:pt x="2039" y="1291"/>
                  </a:lnTo>
                  <a:lnTo>
                    <a:pt x="2176" y="1212"/>
                  </a:lnTo>
                  <a:lnTo>
                    <a:pt x="2039" y="1132"/>
                  </a:lnTo>
                  <a:close/>
                  <a:moveTo>
                    <a:pt x="1698" y="1129"/>
                  </a:moveTo>
                  <a:lnTo>
                    <a:pt x="1560" y="1207"/>
                  </a:lnTo>
                  <a:lnTo>
                    <a:pt x="1698" y="1286"/>
                  </a:lnTo>
                  <a:lnTo>
                    <a:pt x="1835" y="1207"/>
                  </a:lnTo>
                  <a:lnTo>
                    <a:pt x="1698" y="1129"/>
                  </a:lnTo>
                  <a:close/>
                  <a:moveTo>
                    <a:pt x="1355" y="1124"/>
                  </a:moveTo>
                  <a:lnTo>
                    <a:pt x="1217" y="1202"/>
                  </a:lnTo>
                  <a:lnTo>
                    <a:pt x="1356" y="1282"/>
                  </a:lnTo>
                  <a:lnTo>
                    <a:pt x="1493" y="1204"/>
                  </a:lnTo>
                  <a:lnTo>
                    <a:pt x="1355" y="1124"/>
                  </a:lnTo>
                  <a:close/>
                  <a:moveTo>
                    <a:pt x="3139" y="1101"/>
                  </a:moveTo>
                  <a:lnTo>
                    <a:pt x="3001" y="1181"/>
                  </a:lnTo>
                  <a:lnTo>
                    <a:pt x="3140" y="1260"/>
                  </a:lnTo>
                  <a:lnTo>
                    <a:pt x="3278" y="1181"/>
                  </a:lnTo>
                  <a:lnTo>
                    <a:pt x="3139" y="1101"/>
                  </a:lnTo>
                  <a:close/>
                  <a:moveTo>
                    <a:pt x="2547" y="1041"/>
                  </a:moveTo>
                  <a:lnTo>
                    <a:pt x="2410" y="1119"/>
                  </a:lnTo>
                  <a:lnTo>
                    <a:pt x="2549" y="1199"/>
                  </a:lnTo>
                  <a:lnTo>
                    <a:pt x="2686" y="1119"/>
                  </a:lnTo>
                  <a:lnTo>
                    <a:pt x="2547" y="1041"/>
                  </a:lnTo>
                  <a:close/>
                  <a:moveTo>
                    <a:pt x="2206" y="1036"/>
                  </a:moveTo>
                  <a:lnTo>
                    <a:pt x="2069" y="1116"/>
                  </a:lnTo>
                  <a:lnTo>
                    <a:pt x="2207" y="1194"/>
                  </a:lnTo>
                  <a:lnTo>
                    <a:pt x="2345" y="1116"/>
                  </a:lnTo>
                  <a:lnTo>
                    <a:pt x="2206" y="1036"/>
                  </a:lnTo>
                  <a:close/>
                  <a:moveTo>
                    <a:pt x="1864" y="1032"/>
                  </a:moveTo>
                  <a:lnTo>
                    <a:pt x="1727" y="1111"/>
                  </a:lnTo>
                  <a:lnTo>
                    <a:pt x="1864" y="1191"/>
                  </a:lnTo>
                  <a:lnTo>
                    <a:pt x="2002" y="1111"/>
                  </a:lnTo>
                  <a:lnTo>
                    <a:pt x="1864" y="1032"/>
                  </a:lnTo>
                  <a:close/>
                  <a:moveTo>
                    <a:pt x="1521" y="1027"/>
                  </a:moveTo>
                  <a:lnTo>
                    <a:pt x="1384" y="1108"/>
                  </a:lnTo>
                  <a:lnTo>
                    <a:pt x="1523" y="1186"/>
                  </a:lnTo>
                  <a:lnTo>
                    <a:pt x="1660" y="1108"/>
                  </a:lnTo>
                  <a:lnTo>
                    <a:pt x="1521" y="1027"/>
                  </a:lnTo>
                  <a:close/>
                  <a:moveTo>
                    <a:pt x="1180" y="1024"/>
                  </a:moveTo>
                  <a:lnTo>
                    <a:pt x="1043" y="1103"/>
                  </a:lnTo>
                  <a:lnTo>
                    <a:pt x="1181" y="1183"/>
                  </a:lnTo>
                  <a:lnTo>
                    <a:pt x="1319" y="1103"/>
                  </a:lnTo>
                  <a:lnTo>
                    <a:pt x="1180" y="1024"/>
                  </a:lnTo>
                  <a:close/>
                  <a:moveTo>
                    <a:pt x="2964" y="1001"/>
                  </a:moveTo>
                  <a:lnTo>
                    <a:pt x="2827" y="1081"/>
                  </a:lnTo>
                  <a:lnTo>
                    <a:pt x="2964" y="1160"/>
                  </a:lnTo>
                  <a:lnTo>
                    <a:pt x="3103" y="1081"/>
                  </a:lnTo>
                  <a:lnTo>
                    <a:pt x="2964" y="1001"/>
                  </a:lnTo>
                  <a:close/>
                  <a:moveTo>
                    <a:pt x="2372" y="939"/>
                  </a:moveTo>
                  <a:lnTo>
                    <a:pt x="2235" y="1019"/>
                  </a:lnTo>
                  <a:lnTo>
                    <a:pt x="2374" y="1098"/>
                  </a:lnTo>
                  <a:lnTo>
                    <a:pt x="2511" y="1019"/>
                  </a:lnTo>
                  <a:lnTo>
                    <a:pt x="2372" y="939"/>
                  </a:lnTo>
                  <a:close/>
                  <a:moveTo>
                    <a:pt x="2031" y="936"/>
                  </a:moveTo>
                  <a:lnTo>
                    <a:pt x="1894" y="1014"/>
                  </a:lnTo>
                  <a:lnTo>
                    <a:pt x="2031" y="1094"/>
                  </a:lnTo>
                  <a:lnTo>
                    <a:pt x="2168" y="1014"/>
                  </a:lnTo>
                  <a:lnTo>
                    <a:pt x="2031" y="936"/>
                  </a:lnTo>
                  <a:close/>
                  <a:moveTo>
                    <a:pt x="1688" y="931"/>
                  </a:moveTo>
                  <a:lnTo>
                    <a:pt x="1551" y="1011"/>
                  </a:lnTo>
                  <a:lnTo>
                    <a:pt x="1690" y="1090"/>
                  </a:lnTo>
                  <a:lnTo>
                    <a:pt x="1827" y="1011"/>
                  </a:lnTo>
                  <a:lnTo>
                    <a:pt x="1688" y="931"/>
                  </a:lnTo>
                  <a:close/>
                  <a:moveTo>
                    <a:pt x="1346" y="928"/>
                  </a:moveTo>
                  <a:lnTo>
                    <a:pt x="1209" y="1006"/>
                  </a:lnTo>
                  <a:lnTo>
                    <a:pt x="1348" y="1086"/>
                  </a:lnTo>
                  <a:lnTo>
                    <a:pt x="1485" y="1006"/>
                  </a:lnTo>
                  <a:lnTo>
                    <a:pt x="1346" y="928"/>
                  </a:lnTo>
                  <a:close/>
                  <a:moveTo>
                    <a:pt x="1005" y="923"/>
                  </a:moveTo>
                  <a:lnTo>
                    <a:pt x="868" y="1003"/>
                  </a:lnTo>
                  <a:lnTo>
                    <a:pt x="1007" y="1081"/>
                  </a:lnTo>
                  <a:lnTo>
                    <a:pt x="1144" y="1003"/>
                  </a:lnTo>
                  <a:lnTo>
                    <a:pt x="1005" y="923"/>
                  </a:lnTo>
                  <a:close/>
                  <a:moveTo>
                    <a:pt x="2789" y="902"/>
                  </a:moveTo>
                  <a:lnTo>
                    <a:pt x="2652" y="980"/>
                  </a:lnTo>
                  <a:lnTo>
                    <a:pt x="2789" y="1060"/>
                  </a:lnTo>
                  <a:lnTo>
                    <a:pt x="2928" y="980"/>
                  </a:lnTo>
                  <a:lnTo>
                    <a:pt x="2789" y="902"/>
                  </a:lnTo>
                  <a:close/>
                  <a:moveTo>
                    <a:pt x="2198" y="840"/>
                  </a:moveTo>
                  <a:lnTo>
                    <a:pt x="2060" y="920"/>
                  </a:lnTo>
                  <a:lnTo>
                    <a:pt x="2198" y="998"/>
                  </a:lnTo>
                  <a:lnTo>
                    <a:pt x="2335" y="920"/>
                  </a:lnTo>
                  <a:lnTo>
                    <a:pt x="2198" y="840"/>
                  </a:lnTo>
                  <a:close/>
                  <a:moveTo>
                    <a:pt x="1856" y="836"/>
                  </a:moveTo>
                  <a:lnTo>
                    <a:pt x="1719" y="915"/>
                  </a:lnTo>
                  <a:lnTo>
                    <a:pt x="1856" y="995"/>
                  </a:lnTo>
                  <a:lnTo>
                    <a:pt x="1993" y="915"/>
                  </a:lnTo>
                  <a:lnTo>
                    <a:pt x="1856" y="836"/>
                  </a:lnTo>
                  <a:close/>
                  <a:moveTo>
                    <a:pt x="1513" y="831"/>
                  </a:moveTo>
                  <a:lnTo>
                    <a:pt x="1376" y="911"/>
                  </a:lnTo>
                  <a:lnTo>
                    <a:pt x="1515" y="990"/>
                  </a:lnTo>
                  <a:lnTo>
                    <a:pt x="1652" y="911"/>
                  </a:lnTo>
                  <a:lnTo>
                    <a:pt x="1513" y="831"/>
                  </a:lnTo>
                  <a:close/>
                  <a:moveTo>
                    <a:pt x="1172" y="828"/>
                  </a:moveTo>
                  <a:lnTo>
                    <a:pt x="1034" y="907"/>
                  </a:lnTo>
                  <a:lnTo>
                    <a:pt x="1173" y="985"/>
                  </a:lnTo>
                  <a:lnTo>
                    <a:pt x="1311" y="907"/>
                  </a:lnTo>
                  <a:lnTo>
                    <a:pt x="1172" y="828"/>
                  </a:lnTo>
                  <a:close/>
                  <a:moveTo>
                    <a:pt x="830" y="823"/>
                  </a:moveTo>
                  <a:lnTo>
                    <a:pt x="693" y="902"/>
                  </a:lnTo>
                  <a:lnTo>
                    <a:pt x="830" y="982"/>
                  </a:lnTo>
                  <a:lnTo>
                    <a:pt x="967" y="902"/>
                  </a:lnTo>
                  <a:lnTo>
                    <a:pt x="830" y="823"/>
                  </a:lnTo>
                  <a:close/>
                  <a:moveTo>
                    <a:pt x="489" y="818"/>
                  </a:moveTo>
                  <a:lnTo>
                    <a:pt x="350" y="898"/>
                  </a:lnTo>
                  <a:lnTo>
                    <a:pt x="1364" y="1479"/>
                  </a:lnTo>
                  <a:lnTo>
                    <a:pt x="1502" y="1400"/>
                  </a:lnTo>
                  <a:lnTo>
                    <a:pt x="489" y="818"/>
                  </a:lnTo>
                  <a:close/>
                  <a:moveTo>
                    <a:pt x="2614" y="800"/>
                  </a:moveTo>
                  <a:lnTo>
                    <a:pt x="2475" y="880"/>
                  </a:lnTo>
                  <a:lnTo>
                    <a:pt x="2614" y="959"/>
                  </a:lnTo>
                  <a:lnTo>
                    <a:pt x="2752" y="880"/>
                  </a:lnTo>
                  <a:lnTo>
                    <a:pt x="2614" y="800"/>
                  </a:lnTo>
                  <a:close/>
                  <a:moveTo>
                    <a:pt x="2023" y="740"/>
                  </a:moveTo>
                  <a:lnTo>
                    <a:pt x="1886" y="818"/>
                  </a:lnTo>
                  <a:lnTo>
                    <a:pt x="2023" y="898"/>
                  </a:lnTo>
                  <a:lnTo>
                    <a:pt x="2160" y="818"/>
                  </a:lnTo>
                  <a:lnTo>
                    <a:pt x="2023" y="740"/>
                  </a:lnTo>
                  <a:close/>
                  <a:moveTo>
                    <a:pt x="1680" y="735"/>
                  </a:moveTo>
                  <a:lnTo>
                    <a:pt x="1543" y="815"/>
                  </a:lnTo>
                  <a:lnTo>
                    <a:pt x="1681" y="893"/>
                  </a:lnTo>
                  <a:lnTo>
                    <a:pt x="1819" y="815"/>
                  </a:lnTo>
                  <a:lnTo>
                    <a:pt x="1680" y="735"/>
                  </a:lnTo>
                  <a:close/>
                  <a:moveTo>
                    <a:pt x="1338" y="732"/>
                  </a:moveTo>
                  <a:lnTo>
                    <a:pt x="1201" y="810"/>
                  </a:lnTo>
                  <a:lnTo>
                    <a:pt x="1340" y="890"/>
                  </a:lnTo>
                  <a:lnTo>
                    <a:pt x="1477" y="810"/>
                  </a:lnTo>
                  <a:lnTo>
                    <a:pt x="1338" y="732"/>
                  </a:lnTo>
                  <a:close/>
                  <a:moveTo>
                    <a:pt x="997" y="727"/>
                  </a:moveTo>
                  <a:lnTo>
                    <a:pt x="860" y="807"/>
                  </a:lnTo>
                  <a:lnTo>
                    <a:pt x="997" y="885"/>
                  </a:lnTo>
                  <a:lnTo>
                    <a:pt x="1134" y="807"/>
                  </a:lnTo>
                  <a:lnTo>
                    <a:pt x="997" y="727"/>
                  </a:lnTo>
                  <a:close/>
                  <a:moveTo>
                    <a:pt x="655" y="724"/>
                  </a:moveTo>
                  <a:lnTo>
                    <a:pt x="518" y="802"/>
                  </a:lnTo>
                  <a:lnTo>
                    <a:pt x="655" y="882"/>
                  </a:lnTo>
                  <a:lnTo>
                    <a:pt x="793" y="802"/>
                  </a:lnTo>
                  <a:lnTo>
                    <a:pt x="655" y="724"/>
                  </a:lnTo>
                  <a:close/>
                  <a:moveTo>
                    <a:pt x="314" y="719"/>
                  </a:moveTo>
                  <a:lnTo>
                    <a:pt x="175" y="799"/>
                  </a:lnTo>
                  <a:lnTo>
                    <a:pt x="314" y="877"/>
                  </a:lnTo>
                  <a:lnTo>
                    <a:pt x="451" y="799"/>
                  </a:lnTo>
                  <a:lnTo>
                    <a:pt x="314" y="719"/>
                  </a:lnTo>
                  <a:close/>
                  <a:moveTo>
                    <a:pt x="2438" y="701"/>
                  </a:moveTo>
                  <a:lnTo>
                    <a:pt x="2301" y="781"/>
                  </a:lnTo>
                  <a:lnTo>
                    <a:pt x="2439" y="859"/>
                  </a:lnTo>
                  <a:lnTo>
                    <a:pt x="2577" y="781"/>
                  </a:lnTo>
                  <a:lnTo>
                    <a:pt x="2438" y="701"/>
                  </a:lnTo>
                  <a:close/>
                  <a:moveTo>
                    <a:pt x="1846" y="639"/>
                  </a:moveTo>
                  <a:lnTo>
                    <a:pt x="1709" y="719"/>
                  </a:lnTo>
                  <a:lnTo>
                    <a:pt x="1848" y="797"/>
                  </a:lnTo>
                  <a:lnTo>
                    <a:pt x="1985" y="719"/>
                  </a:lnTo>
                  <a:lnTo>
                    <a:pt x="1846" y="639"/>
                  </a:lnTo>
                  <a:close/>
                  <a:moveTo>
                    <a:pt x="1505" y="635"/>
                  </a:moveTo>
                  <a:lnTo>
                    <a:pt x="1368" y="714"/>
                  </a:lnTo>
                  <a:lnTo>
                    <a:pt x="1507" y="794"/>
                  </a:lnTo>
                  <a:lnTo>
                    <a:pt x="1644" y="714"/>
                  </a:lnTo>
                  <a:lnTo>
                    <a:pt x="1505" y="635"/>
                  </a:lnTo>
                  <a:close/>
                  <a:moveTo>
                    <a:pt x="1163" y="630"/>
                  </a:moveTo>
                  <a:lnTo>
                    <a:pt x="1026" y="710"/>
                  </a:lnTo>
                  <a:lnTo>
                    <a:pt x="1163" y="789"/>
                  </a:lnTo>
                  <a:lnTo>
                    <a:pt x="1301" y="710"/>
                  </a:lnTo>
                  <a:lnTo>
                    <a:pt x="1163" y="630"/>
                  </a:lnTo>
                  <a:close/>
                  <a:moveTo>
                    <a:pt x="822" y="627"/>
                  </a:moveTo>
                  <a:lnTo>
                    <a:pt x="685" y="706"/>
                  </a:lnTo>
                  <a:lnTo>
                    <a:pt x="822" y="786"/>
                  </a:lnTo>
                  <a:lnTo>
                    <a:pt x="959" y="706"/>
                  </a:lnTo>
                  <a:lnTo>
                    <a:pt x="822" y="627"/>
                  </a:lnTo>
                  <a:close/>
                  <a:moveTo>
                    <a:pt x="137" y="619"/>
                  </a:moveTo>
                  <a:lnTo>
                    <a:pt x="0" y="697"/>
                  </a:lnTo>
                  <a:lnTo>
                    <a:pt x="139" y="777"/>
                  </a:lnTo>
                  <a:lnTo>
                    <a:pt x="276" y="697"/>
                  </a:lnTo>
                  <a:lnTo>
                    <a:pt x="137" y="619"/>
                  </a:lnTo>
                  <a:close/>
                  <a:moveTo>
                    <a:pt x="2263" y="601"/>
                  </a:moveTo>
                  <a:lnTo>
                    <a:pt x="2126" y="679"/>
                  </a:lnTo>
                  <a:lnTo>
                    <a:pt x="2265" y="760"/>
                  </a:lnTo>
                  <a:lnTo>
                    <a:pt x="2402" y="679"/>
                  </a:lnTo>
                  <a:lnTo>
                    <a:pt x="2263" y="601"/>
                  </a:lnTo>
                  <a:close/>
                  <a:moveTo>
                    <a:pt x="1672" y="539"/>
                  </a:moveTo>
                  <a:lnTo>
                    <a:pt x="1534" y="619"/>
                  </a:lnTo>
                  <a:lnTo>
                    <a:pt x="1673" y="697"/>
                  </a:lnTo>
                  <a:lnTo>
                    <a:pt x="1810" y="619"/>
                  </a:lnTo>
                  <a:lnTo>
                    <a:pt x="1672" y="539"/>
                  </a:lnTo>
                  <a:close/>
                  <a:moveTo>
                    <a:pt x="1330" y="536"/>
                  </a:moveTo>
                  <a:lnTo>
                    <a:pt x="1193" y="614"/>
                  </a:lnTo>
                  <a:lnTo>
                    <a:pt x="1332" y="693"/>
                  </a:lnTo>
                  <a:lnTo>
                    <a:pt x="1469" y="614"/>
                  </a:lnTo>
                  <a:lnTo>
                    <a:pt x="1330" y="536"/>
                  </a:lnTo>
                  <a:close/>
                  <a:moveTo>
                    <a:pt x="989" y="531"/>
                  </a:moveTo>
                  <a:lnTo>
                    <a:pt x="851" y="611"/>
                  </a:lnTo>
                  <a:lnTo>
                    <a:pt x="989" y="689"/>
                  </a:lnTo>
                  <a:lnTo>
                    <a:pt x="1126" y="611"/>
                  </a:lnTo>
                  <a:lnTo>
                    <a:pt x="989" y="531"/>
                  </a:lnTo>
                  <a:close/>
                  <a:moveTo>
                    <a:pt x="647" y="527"/>
                  </a:moveTo>
                  <a:lnTo>
                    <a:pt x="508" y="606"/>
                  </a:lnTo>
                  <a:lnTo>
                    <a:pt x="647" y="684"/>
                  </a:lnTo>
                  <a:lnTo>
                    <a:pt x="784" y="606"/>
                  </a:lnTo>
                  <a:lnTo>
                    <a:pt x="647" y="527"/>
                  </a:lnTo>
                  <a:close/>
                  <a:moveTo>
                    <a:pt x="304" y="523"/>
                  </a:moveTo>
                  <a:lnTo>
                    <a:pt x="167" y="601"/>
                  </a:lnTo>
                  <a:lnTo>
                    <a:pt x="481" y="781"/>
                  </a:lnTo>
                  <a:lnTo>
                    <a:pt x="618" y="702"/>
                  </a:lnTo>
                  <a:lnTo>
                    <a:pt x="304" y="523"/>
                  </a:lnTo>
                  <a:close/>
                  <a:moveTo>
                    <a:pt x="2088" y="500"/>
                  </a:moveTo>
                  <a:lnTo>
                    <a:pt x="1951" y="580"/>
                  </a:lnTo>
                  <a:lnTo>
                    <a:pt x="2090" y="658"/>
                  </a:lnTo>
                  <a:lnTo>
                    <a:pt x="2227" y="580"/>
                  </a:lnTo>
                  <a:lnTo>
                    <a:pt x="2088" y="500"/>
                  </a:lnTo>
                  <a:close/>
                  <a:moveTo>
                    <a:pt x="1497" y="439"/>
                  </a:moveTo>
                  <a:lnTo>
                    <a:pt x="1360" y="518"/>
                  </a:lnTo>
                  <a:lnTo>
                    <a:pt x="1498" y="598"/>
                  </a:lnTo>
                  <a:lnTo>
                    <a:pt x="1636" y="518"/>
                  </a:lnTo>
                  <a:lnTo>
                    <a:pt x="1497" y="439"/>
                  </a:lnTo>
                  <a:close/>
                  <a:moveTo>
                    <a:pt x="1155" y="434"/>
                  </a:moveTo>
                  <a:lnTo>
                    <a:pt x="1018" y="514"/>
                  </a:lnTo>
                  <a:lnTo>
                    <a:pt x="1155" y="593"/>
                  </a:lnTo>
                  <a:lnTo>
                    <a:pt x="1293" y="514"/>
                  </a:lnTo>
                  <a:lnTo>
                    <a:pt x="1155" y="434"/>
                  </a:lnTo>
                  <a:close/>
                  <a:moveTo>
                    <a:pt x="814" y="431"/>
                  </a:moveTo>
                  <a:lnTo>
                    <a:pt x="677" y="509"/>
                  </a:lnTo>
                  <a:lnTo>
                    <a:pt x="814" y="590"/>
                  </a:lnTo>
                  <a:lnTo>
                    <a:pt x="951" y="509"/>
                  </a:lnTo>
                  <a:lnTo>
                    <a:pt x="814" y="431"/>
                  </a:lnTo>
                  <a:close/>
                  <a:moveTo>
                    <a:pt x="471" y="426"/>
                  </a:moveTo>
                  <a:lnTo>
                    <a:pt x="334" y="506"/>
                  </a:lnTo>
                  <a:lnTo>
                    <a:pt x="472" y="585"/>
                  </a:lnTo>
                  <a:lnTo>
                    <a:pt x="610" y="506"/>
                  </a:lnTo>
                  <a:lnTo>
                    <a:pt x="471" y="426"/>
                  </a:lnTo>
                  <a:close/>
                  <a:moveTo>
                    <a:pt x="1913" y="400"/>
                  </a:moveTo>
                  <a:lnTo>
                    <a:pt x="1776" y="480"/>
                  </a:lnTo>
                  <a:lnTo>
                    <a:pt x="1913" y="559"/>
                  </a:lnTo>
                  <a:lnTo>
                    <a:pt x="2052" y="480"/>
                  </a:lnTo>
                  <a:lnTo>
                    <a:pt x="1913" y="400"/>
                  </a:lnTo>
                  <a:close/>
                  <a:moveTo>
                    <a:pt x="1322" y="338"/>
                  </a:moveTo>
                  <a:lnTo>
                    <a:pt x="1185" y="418"/>
                  </a:lnTo>
                  <a:lnTo>
                    <a:pt x="1322" y="496"/>
                  </a:lnTo>
                  <a:lnTo>
                    <a:pt x="1461" y="418"/>
                  </a:lnTo>
                  <a:lnTo>
                    <a:pt x="1322" y="338"/>
                  </a:lnTo>
                  <a:close/>
                  <a:moveTo>
                    <a:pt x="980" y="335"/>
                  </a:moveTo>
                  <a:lnTo>
                    <a:pt x="843" y="413"/>
                  </a:lnTo>
                  <a:lnTo>
                    <a:pt x="980" y="493"/>
                  </a:lnTo>
                  <a:lnTo>
                    <a:pt x="1118" y="413"/>
                  </a:lnTo>
                  <a:lnTo>
                    <a:pt x="980" y="335"/>
                  </a:lnTo>
                  <a:close/>
                  <a:moveTo>
                    <a:pt x="637" y="330"/>
                  </a:moveTo>
                  <a:lnTo>
                    <a:pt x="500" y="410"/>
                  </a:lnTo>
                  <a:lnTo>
                    <a:pt x="639" y="488"/>
                  </a:lnTo>
                  <a:lnTo>
                    <a:pt x="776" y="410"/>
                  </a:lnTo>
                  <a:lnTo>
                    <a:pt x="637" y="330"/>
                  </a:lnTo>
                  <a:close/>
                  <a:moveTo>
                    <a:pt x="1739" y="300"/>
                  </a:moveTo>
                  <a:lnTo>
                    <a:pt x="1601" y="379"/>
                  </a:lnTo>
                  <a:lnTo>
                    <a:pt x="1739" y="459"/>
                  </a:lnTo>
                  <a:lnTo>
                    <a:pt x="1876" y="379"/>
                  </a:lnTo>
                  <a:lnTo>
                    <a:pt x="1739" y="300"/>
                  </a:lnTo>
                  <a:close/>
                  <a:moveTo>
                    <a:pt x="1147" y="238"/>
                  </a:moveTo>
                  <a:lnTo>
                    <a:pt x="1010" y="318"/>
                  </a:lnTo>
                  <a:lnTo>
                    <a:pt x="1147" y="397"/>
                  </a:lnTo>
                  <a:lnTo>
                    <a:pt x="1284" y="318"/>
                  </a:lnTo>
                  <a:lnTo>
                    <a:pt x="1147" y="238"/>
                  </a:lnTo>
                  <a:close/>
                  <a:moveTo>
                    <a:pt x="804" y="235"/>
                  </a:moveTo>
                  <a:lnTo>
                    <a:pt x="667" y="313"/>
                  </a:lnTo>
                  <a:lnTo>
                    <a:pt x="806" y="392"/>
                  </a:lnTo>
                  <a:lnTo>
                    <a:pt x="943" y="313"/>
                  </a:lnTo>
                  <a:lnTo>
                    <a:pt x="804" y="235"/>
                  </a:lnTo>
                  <a:close/>
                  <a:moveTo>
                    <a:pt x="1562" y="199"/>
                  </a:moveTo>
                  <a:lnTo>
                    <a:pt x="1425" y="279"/>
                  </a:lnTo>
                  <a:lnTo>
                    <a:pt x="1564" y="358"/>
                  </a:lnTo>
                  <a:lnTo>
                    <a:pt x="1701" y="279"/>
                  </a:lnTo>
                  <a:lnTo>
                    <a:pt x="1562" y="199"/>
                  </a:lnTo>
                  <a:close/>
                  <a:moveTo>
                    <a:pt x="972" y="139"/>
                  </a:moveTo>
                  <a:lnTo>
                    <a:pt x="833" y="217"/>
                  </a:lnTo>
                  <a:lnTo>
                    <a:pt x="972" y="297"/>
                  </a:lnTo>
                  <a:lnTo>
                    <a:pt x="1110" y="217"/>
                  </a:lnTo>
                  <a:lnTo>
                    <a:pt x="972" y="139"/>
                  </a:lnTo>
                  <a:close/>
                  <a:moveTo>
                    <a:pt x="1387" y="99"/>
                  </a:moveTo>
                  <a:lnTo>
                    <a:pt x="1250" y="179"/>
                  </a:lnTo>
                  <a:lnTo>
                    <a:pt x="1389" y="258"/>
                  </a:lnTo>
                  <a:lnTo>
                    <a:pt x="1526" y="179"/>
                  </a:lnTo>
                  <a:lnTo>
                    <a:pt x="1387" y="99"/>
                  </a:lnTo>
                  <a:close/>
                  <a:moveTo>
                    <a:pt x="1212" y="0"/>
                  </a:moveTo>
                  <a:lnTo>
                    <a:pt x="1075" y="78"/>
                  </a:lnTo>
                  <a:lnTo>
                    <a:pt x="1214" y="158"/>
                  </a:lnTo>
                  <a:lnTo>
                    <a:pt x="1351" y="78"/>
                  </a:lnTo>
                  <a:lnTo>
                    <a:pt x="1212" y="0"/>
                  </a:lnTo>
                  <a:close/>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3047"/>
            <p:cNvSpPr>
              <a:spLocks noEditPoints="1"/>
            </p:cNvSpPr>
            <p:nvPr/>
          </p:nvSpPr>
          <p:spPr bwMode="auto">
            <a:xfrm>
              <a:off x="7081416" y="2914070"/>
              <a:ext cx="3497165" cy="2005543"/>
            </a:xfrm>
            <a:custGeom>
              <a:avLst/>
              <a:gdLst>
                <a:gd name="T0" fmla="*/ 2444 w 3627"/>
                <a:gd name="T1" fmla="*/ 1905 h 2080"/>
                <a:gd name="T2" fmla="*/ 2377 w 3627"/>
                <a:gd name="T3" fmla="*/ 1900 h 2080"/>
                <a:gd name="T4" fmla="*/ 2405 w 3627"/>
                <a:gd name="T5" fmla="*/ 1725 h 2080"/>
                <a:gd name="T6" fmla="*/ 2065 w 3627"/>
                <a:gd name="T7" fmla="*/ 1879 h 2080"/>
                <a:gd name="T8" fmla="*/ 2915 w 3627"/>
                <a:gd name="T9" fmla="*/ 1634 h 2080"/>
                <a:gd name="T10" fmla="*/ 2093 w 3627"/>
                <a:gd name="T11" fmla="*/ 1704 h 2080"/>
                <a:gd name="T12" fmla="*/ 3219 w 3627"/>
                <a:gd name="T13" fmla="*/ 1616 h 2080"/>
                <a:gd name="T14" fmla="*/ 2397 w 3627"/>
                <a:gd name="T15" fmla="*/ 1529 h 2080"/>
                <a:gd name="T16" fmla="*/ 1714 w 3627"/>
                <a:gd name="T17" fmla="*/ 1679 h 2080"/>
                <a:gd name="T18" fmla="*/ 3248 w 3627"/>
                <a:gd name="T19" fmla="*/ 1441 h 2080"/>
                <a:gd name="T20" fmla="*/ 2426 w 3627"/>
                <a:gd name="T21" fmla="*/ 1513 h 2080"/>
                <a:gd name="T22" fmla="*/ 1676 w 3627"/>
                <a:gd name="T23" fmla="*/ 1500 h 2080"/>
                <a:gd name="T24" fmla="*/ 2730 w 3627"/>
                <a:gd name="T25" fmla="*/ 1336 h 2080"/>
                <a:gd name="T26" fmla="*/ 3490 w 3627"/>
                <a:gd name="T27" fmla="*/ 1461 h 2080"/>
                <a:gd name="T28" fmla="*/ 2899 w 3627"/>
                <a:gd name="T29" fmla="*/ 1242 h 2080"/>
                <a:gd name="T30" fmla="*/ 2214 w 3627"/>
                <a:gd name="T31" fmla="*/ 1232 h 2080"/>
                <a:gd name="T32" fmla="*/ 1531 w 3627"/>
                <a:gd name="T33" fmla="*/ 1224 h 2080"/>
                <a:gd name="T34" fmla="*/ 2243 w 3627"/>
                <a:gd name="T35" fmla="*/ 1215 h 2080"/>
                <a:gd name="T36" fmla="*/ 2176 w 3627"/>
                <a:gd name="T37" fmla="*/ 1212 h 2080"/>
                <a:gd name="T38" fmla="*/ 1355 w 3627"/>
                <a:gd name="T39" fmla="*/ 1124 h 2080"/>
                <a:gd name="T40" fmla="*/ 3140 w 3627"/>
                <a:gd name="T41" fmla="*/ 1260 h 2080"/>
                <a:gd name="T42" fmla="*/ 2547 w 3627"/>
                <a:gd name="T43" fmla="*/ 1041 h 2080"/>
                <a:gd name="T44" fmla="*/ 1727 w 3627"/>
                <a:gd name="T45" fmla="*/ 1111 h 2080"/>
                <a:gd name="T46" fmla="*/ 1660 w 3627"/>
                <a:gd name="T47" fmla="*/ 1108 h 2080"/>
                <a:gd name="T48" fmla="*/ 2964 w 3627"/>
                <a:gd name="T49" fmla="*/ 1001 h 2080"/>
                <a:gd name="T50" fmla="*/ 2374 w 3627"/>
                <a:gd name="T51" fmla="*/ 1098 h 2080"/>
                <a:gd name="T52" fmla="*/ 2031 w 3627"/>
                <a:gd name="T53" fmla="*/ 936 h 2080"/>
                <a:gd name="T54" fmla="*/ 1209 w 3627"/>
                <a:gd name="T55" fmla="*/ 1006 h 2080"/>
                <a:gd name="T56" fmla="*/ 1144 w 3627"/>
                <a:gd name="T57" fmla="*/ 1003 h 2080"/>
                <a:gd name="T58" fmla="*/ 2198 w 3627"/>
                <a:gd name="T59" fmla="*/ 840 h 2080"/>
                <a:gd name="T60" fmla="*/ 1856 w 3627"/>
                <a:gd name="T61" fmla="*/ 995 h 2080"/>
                <a:gd name="T62" fmla="*/ 1513 w 3627"/>
                <a:gd name="T63" fmla="*/ 831 h 2080"/>
                <a:gd name="T64" fmla="*/ 693 w 3627"/>
                <a:gd name="T65" fmla="*/ 902 h 2080"/>
                <a:gd name="T66" fmla="*/ 1502 w 3627"/>
                <a:gd name="T67" fmla="*/ 1400 h 2080"/>
                <a:gd name="T68" fmla="*/ 2023 w 3627"/>
                <a:gd name="T69" fmla="*/ 740 h 2080"/>
                <a:gd name="T70" fmla="*/ 1681 w 3627"/>
                <a:gd name="T71" fmla="*/ 893 h 2080"/>
                <a:gd name="T72" fmla="*/ 1338 w 3627"/>
                <a:gd name="T73" fmla="*/ 732 h 2080"/>
                <a:gd name="T74" fmla="*/ 518 w 3627"/>
                <a:gd name="T75" fmla="*/ 802 h 2080"/>
                <a:gd name="T76" fmla="*/ 451 w 3627"/>
                <a:gd name="T77" fmla="*/ 799 h 2080"/>
                <a:gd name="T78" fmla="*/ 1846 w 3627"/>
                <a:gd name="T79" fmla="*/ 639 h 2080"/>
                <a:gd name="T80" fmla="*/ 1507 w 3627"/>
                <a:gd name="T81" fmla="*/ 794 h 2080"/>
                <a:gd name="T82" fmla="*/ 1163 w 3627"/>
                <a:gd name="T83" fmla="*/ 630 h 2080"/>
                <a:gd name="T84" fmla="*/ 0 w 3627"/>
                <a:gd name="T85" fmla="*/ 697 h 2080"/>
                <a:gd name="T86" fmla="*/ 2402 w 3627"/>
                <a:gd name="T87" fmla="*/ 679 h 2080"/>
                <a:gd name="T88" fmla="*/ 1330 w 3627"/>
                <a:gd name="T89" fmla="*/ 536 h 2080"/>
                <a:gd name="T90" fmla="*/ 989 w 3627"/>
                <a:gd name="T91" fmla="*/ 689 h 2080"/>
                <a:gd name="T92" fmla="*/ 647 w 3627"/>
                <a:gd name="T93" fmla="*/ 527 h 2080"/>
                <a:gd name="T94" fmla="*/ 1951 w 3627"/>
                <a:gd name="T95" fmla="*/ 580 h 2080"/>
                <a:gd name="T96" fmla="*/ 1636 w 3627"/>
                <a:gd name="T97" fmla="*/ 518 h 2080"/>
                <a:gd name="T98" fmla="*/ 814 w 3627"/>
                <a:gd name="T99" fmla="*/ 431 h 2080"/>
                <a:gd name="T100" fmla="*/ 472 w 3627"/>
                <a:gd name="T101" fmla="*/ 585 h 2080"/>
                <a:gd name="T102" fmla="*/ 1913 w 3627"/>
                <a:gd name="T103" fmla="*/ 400 h 2080"/>
                <a:gd name="T104" fmla="*/ 843 w 3627"/>
                <a:gd name="T105" fmla="*/ 413 h 2080"/>
                <a:gd name="T106" fmla="*/ 776 w 3627"/>
                <a:gd name="T107" fmla="*/ 410 h 2080"/>
                <a:gd name="T108" fmla="*/ 1147 w 3627"/>
                <a:gd name="T109" fmla="*/ 238 h 2080"/>
                <a:gd name="T110" fmla="*/ 806 w 3627"/>
                <a:gd name="T111" fmla="*/ 392 h 2080"/>
                <a:gd name="T112" fmla="*/ 1562 w 3627"/>
                <a:gd name="T113" fmla="*/ 199 h 2080"/>
                <a:gd name="T114" fmla="*/ 1250 w 3627"/>
                <a:gd name="T115" fmla="*/ 179 h 2080"/>
                <a:gd name="T116" fmla="*/ 1351 w 3627"/>
                <a:gd name="T117" fmla="*/ 78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27" h="2080">
                  <a:moveTo>
                    <a:pt x="2415" y="1921"/>
                  </a:moveTo>
                  <a:lnTo>
                    <a:pt x="2278" y="2001"/>
                  </a:lnTo>
                  <a:lnTo>
                    <a:pt x="2415" y="2080"/>
                  </a:lnTo>
                  <a:lnTo>
                    <a:pt x="2552" y="2001"/>
                  </a:lnTo>
                  <a:lnTo>
                    <a:pt x="2415" y="1921"/>
                  </a:lnTo>
                  <a:moveTo>
                    <a:pt x="2582" y="1825"/>
                  </a:moveTo>
                  <a:lnTo>
                    <a:pt x="2444" y="1905"/>
                  </a:lnTo>
                  <a:lnTo>
                    <a:pt x="2582" y="1983"/>
                  </a:lnTo>
                  <a:lnTo>
                    <a:pt x="2719" y="1905"/>
                  </a:lnTo>
                  <a:lnTo>
                    <a:pt x="2582" y="1825"/>
                  </a:lnTo>
                  <a:moveTo>
                    <a:pt x="2238" y="1822"/>
                  </a:moveTo>
                  <a:lnTo>
                    <a:pt x="2101" y="1900"/>
                  </a:lnTo>
                  <a:lnTo>
                    <a:pt x="2240" y="1980"/>
                  </a:lnTo>
                  <a:lnTo>
                    <a:pt x="2377" y="1900"/>
                  </a:lnTo>
                  <a:lnTo>
                    <a:pt x="2238" y="1822"/>
                  </a:lnTo>
                  <a:moveTo>
                    <a:pt x="2748" y="1730"/>
                  </a:moveTo>
                  <a:lnTo>
                    <a:pt x="2611" y="1809"/>
                  </a:lnTo>
                  <a:lnTo>
                    <a:pt x="2748" y="1887"/>
                  </a:lnTo>
                  <a:lnTo>
                    <a:pt x="2885" y="1809"/>
                  </a:lnTo>
                  <a:lnTo>
                    <a:pt x="2748" y="1730"/>
                  </a:lnTo>
                  <a:moveTo>
                    <a:pt x="2405" y="1725"/>
                  </a:moveTo>
                  <a:lnTo>
                    <a:pt x="2268" y="1804"/>
                  </a:lnTo>
                  <a:lnTo>
                    <a:pt x="2407" y="1884"/>
                  </a:lnTo>
                  <a:lnTo>
                    <a:pt x="2544" y="1804"/>
                  </a:lnTo>
                  <a:lnTo>
                    <a:pt x="2405" y="1725"/>
                  </a:lnTo>
                  <a:moveTo>
                    <a:pt x="2064" y="1720"/>
                  </a:moveTo>
                  <a:lnTo>
                    <a:pt x="1926" y="1800"/>
                  </a:lnTo>
                  <a:lnTo>
                    <a:pt x="2065" y="1879"/>
                  </a:lnTo>
                  <a:lnTo>
                    <a:pt x="2203" y="1800"/>
                  </a:lnTo>
                  <a:lnTo>
                    <a:pt x="2064" y="1720"/>
                  </a:lnTo>
                  <a:moveTo>
                    <a:pt x="2915" y="1634"/>
                  </a:moveTo>
                  <a:lnTo>
                    <a:pt x="2778" y="1712"/>
                  </a:lnTo>
                  <a:lnTo>
                    <a:pt x="2915" y="1792"/>
                  </a:lnTo>
                  <a:lnTo>
                    <a:pt x="3052" y="1712"/>
                  </a:lnTo>
                  <a:lnTo>
                    <a:pt x="2915" y="1634"/>
                  </a:lnTo>
                  <a:moveTo>
                    <a:pt x="2573" y="1629"/>
                  </a:moveTo>
                  <a:lnTo>
                    <a:pt x="2435" y="1709"/>
                  </a:lnTo>
                  <a:lnTo>
                    <a:pt x="2573" y="1787"/>
                  </a:lnTo>
                  <a:lnTo>
                    <a:pt x="2711" y="1709"/>
                  </a:lnTo>
                  <a:lnTo>
                    <a:pt x="2573" y="1629"/>
                  </a:lnTo>
                  <a:moveTo>
                    <a:pt x="2230" y="1626"/>
                  </a:moveTo>
                  <a:lnTo>
                    <a:pt x="2093" y="1704"/>
                  </a:lnTo>
                  <a:lnTo>
                    <a:pt x="2232" y="1784"/>
                  </a:lnTo>
                  <a:lnTo>
                    <a:pt x="2369" y="1704"/>
                  </a:lnTo>
                  <a:lnTo>
                    <a:pt x="2230" y="1626"/>
                  </a:lnTo>
                  <a:moveTo>
                    <a:pt x="3082" y="1537"/>
                  </a:moveTo>
                  <a:lnTo>
                    <a:pt x="2944" y="1616"/>
                  </a:lnTo>
                  <a:lnTo>
                    <a:pt x="3082" y="1696"/>
                  </a:lnTo>
                  <a:lnTo>
                    <a:pt x="3219" y="1616"/>
                  </a:lnTo>
                  <a:lnTo>
                    <a:pt x="3082" y="1537"/>
                  </a:lnTo>
                  <a:moveTo>
                    <a:pt x="2740" y="1532"/>
                  </a:moveTo>
                  <a:lnTo>
                    <a:pt x="2603" y="1612"/>
                  </a:lnTo>
                  <a:lnTo>
                    <a:pt x="2740" y="1691"/>
                  </a:lnTo>
                  <a:lnTo>
                    <a:pt x="2877" y="1612"/>
                  </a:lnTo>
                  <a:lnTo>
                    <a:pt x="2740" y="1532"/>
                  </a:lnTo>
                  <a:moveTo>
                    <a:pt x="2397" y="1529"/>
                  </a:moveTo>
                  <a:lnTo>
                    <a:pt x="2260" y="1608"/>
                  </a:lnTo>
                  <a:lnTo>
                    <a:pt x="2399" y="1688"/>
                  </a:lnTo>
                  <a:lnTo>
                    <a:pt x="2536" y="1608"/>
                  </a:lnTo>
                  <a:lnTo>
                    <a:pt x="2397" y="1529"/>
                  </a:lnTo>
                  <a:moveTo>
                    <a:pt x="1714" y="1521"/>
                  </a:moveTo>
                  <a:lnTo>
                    <a:pt x="1577" y="1599"/>
                  </a:lnTo>
                  <a:lnTo>
                    <a:pt x="1714" y="1679"/>
                  </a:lnTo>
                  <a:lnTo>
                    <a:pt x="1853" y="1599"/>
                  </a:lnTo>
                  <a:lnTo>
                    <a:pt x="1714" y="1521"/>
                  </a:lnTo>
                  <a:moveTo>
                    <a:pt x="3248" y="1441"/>
                  </a:moveTo>
                  <a:lnTo>
                    <a:pt x="3111" y="1521"/>
                  </a:lnTo>
                  <a:lnTo>
                    <a:pt x="3248" y="1599"/>
                  </a:lnTo>
                  <a:lnTo>
                    <a:pt x="3387" y="1521"/>
                  </a:lnTo>
                  <a:lnTo>
                    <a:pt x="3248" y="1441"/>
                  </a:lnTo>
                  <a:moveTo>
                    <a:pt x="2907" y="1438"/>
                  </a:moveTo>
                  <a:lnTo>
                    <a:pt x="2769" y="1516"/>
                  </a:lnTo>
                  <a:lnTo>
                    <a:pt x="2907" y="1596"/>
                  </a:lnTo>
                  <a:lnTo>
                    <a:pt x="3044" y="1516"/>
                  </a:lnTo>
                  <a:lnTo>
                    <a:pt x="2907" y="1438"/>
                  </a:lnTo>
                  <a:moveTo>
                    <a:pt x="2564" y="1433"/>
                  </a:moveTo>
                  <a:lnTo>
                    <a:pt x="2426" y="1513"/>
                  </a:lnTo>
                  <a:lnTo>
                    <a:pt x="2565" y="1591"/>
                  </a:lnTo>
                  <a:lnTo>
                    <a:pt x="2702" y="1513"/>
                  </a:lnTo>
                  <a:lnTo>
                    <a:pt x="2564" y="1433"/>
                  </a:lnTo>
                  <a:moveTo>
                    <a:pt x="1539" y="1420"/>
                  </a:moveTo>
                  <a:lnTo>
                    <a:pt x="1402" y="1500"/>
                  </a:lnTo>
                  <a:lnTo>
                    <a:pt x="1539" y="1578"/>
                  </a:lnTo>
                  <a:lnTo>
                    <a:pt x="1676" y="1500"/>
                  </a:lnTo>
                  <a:lnTo>
                    <a:pt x="1539" y="1420"/>
                  </a:lnTo>
                  <a:moveTo>
                    <a:pt x="3073" y="1341"/>
                  </a:moveTo>
                  <a:lnTo>
                    <a:pt x="2936" y="1420"/>
                  </a:lnTo>
                  <a:lnTo>
                    <a:pt x="3073" y="1500"/>
                  </a:lnTo>
                  <a:lnTo>
                    <a:pt x="3211" y="1420"/>
                  </a:lnTo>
                  <a:lnTo>
                    <a:pt x="3073" y="1341"/>
                  </a:lnTo>
                  <a:moveTo>
                    <a:pt x="2730" y="1336"/>
                  </a:moveTo>
                  <a:lnTo>
                    <a:pt x="2593" y="1416"/>
                  </a:lnTo>
                  <a:lnTo>
                    <a:pt x="2732" y="1495"/>
                  </a:lnTo>
                  <a:lnTo>
                    <a:pt x="2869" y="1416"/>
                  </a:lnTo>
                  <a:lnTo>
                    <a:pt x="2730" y="1336"/>
                  </a:lnTo>
                  <a:moveTo>
                    <a:pt x="3490" y="1302"/>
                  </a:moveTo>
                  <a:lnTo>
                    <a:pt x="3351" y="1382"/>
                  </a:lnTo>
                  <a:lnTo>
                    <a:pt x="3490" y="1461"/>
                  </a:lnTo>
                  <a:lnTo>
                    <a:pt x="3627" y="1382"/>
                  </a:lnTo>
                  <a:lnTo>
                    <a:pt x="3490" y="1302"/>
                  </a:lnTo>
                  <a:moveTo>
                    <a:pt x="2899" y="1242"/>
                  </a:moveTo>
                  <a:lnTo>
                    <a:pt x="2760" y="1320"/>
                  </a:lnTo>
                  <a:lnTo>
                    <a:pt x="2899" y="1398"/>
                  </a:lnTo>
                  <a:lnTo>
                    <a:pt x="3036" y="1320"/>
                  </a:lnTo>
                  <a:lnTo>
                    <a:pt x="2899" y="1242"/>
                  </a:lnTo>
                  <a:moveTo>
                    <a:pt x="1873" y="1228"/>
                  </a:moveTo>
                  <a:lnTo>
                    <a:pt x="1735" y="1307"/>
                  </a:lnTo>
                  <a:lnTo>
                    <a:pt x="2049" y="1487"/>
                  </a:lnTo>
                  <a:lnTo>
                    <a:pt x="2070" y="1475"/>
                  </a:lnTo>
                  <a:lnTo>
                    <a:pt x="2186" y="1408"/>
                  </a:lnTo>
                  <a:lnTo>
                    <a:pt x="2353" y="1312"/>
                  </a:lnTo>
                  <a:lnTo>
                    <a:pt x="2214" y="1232"/>
                  </a:lnTo>
                  <a:lnTo>
                    <a:pt x="2047" y="1328"/>
                  </a:lnTo>
                  <a:lnTo>
                    <a:pt x="1873" y="1228"/>
                  </a:lnTo>
                  <a:moveTo>
                    <a:pt x="1531" y="1224"/>
                  </a:moveTo>
                  <a:lnTo>
                    <a:pt x="1394" y="1304"/>
                  </a:lnTo>
                  <a:lnTo>
                    <a:pt x="1882" y="1583"/>
                  </a:lnTo>
                  <a:lnTo>
                    <a:pt x="2020" y="1505"/>
                  </a:lnTo>
                  <a:lnTo>
                    <a:pt x="1531" y="1224"/>
                  </a:lnTo>
                  <a:moveTo>
                    <a:pt x="3314" y="1202"/>
                  </a:moveTo>
                  <a:lnTo>
                    <a:pt x="3176" y="1281"/>
                  </a:lnTo>
                  <a:lnTo>
                    <a:pt x="3315" y="1361"/>
                  </a:lnTo>
                  <a:lnTo>
                    <a:pt x="3452" y="1281"/>
                  </a:lnTo>
                  <a:lnTo>
                    <a:pt x="3314" y="1202"/>
                  </a:lnTo>
                  <a:moveTo>
                    <a:pt x="2381" y="1137"/>
                  </a:moveTo>
                  <a:lnTo>
                    <a:pt x="2243" y="1215"/>
                  </a:lnTo>
                  <a:lnTo>
                    <a:pt x="2382" y="1295"/>
                  </a:lnTo>
                  <a:lnTo>
                    <a:pt x="2520" y="1215"/>
                  </a:lnTo>
                  <a:lnTo>
                    <a:pt x="2381" y="1137"/>
                  </a:lnTo>
                  <a:moveTo>
                    <a:pt x="2039" y="1132"/>
                  </a:moveTo>
                  <a:lnTo>
                    <a:pt x="1902" y="1212"/>
                  </a:lnTo>
                  <a:lnTo>
                    <a:pt x="2039" y="1291"/>
                  </a:lnTo>
                  <a:lnTo>
                    <a:pt x="2176" y="1212"/>
                  </a:lnTo>
                  <a:lnTo>
                    <a:pt x="2039" y="1132"/>
                  </a:lnTo>
                  <a:moveTo>
                    <a:pt x="1698" y="1129"/>
                  </a:moveTo>
                  <a:lnTo>
                    <a:pt x="1560" y="1207"/>
                  </a:lnTo>
                  <a:lnTo>
                    <a:pt x="1698" y="1286"/>
                  </a:lnTo>
                  <a:lnTo>
                    <a:pt x="1835" y="1207"/>
                  </a:lnTo>
                  <a:lnTo>
                    <a:pt x="1698" y="1129"/>
                  </a:lnTo>
                  <a:moveTo>
                    <a:pt x="1355" y="1124"/>
                  </a:moveTo>
                  <a:lnTo>
                    <a:pt x="1217" y="1202"/>
                  </a:lnTo>
                  <a:lnTo>
                    <a:pt x="1356" y="1282"/>
                  </a:lnTo>
                  <a:lnTo>
                    <a:pt x="1493" y="1204"/>
                  </a:lnTo>
                  <a:lnTo>
                    <a:pt x="1355" y="1124"/>
                  </a:lnTo>
                  <a:moveTo>
                    <a:pt x="3139" y="1101"/>
                  </a:moveTo>
                  <a:lnTo>
                    <a:pt x="3001" y="1181"/>
                  </a:lnTo>
                  <a:lnTo>
                    <a:pt x="3140" y="1260"/>
                  </a:lnTo>
                  <a:lnTo>
                    <a:pt x="3278" y="1181"/>
                  </a:lnTo>
                  <a:lnTo>
                    <a:pt x="3139" y="1101"/>
                  </a:lnTo>
                  <a:moveTo>
                    <a:pt x="2547" y="1041"/>
                  </a:moveTo>
                  <a:lnTo>
                    <a:pt x="2410" y="1119"/>
                  </a:lnTo>
                  <a:lnTo>
                    <a:pt x="2549" y="1199"/>
                  </a:lnTo>
                  <a:lnTo>
                    <a:pt x="2686" y="1119"/>
                  </a:lnTo>
                  <a:lnTo>
                    <a:pt x="2547" y="1041"/>
                  </a:lnTo>
                  <a:moveTo>
                    <a:pt x="2206" y="1036"/>
                  </a:moveTo>
                  <a:lnTo>
                    <a:pt x="2069" y="1116"/>
                  </a:lnTo>
                  <a:lnTo>
                    <a:pt x="2207" y="1194"/>
                  </a:lnTo>
                  <a:lnTo>
                    <a:pt x="2345" y="1116"/>
                  </a:lnTo>
                  <a:lnTo>
                    <a:pt x="2206" y="1036"/>
                  </a:lnTo>
                  <a:moveTo>
                    <a:pt x="1864" y="1032"/>
                  </a:moveTo>
                  <a:lnTo>
                    <a:pt x="1727" y="1111"/>
                  </a:lnTo>
                  <a:lnTo>
                    <a:pt x="1864" y="1191"/>
                  </a:lnTo>
                  <a:lnTo>
                    <a:pt x="2002" y="1111"/>
                  </a:lnTo>
                  <a:lnTo>
                    <a:pt x="1864" y="1032"/>
                  </a:lnTo>
                  <a:moveTo>
                    <a:pt x="1521" y="1027"/>
                  </a:moveTo>
                  <a:lnTo>
                    <a:pt x="1384" y="1108"/>
                  </a:lnTo>
                  <a:lnTo>
                    <a:pt x="1523" y="1186"/>
                  </a:lnTo>
                  <a:lnTo>
                    <a:pt x="1660" y="1108"/>
                  </a:lnTo>
                  <a:lnTo>
                    <a:pt x="1521" y="1027"/>
                  </a:lnTo>
                  <a:moveTo>
                    <a:pt x="1180" y="1024"/>
                  </a:moveTo>
                  <a:lnTo>
                    <a:pt x="1043" y="1103"/>
                  </a:lnTo>
                  <a:lnTo>
                    <a:pt x="1181" y="1183"/>
                  </a:lnTo>
                  <a:lnTo>
                    <a:pt x="1319" y="1103"/>
                  </a:lnTo>
                  <a:lnTo>
                    <a:pt x="1180" y="1024"/>
                  </a:lnTo>
                  <a:moveTo>
                    <a:pt x="2964" y="1001"/>
                  </a:moveTo>
                  <a:lnTo>
                    <a:pt x="2827" y="1081"/>
                  </a:lnTo>
                  <a:lnTo>
                    <a:pt x="2964" y="1160"/>
                  </a:lnTo>
                  <a:lnTo>
                    <a:pt x="3103" y="1081"/>
                  </a:lnTo>
                  <a:lnTo>
                    <a:pt x="2964" y="1001"/>
                  </a:lnTo>
                  <a:moveTo>
                    <a:pt x="2372" y="939"/>
                  </a:moveTo>
                  <a:lnTo>
                    <a:pt x="2235" y="1019"/>
                  </a:lnTo>
                  <a:lnTo>
                    <a:pt x="2374" y="1098"/>
                  </a:lnTo>
                  <a:lnTo>
                    <a:pt x="2511" y="1019"/>
                  </a:lnTo>
                  <a:lnTo>
                    <a:pt x="2372" y="939"/>
                  </a:lnTo>
                  <a:moveTo>
                    <a:pt x="2031" y="936"/>
                  </a:moveTo>
                  <a:lnTo>
                    <a:pt x="1894" y="1014"/>
                  </a:lnTo>
                  <a:lnTo>
                    <a:pt x="2031" y="1094"/>
                  </a:lnTo>
                  <a:lnTo>
                    <a:pt x="2168" y="1014"/>
                  </a:lnTo>
                  <a:lnTo>
                    <a:pt x="2031" y="936"/>
                  </a:lnTo>
                  <a:moveTo>
                    <a:pt x="1688" y="931"/>
                  </a:moveTo>
                  <a:lnTo>
                    <a:pt x="1551" y="1011"/>
                  </a:lnTo>
                  <a:lnTo>
                    <a:pt x="1690" y="1090"/>
                  </a:lnTo>
                  <a:lnTo>
                    <a:pt x="1827" y="1011"/>
                  </a:lnTo>
                  <a:lnTo>
                    <a:pt x="1688" y="931"/>
                  </a:lnTo>
                  <a:moveTo>
                    <a:pt x="1346" y="928"/>
                  </a:moveTo>
                  <a:lnTo>
                    <a:pt x="1209" y="1006"/>
                  </a:lnTo>
                  <a:lnTo>
                    <a:pt x="1348" y="1086"/>
                  </a:lnTo>
                  <a:lnTo>
                    <a:pt x="1485" y="1006"/>
                  </a:lnTo>
                  <a:lnTo>
                    <a:pt x="1346" y="928"/>
                  </a:lnTo>
                  <a:moveTo>
                    <a:pt x="1005" y="923"/>
                  </a:moveTo>
                  <a:lnTo>
                    <a:pt x="868" y="1003"/>
                  </a:lnTo>
                  <a:lnTo>
                    <a:pt x="1007" y="1081"/>
                  </a:lnTo>
                  <a:lnTo>
                    <a:pt x="1144" y="1003"/>
                  </a:lnTo>
                  <a:lnTo>
                    <a:pt x="1005" y="923"/>
                  </a:lnTo>
                  <a:moveTo>
                    <a:pt x="2789" y="902"/>
                  </a:moveTo>
                  <a:lnTo>
                    <a:pt x="2652" y="980"/>
                  </a:lnTo>
                  <a:lnTo>
                    <a:pt x="2789" y="1060"/>
                  </a:lnTo>
                  <a:lnTo>
                    <a:pt x="2928" y="980"/>
                  </a:lnTo>
                  <a:lnTo>
                    <a:pt x="2789" y="902"/>
                  </a:lnTo>
                  <a:moveTo>
                    <a:pt x="2198" y="840"/>
                  </a:moveTo>
                  <a:lnTo>
                    <a:pt x="2060" y="920"/>
                  </a:lnTo>
                  <a:lnTo>
                    <a:pt x="2198" y="998"/>
                  </a:lnTo>
                  <a:lnTo>
                    <a:pt x="2335" y="920"/>
                  </a:lnTo>
                  <a:lnTo>
                    <a:pt x="2198" y="840"/>
                  </a:lnTo>
                  <a:moveTo>
                    <a:pt x="1856" y="836"/>
                  </a:moveTo>
                  <a:lnTo>
                    <a:pt x="1719" y="915"/>
                  </a:lnTo>
                  <a:lnTo>
                    <a:pt x="1856" y="995"/>
                  </a:lnTo>
                  <a:lnTo>
                    <a:pt x="1993" y="915"/>
                  </a:lnTo>
                  <a:lnTo>
                    <a:pt x="1856" y="836"/>
                  </a:lnTo>
                  <a:moveTo>
                    <a:pt x="1513" y="831"/>
                  </a:moveTo>
                  <a:lnTo>
                    <a:pt x="1376" y="911"/>
                  </a:lnTo>
                  <a:lnTo>
                    <a:pt x="1515" y="990"/>
                  </a:lnTo>
                  <a:lnTo>
                    <a:pt x="1652" y="911"/>
                  </a:lnTo>
                  <a:lnTo>
                    <a:pt x="1513" y="831"/>
                  </a:lnTo>
                  <a:moveTo>
                    <a:pt x="1172" y="828"/>
                  </a:moveTo>
                  <a:lnTo>
                    <a:pt x="1034" y="907"/>
                  </a:lnTo>
                  <a:lnTo>
                    <a:pt x="1173" y="985"/>
                  </a:lnTo>
                  <a:lnTo>
                    <a:pt x="1311" y="907"/>
                  </a:lnTo>
                  <a:lnTo>
                    <a:pt x="1172" y="828"/>
                  </a:lnTo>
                  <a:moveTo>
                    <a:pt x="830" y="823"/>
                  </a:moveTo>
                  <a:lnTo>
                    <a:pt x="693" y="902"/>
                  </a:lnTo>
                  <a:lnTo>
                    <a:pt x="830" y="982"/>
                  </a:lnTo>
                  <a:lnTo>
                    <a:pt x="967" y="902"/>
                  </a:lnTo>
                  <a:lnTo>
                    <a:pt x="830" y="823"/>
                  </a:lnTo>
                  <a:moveTo>
                    <a:pt x="489" y="818"/>
                  </a:moveTo>
                  <a:lnTo>
                    <a:pt x="350" y="898"/>
                  </a:lnTo>
                  <a:lnTo>
                    <a:pt x="1364" y="1479"/>
                  </a:lnTo>
                  <a:lnTo>
                    <a:pt x="1502" y="1400"/>
                  </a:lnTo>
                  <a:lnTo>
                    <a:pt x="489" y="818"/>
                  </a:lnTo>
                  <a:moveTo>
                    <a:pt x="2614" y="800"/>
                  </a:moveTo>
                  <a:lnTo>
                    <a:pt x="2475" y="880"/>
                  </a:lnTo>
                  <a:lnTo>
                    <a:pt x="2614" y="959"/>
                  </a:lnTo>
                  <a:lnTo>
                    <a:pt x="2752" y="880"/>
                  </a:lnTo>
                  <a:lnTo>
                    <a:pt x="2614" y="800"/>
                  </a:lnTo>
                  <a:moveTo>
                    <a:pt x="2023" y="740"/>
                  </a:moveTo>
                  <a:lnTo>
                    <a:pt x="1886" y="818"/>
                  </a:lnTo>
                  <a:lnTo>
                    <a:pt x="2023" y="898"/>
                  </a:lnTo>
                  <a:lnTo>
                    <a:pt x="2160" y="818"/>
                  </a:lnTo>
                  <a:lnTo>
                    <a:pt x="2023" y="740"/>
                  </a:lnTo>
                  <a:moveTo>
                    <a:pt x="1680" y="735"/>
                  </a:moveTo>
                  <a:lnTo>
                    <a:pt x="1543" y="815"/>
                  </a:lnTo>
                  <a:lnTo>
                    <a:pt x="1681" y="893"/>
                  </a:lnTo>
                  <a:lnTo>
                    <a:pt x="1819" y="815"/>
                  </a:lnTo>
                  <a:lnTo>
                    <a:pt x="1680" y="735"/>
                  </a:lnTo>
                  <a:moveTo>
                    <a:pt x="1338" y="732"/>
                  </a:moveTo>
                  <a:lnTo>
                    <a:pt x="1201" y="810"/>
                  </a:lnTo>
                  <a:lnTo>
                    <a:pt x="1340" y="890"/>
                  </a:lnTo>
                  <a:lnTo>
                    <a:pt x="1477" y="810"/>
                  </a:lnTo>
                  <a:lnTo>
                    <a:pt x="1338" y="732"/>
                  </a:lnTo>
                  <a:moveTo>
                    <a:pt x="997" y="727"/>
                  </a:moveTo>
                  <a:lnTo>
                    <a:pt x="860" y="807"/>
                  </a:lnTo>
                  <a:lnTo>
                    <a:pt x="997" y="885"/>
                  </a:lnTo>
                  <a:lnTo>
                    <a:pt x="1134" y="807"/>
                  </a:lnTo>
                  <a:lnTo>
                    <a:pt x="997" y="727"/>
                  </a:lnTo>
                  <a:moveTo>
                    <a:pt x="655" y="724"/>
                  </a:moveTo>
                  <a:lnTo>
                    <a:pt x="518" y="802"/>
                  </a:lnTo>
                  <a:lnTo>
                    <a:pt x="655" y="882"/>
                  </a:lnTo>
                  <a:lnTo>
                    <a:pt x="793" y="802"/>
                  </a:lnTo>
                  <a:lnTo>
                    <a:pt x="655" y="724"/>
                  </a:lnTo>
                  <a:moveTo>
                    <a:pt x="314" y="719"/>
                  </a:moveTo>
                  <a:lnTo>
                    <a:pt x="175" y="799"/>
                  </a:lnTo>
                  <a:lnTo>
                    <a:pt x="314" y="877"/>
                  </a:lnTo>
                  <a:lnTo>
                    <a:pt x="451" y="799"/>
                  </a:lnTo>
                  <a:lnTo>
                    <a:pt x="314" y="719"/>
                  </a:lnTo>
                  <a:moveTo>
                    <a:pt x="2438" y="701"/>
                  </a:moveTo>
                  <a:lnTo>
                    <a:pt x="2301" y="781"/>
                  </a:lnTo>
                  <a:lnTo>
                    <a:pt x="2439" y="859"/>
                  </a:lnTo>
                  <a:lnTo>
                    <a:pt x="2577" y="781"/>
                  </a:lnTo>
                  <a:lnTo>
                    <a:pt x="2438" y="701"/>
                  </a:lnTo>
                  <a:moveTo>
                    <a:pt x="1846" y="639"/>
                  </a:moveTo>
                  <a:lnTo>
                    <a:pt x="1709" y="719"/>
                  </a:lnTo>
                  <a:lnTo>
                    <a:pt x="1848" y="797"/>
                  </a:lnTo>
                  <a:lnTo>
                    <a:pt x="1985" y="719"/>
                  </a:lnTo>
                  <a:lnTo>
                    <a:pt x="1846" y="639"/>
                  </a:lnTo>
                  <a:moveTo>
                    <a:pt x="1505" y="635"/>
                  </a:moveTo>
                  <a:lnTo>
                    <a:pt x="1368" y="714"/>
                  </a:lnTo>
                  <a:lnTo>
                    <a:pt x="1507" y="794"/>
                  </a:lnTo>
                  <a:lnTo>
                    <a:pt x="1644" y="714"/>
                  </a:lnTo>
                  <a:lnTo>
                    <a:pt x="1505" y="635"/>
                  </a:lnTo>
                  <a:moveTo>
                    <a:pt x="1163" y="630"/>
                  </a:moveTo>
                  <a:lnTo>
                    <a:pt x="1026" y="710"/>
                  </a:lnTo>
                  <a:lnTo>
                    <a:pt x="1163" y="789"/>
                  </a:lnTo>
                  <a:lnTo>
                    <a:pt x="1301" y="710"/>
                  </a:lnTo>
                  <a:lnTo>
                    <a:pt x="1163" y="630"/>
                  </a:lnTo>
                  <a:moveTo>
                    <a:pt x="822" y="627"/>
                  </a:moveTo>
                  <a:lnTo>
                    <a:pt x="685" y="706"/>
                  </a:lnTo>
                  <a:lnTo>
                    <a:pt x="822" y="786"/>
                  </a:lnTo>
                  <a:lnTo>
                    <a:pt x="959" y="706"/>
                  </a:lnTo>
                  <a:lnTo>
                    <a:pt x="822" y="627"/>
                  </a:lnTo>
                  <a:moveTo>
                    <a:pt x="137" y="619"/>
                  </a:moveTo>
                  <a:lnTo>
                    <a:pt x="0" y="697"/>
                  </a:lnTo>
                  <a:lnTo>
                    <a:pt x="139" y="777"/>
                  </a:lnTo>
                  <a:lnTo>
                    <a:pt x="276" y="697"/>
                  </a:lnTo>
                  <a:lnTo>
                    <a:pt x="137" y="619"/>
                  </a:lnTo>
                  <a:moveTo>
                    <a:pt x="2263" y="601"/>
                  </a:moveTo>
                  <a:lnTo>
                    <a:pt x="2126" y="679"/>
                  </a:lnTo>
                  <a:lnTo>
                    <a:pt x="2265" y="760"/>
                  </a:lnTo>
                  <a:lnTo>
                    <a:pt x="2402" y="679"/>
                  </a:lnTo>
                  <a:lnTo>
                    <a:pt x="2263" y="601"/>
                  </a:lnTo>
                  <a:moveTo>
                    <a:pt x="1672" y="539"/>
                  </a:moveTo>
                  <a:lnTo>
                    <a:pt x="1534" y="619"/>
                  </a:lnTo>
                  <a:lnTo>
                    <a:pt x="1673" y="697"/>
                  </a:lnTo>
                  <a:lnTo>
                    <a:pt x="1810" y="619"/>
                  </a:lnTo>
                  <a:lnTo>
                    <a:pt x="1672" y="539"/>
                  </a:lnTo>
                  <a:moveTo>
                    <a:pt x="1330" y="536"/>
                  </a:moveTo>
                  <a:lnTo>
                    <a:pt x="1193" y="614"/>
                  </a:lnTo>
                  <a:lnTo>
                    <a:pt x="1332" y="693"/>
                  </a:lnTo>
                  <a:lnTo>
                    <a:pt x="1469" y="614"/>
                  </a:lnTo>
                  <a:lnTo>
                    <a:pt x="1330" y="536"/>
                  </a:lnTo>
                  <a:moveTo>
                    <a:pt x="989" y="531"/>
                  </a:moveTo>
                  <a:lnTo>
                    <a:pt x="851" y="611"/>
                  </a:lnTo>
                  <a:lnTo>
                    <a:pt x="989" y="689"/>
                  </a:lnTo>
                  <a:lnTo>
                    <a:pt x="1126" y="611"/>
                  </a:lnTo>
                  <a:lnTo>
                    <a:pt x="989" y="531"/>
                  </a:lnTo>
                  <a:moveTo>
                    <a:pt x="647" y="527"/>
                  </a:moveTo>
                  <a:lnTo>
                    <a:pt x="508" y="606"/>
                  </a:lnTo>
                  <a:lnTo>
                    <a:pt x="647" y="684"/>
                  </a:lnTo>
                  <a:lnTo>
                    <a:pt x="784" y="606"/>
                  </a:lnTo>
                  <a:lnTo>
                    <a:pt x="647" y="527"/>
                  </a:lnTo>
                  <a:moveTo>
                    <a:pt x="304" y="523"/>
                  </a:moveTo>
                  <a:lnTo>
                    <a:pt x="167" y="601"/>
                  </a:lnTo>
                  <a:lnTo>
                    <a:pt x="481" y="781"/>
                  </a:lnTo>
                  <a:lnTo>
                    <a:pt x="618" y="702"/>
                  </a:lnTo>
                  <a:lnTo>
                    <a:pt x="304" y="523"/>
                  </a:lnTo>
                  <a:moveTo>
                    <a:pt x="2088" y="500"/>
                  </a:moveTo>
                  <a:lnTo>
                    <a:pt x="1951" y="580"/>
                  </a:lnTo>
                  <a:lnTo>
                    <a:pt x="2090" y="658"/>
                  </a:lnTo>
                  <a:lnTo>
                    <a:pt x="2227" y="580"/>
                  </a:lnTo>
                  <a:lnTo>
                    <a:pt x="2088" y="500"/>
                  </a:lnTo>
                  <a:moveTo>
                    <a:pt x="1497" y="439"/>
                  </a:moveTo>
                  <a:lnTo>
                    <a:pt x="1360" y="518"/>
                  </a:lnTo>
                  <a:lnTo>
                    <a:pt x="1498" y="598"/>
                  </a:lnTo>
                  <a:lnTo>
                    <a:pt x="1636" y="518"/>
                  </a:lnTo>
                  <a:lnTo>
                    <a:pt x="1497" y="439"/>
                  </a:lnTo>
                  <a:moveTo>
                    <a:pt x="1155" y="434"/>
                  </a:moveTo>
                  <a:lnTo>
                    <a:pt x="1018" y="514"/>
                  </a:lnTo>
                  <a:lnTo>
                    <a:pt x="1155" y="593"/>
                  </a:lnTo>
                  <a:lnTo>
                    <a:pt x="1293" y="514"/>
                  </a:lnTo>
                  <a:lnTo>
                    <a:pt x="1155" y="434"/>
                  </a:lnTo>
                  <a:moveTo>
                    <a:pt x="814" y="431"/>
                  </a:moveTo>
                  <a:lnTo>
                    <a:pt x="677" y="509"/>
                  </a:lnTo>
                  <a:lnTo>
                    <a:pt x="814" y="590"/>
                  </a:lnTo>
                  <a:lnTo>
                    <a:pt x="951" y="509"/>
                  </a:lnTo>
                  <a:lnTo>
                    <a:pt x="814" y="431"/>
                  </a:lnTo>
                  <a:moveTo>
                    <a:pt x="471" y="426"/>
                  </a:moveTo>
                  <a:lnTo>
                    <a:pt x="334" y="506"/>
                  </a:lnTo>
                  <a:lnTo>
                    <a:pt x="472" y="585"/>
                  </a:lnTo>
                  <a:lnTo>
                    <a:pt x="610" y="506"/>
                  </a:lnTo>
                  <a:lnTo>
                    <a:pt x="471" y="426"/>
                  </a:lnTo>
                  <a:moveTo>
                    <a:pt x="1913" y="400"/>
                  </a:moveTo>
                  <a:lnTo>
                    <a:pt x="1776" y="480"/>
                  </a:lnTo>
                  <a:lnTo>
                    <a:pt x="1913" y="559"/>
                  </a:lnTo>
                  <a:lnTo>
                    <a:pt x="2052" y="480"/>
                  </a:lnTo>
                  <a:lnTo>
                    <a:pt x="1913" y="400"/>
                  </a:lnTo>
                  <a:moveTo>
                    <a:pt x="1322" y="338"/>
                  </a:moveTo>
                  <a:lnTo>
                    <a:pt x="1185" y="418"/>
                  </a:lnTo>
                  <a:lnTo>
                    <a:pt x="1322" y="496"/>
                  </a:lnTo>
                  <a:lnTo>
                    <a:pt x="1461" y="418"/>
                  </a:lnTo>
                  <a:lnTo>
                    <a:pt x="1322" y="338"/>
                  </a:lnTo>
                  <a:moveTo>
                    <a:pt x="980" y="335"/>
                  </a:moveTo>
                  <a:lnTo>
                    <a:pt x="843" y="413"/>
                  </a:lnTo>
                  <a:lnTo>
                    <a:pt x="980" y="493"/>
                  </a:lnTo>
                  <a:lnTo>
                    <a:pt x="1118" y="413"/>
                  </a:lnTo>
                  <a:lnTo>
                    <a:pt x="980" y="335"/>
                  </a:lnTo>
                  <a:moveTo>
                    <a:pt x="637" y="330"/>
                  </a:moveTo>
                  <a:lnTo>
                    <a:pt x="500" y="410"/>
                  </a:lnTo>
                  <a:lnTo>
                    <a:pt x="639" y="488"/>
                  </a:lnTo>
                  <a:lnTo>
                    <a:pt x="776" y="410"/>
                  </a:lnTo>
                  <a:lnTo>
                    <a:pt x="637" y="330"/>
                  </a:lnTo>
                  <a:moveTo>
                    <a:pt x="1739" y="300"/>
                  </a:moveTo>
                  <a:lnTo>
                    <a:pt x="1601" y="379"/>
                  </a:lnTo>
                  <a:lnTo>
                    <a:pt x="1739" y="459"/>
                  </a:lnTo>
                  <a:lnTo>
                    <a:pt x="1876" y="379"/>
                  </a:lnTo>
                  <a:lnTo>
                    <a:pt x="1739" y="300"/>
                  </a:lnTo>
                  <a:moveTo>
                    <a:pt x="1147" y="238"/>
                  </a:moveTo>
                  <a:lnTo>
                    <a:pt x="1010" y="318"/>
                  </a:lnTo>
                  <a:lnTo>
                    <a:pt x="1147" y="397"/>
                  </a:lnTo>
                  <a:lnTo>
                    <a:pt x="1284" y="318"/>
                  </a:lnTo>
                  <a:lnTo>
                    <a:pt x="1147" y="238"/>
                  </a:lnTo>
                  <a:moveTo>
                    <a:pt x="804" y="235"/>
                  </a:moveTo>
                  <a:lnTo>
                    <a:pt x="667" y="313"/>
                  </a:lnTo>
                  <a:lnTo>
                    <a:pt x="806" y="392"/>
                  </a:lnTo>
                  <a:lnTo>
                    <a:pt x="943" y="313"/>
                  </a:lnTo>
                  <a:lnTo>
                    <a:pt x="804" y="235"/>
                  </a:lnTo>
                  <a:moveTo>
                    <a:pt x="1562" y="199"/>
                  </a:moveTo>
                  <a:lnTo>
                    <a:pt x="1425" y="279"/>
                  </a:lnTo>
                  <a:lnTo>
                    <a:pt x="1564" y="358"/>
                  </a:lnTo>
                  <a:lnTo>
                    <a:pt x="1701" y="279"/>
                  </a:lnTo>
                  <a:lnTo>
                    <a:pt x="1562" y="199"/>
                  </a:lnTo>
                  <a:moveTo>
                    <a:pt x="972" y="139"/>
                  </a:moveTo>
                  <a:lnTo>
                    <a:pt x="833" y="217"/>
                  </a:lnTo>
                  <a:lnTo>
                    <a:pt x="972" y="297"/>
                  </a:lnTo>
                  <a:lnTo>
                    <a:pt x="1110" y="217"/>
                  </a:lnTo>
                  <a:lnTo>
                    <a:pt x="972" y="139"/>
                  </a:lnTo>
                  <a:moveTo>
                    <a:pt x="1387" y="99"/>
                  </a:moveTo>
                  <a:lnTo>
                    <a:pt x="1250" y="179"/>
                  </a:lnTo>
                  <a:lnTo>
                    <a:pt x="1389" y="258"/>
                  </a:lnTo>
                  <a:lnTo>
                    <a:pt x="1526" y="179"/>
                  </a:lnTo>
                  <a:lnTo>
                    <a:pt x="1387" y="99"/>
                  </a:lnTo>
                  <a:moveTo>
                    <a:pt x="1212" y="0"/>
                  </a:moveTo>
                  <a:lnTo>
                    <a:pt x="1075" y="78"/>
                  </a:lnTo>
                  <a:lnTo>
                    <a:pt x="1214" y="158"/>
                  </a:lnTo>
                  <a:lnTo>
                    <a:pt x="1351" y="78"/>
                  </a:lnTo>
                  <a:lnTo>
                    <a:pt x="1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048"/>
            <p:cNvSpPr>
              <a:spLocks noEditPoints="1"/>
            </p:cNvSpPr>
            <p:nvPr/>
          </p:nvSpPr>
          <p:spPr bwMode="auto">
            <a:xfrm>
              <a:off x="7530734" y="4127038"/>
              <a:ext cx="959382" cy="549596"/>
            </a:xfrm>
            <a:custGeom>
              <a:avLst/>
              <a:gdLst>
                <a:gd name="T0" fmla="*/ 237 w 609"/>
                <a:gd name="T1" fmla="*/ 206 h 349"/>
                <a:gd name="T2" fmla="*/ 183 w 609"/>
                <a:gd name="T3" fmla="*/ 237 h 349"/>
                <a:gd name="T4" fmla="*/ 9 w 609"/>
                <a:gd name="T5" fmla="*/ 137 h 349"/>
                <a:gd name="T6" fmla="*/ 9 w 609"/>
                <a:gd name="T7" fmla="*/ 119 h 349"/>
                <a:gd name="T8" fmla="*/ 46 w 609"/>
                <a:gd name="T9" fmla="*/ 97 h 349"/>
                <a:gd name="T10" fmla="*/ 237 w 609"/>
                <a:gd name="T11" fmla="*/ 206 h 349"/>
                <a:gd name="T12" fmla="*/ 196 w 609"/>
                <a:gd name="T13" fmla="*/ 245 h 349"/>
                <a:gd name="T14" fmla="*/ 370 w 609"/>
                <a:gd name="T15" fmla="*/ 344 h 349"/>
                <a:gd name="T16" fmla="*/ 402 w 609"/>
                <a:gd name="T17" fmla="*/ 344 h 349"/>
                <a:gd name="T18" fmla="*/ 440 w 609"/>
                <a:gd name="T19" fmla="*/ 323 h 349"/>
                <a:gd name="T20" fmla="*/ 250 w 609"/>
                <a:gd name="T21" fmla="*/ 214 h 349"/>
                <a:gd name="T22" fmla="*/ 196 w 609"/>
                <a:gd name="T23" fmla="*/ 245 h 349"/>
                <a:gd name="T24" fmla="*/ 600 w 609"/>
                <a:gd name="T25" fmla="*/ 212 h 349"/>
                <a:gd name="T26" fmla="*/ 239 w 609"/>
                <a:gd name="T27" fmla="*/ 5 h 349"/>
                <a:gd name="T28" fmla="*/ 207 w 609"/>
                <a:gd name="T29" fmla="*/ 5 h 349"/>
                <a:gd name="T30" fmla="*/ 59 w 609"/>
                <a:gd name="T31" fmla="*/ 90 h 349"/>
                <a:gd name="T32" fmla="*/ 453 w 609"/>
                <a:gd name="T33" fmla="*/ 315 h 349"/>
                <a:gd name="T34" fmla="*/ 600 w 609"/>
                <a:gd name="T35" fmla="*/ 230 h 349"/>
                <a:gd name="T36" fmla="*/ 600 w 609"/>
                <a:gd name="T37" fmla="*/ 21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9" h="349">
                  <a:moveTo>
                    <a:pt x="237" y="206"/>
                  </a:moveTo>
                  <a:cubicBezTo>
                    <a:pt x="183" y="237"/>
                    <a:pt x="183" y="237"/>
                    <a:pt x="183" y="237"/>
                  </a:cubicBezTo>
                  <a:cubicBezTo>
                    <a:pt x="9" y="137"/>
                    <a:pt x="9" y="137"/>
                    <a:pt x="9" y="137"/>
                  </a:cubicBezTo>
                  <a:cubicBezTo>
                    <a:pt x="0" y="132"/>
                    <a:pt x="0" y="124"/>
                    <a:pt x="9" y="119"/>
                  </a:cubicBezTo>
                  <a:cubicBezTo>
                    <a:pt x="46" y="97"/>
                    <a:pt x="46" y="97"/>
                    <a:pt x="46" y="97"/>
                  </a:cubicBezTo>
                  <a:lnTo>
                    <a:pt x="237" y="206"/>
                  </a:lnTo>
                  <a:close/>
                  <a:moveTo>
                    <a:pt x="196" y="245"/>
                  </a:moveTo>
                  <a:cubicBezTo>
                    <a:pt x="370" y="344"/>
                    <a:pt x="370" y="344"/>
                    <a:pt x="370" y="344"/>
                  </a:cubicBezTo>
                  <a:cubicBezTo>
                    <a:pt x="379" y="349"/>
                    <a:pt x="393" y="349"/>
                    <a:pt x="402" y="344"/>
                  </a:cubicBezTo>
                  <a:cubicBezTo>
                    <a:pt x="440" y="323"/>
                    <a:pt x="440" y="323"/>
                    <a:pt x="440" y="323"/>
                  </a:cubicBezTo>
                  <a:cubicBezTo>
                    <a:pt x="250" y="214"/>
                    <a:pt x="250" y="214"/>
                    <a:pt x="250" y="214"/>
                  </a:cubicBezTo>
                  <a:lnTo>
                    <a:pt x="196" y="245"/>
                  </a:lnTo>
                  <a:close/>
                  <a:moveTo>
                    <a:pt x="600" y="212"/>
                  </a:moveTo>
                  <a:cubicBezTo>
                    <a:pt x="239" y="5"/>
                    <a:pt x="239" y="5"/>
                    <a:pt x="239" y="5"/>
                  </a:cubicBezTo>
                  <a:cubicBezTo>
                    <a:pt x="230" y="0"/>
                    <a:pt x="215" y="0"/>
                    <a:pt x="207" y="5"/>
                  </a:cubicBezTo>
                  <a:cubicBezTo>
                    <a:pt x="59" y="90"/>
                    <a:pt x="59" y="90"/>
                    <a:pt x="59" y="90"/>
                  </a:cubicBezTo>
                  <a:cubicBezTo>
                    <a:pt x="453" y="315"/>
                    <a:pt x="453" y="315"/>
                    <a:pt x="453" y="315"/>
                  </a:cubicBezTo>
                  <a:cubicBezTo>
                    <a:pt x="600" y="230"/>
                    <a:pt x="600" y="230"/>
                    <a:pt x="600" y="230"/>
                  </a:cubicBezTo>
                  <a:cubicBezTo>
                    <a:pt x="609" y="225"/>
                    <a:pt x="609" y="217"/>
                    <a:pt x="600" y="212"/>
                  </a:cubicBezTo>
                  <a:close/>
                </a:path>
              </a:pathLst>
            </a:custGeom>
            <a:solidFill>
              <a:srgbClr val="FFFF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3049"/>
            <p:cNvSpPr>
              <a:spLocks/>
            </p:cNvSpPr>
            <p:nvPr/>
          </p:nvSpPr>
          <p:spPr bwMode="auto">
            <a:xfrm>
              <a:off x="10533263" y="4385444"/>
              <a:ext cx="104134" cy="86778"/>
            </a:xfrm>
            <a:custGeom>
              <a:avLst/>
              <a:gdLst>
                <a:gd name="T0" fmla="*/ 108 w 108"/>
                <a:gd name="T1" fmla="*/ 0 h 90"/>
                <a:gd name="T2" fmla="*/ 0 w 108"/>
                <a:gd name="T3" fmla="*/ 60 h 90"/>
                <a:gd name="T4" fmla="*/ 0 w 108"/>
                <a:gd name="T5" fmla="*/ 90 h 90"/>
                <a:gd name="T6" fmla="*/ 108 w 108"/>
                <a:gd name="T7" fmla="*/ 28 h 90"/>
                <a:gd name="T8" fmla="*/ 108 w 108"/>
                <a:gd name="T9" fmla="*/ 0 h 90"/>
              </a:gdLst>
              <a:ahLst/>
              <a:cxnLst>
                <a:cxn ang="0">
                  <a:pos x="T0" y="T1"/>
                </a:cxn>
                <a:cxn ang="0">
                  <a:pos x="T2" y="T3"/>
                </a:cxn>
                <a:cxn ang="0">
                  <a:pos x="T4" y="T5"/>
                </a:cxn>
                <a:cxn ang="0">
                  <a:pos x="T6" y="T7"/>
                </a:cxn>
                <a:cxn ang="0">
                  <a:pos x="T8" y="T9"/>
                </a:cxn>
              </a:cxnLst>
              <a:rect l="0" t="0" r="r" b="b"/>
              <a:pathLst>
                <a:path w="108" h="90">
                  <a:moveTo>
                    <a:pt x="108" y="0"/>
                  </a:moveTo>
                  <a:lnTo>
                    <a:pt x="0" y="60"/>
                  </a:lnTo>
                  <a:lnTo>
                    <a:pt x="0" y="90"/>
                  </a:lnTo>
                  <a:lnTo>
                    <a:pt x="108" y="28"/>
                  </a:lnTo>
                  <a:lnTo>
                    <a:pt x="108" y="0"/>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050"/>
            <p:cNvSpPr>
              <a:spLocks/>
            </p:cNvSpPr>
            <p:nvPr/>
          </p:nvSpPr>
          <p:spPr bwMode="auto">
            <a:xfrm>
              <a:off x="10533263" y="4385444"/>
              <a:ext cx="104134" cy="86778"/>
            </a:xfrm>
            <a:custGeom>
              <a:avLst/>
              <a:gdLst>
                <a:gd name="T0" fmla="*/ 108 w 108"/>
                <a:gd name="T1" fmla="*/ 0 h 90"/>
                <a:gd name="T2" fmla="*/ 0 w 108"/>
                <a:gd name="T3" fmla="*/ 60 h 90"/>
                <a:gd name="T4" fmla="*/ 0 w 108"/>
                <a:gd name="T5" fmla="*/ 90 h 90"/>
                <a:gd name="T6" fmla="*/ 108 w 108"/>
                <a:gd name="T7" fmla="*/ 28 h 90"/>
                <a:gd name="T8" fmla="*/ 108 w 108"/>
                <a:gd name="T9" fmla="*/ 0 h 90"/>
              </a:gdLst>
              <a:ahLst/>
              <a:cxnLst>
                <a:cxn ang="0">
                  <a:pos x="T0" y="T1"/>
                </a:cxn>
                <a:cxn ang="0">
                  <a:pos x="T2" y="T3"/>
                </a:cxn>
                <a:cxn ang="0">
                  <a:pos x="T4" y="T5"/>
                </a:cxn>
                <a:cxn ang="0">
                  <a:pos x="T6" y="T7"/>
                </a:cxn>
                <a:cxn ang="0">
                  <a:pos x="T8" y="T9"/>
                </a:cxn>
              </a:cxnLst>
              <a:rect l="0" t="0" r="r" b="b"/>
              <a:pathLst>
                <a:path w="108" h="90">
                  <a:moveTo>
                    <a:pt x="108" y="0"/>
                  </a:moveTo>
                  <a:lnTo>
                    <a:pt x="0" y="60"/>
                  </a:lnTo>
                  <a:lnTo>
                    <a:pt x="0" y="90"/>
                  </a:lnTo>
                  <a:lnTo>
                    <a:pt x="108" y="28"/>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p:cNvSpPr>
            <p:nvPr/>
          </p:nvSpPr>
          <p:spPr bwMode="auto">
            <a:xfrm>
              <a:off x="8244245" y="797644"/>
              <a:ext cx="2610098" cy="3461490"/>
            </a:xfrm>
            <a:custGeom>
              <a:avLst/>
              <a:gdLst>
                <a:gd name="connsiteX0" fmla="*/ 103738 w 4297363"/>
                <a:gd name="connsiteY0" fmla="*/ 0 h 5699126"/>
                <a:gd name="connsiteX1" fmla="*/ 140047 w 4297363"/>
                <a:gd name="connsiteY1" fmla="*/ 10377 h 5699126"/>
                <a:gd name="connsiteX2" fmla="*/ 4214373 w 4297363"/>
                <a:gd name="connsiteY2" fmla="*/ 2342570 h 5699126"/>
                <a:gd name="connsiteX3" fmla="*/ 4297363 w 4297363"/>
                <a:gd name="connsiteY3" fmla="*/ 2485251 h 5699126"/>
                <a:gd name="connsiteX4" fmla="*/ 4293089 w 4297363"/>
                <a:gd name="connsiteY4" fmla="*/ 3855428 h 5699126"/>
                <a:gd name="connsiteX5" fmla="*/ 4292178 w 4297363"/>
                <a:gd name="connsiteY5" fmla="*/ 4147562 h 5699126"/>
                <a:gd name="connsiteX6" fmla="*/ 4292601 w 4297363"/>
                <a:gd name="connsiteY6" fmla="*/ 4147902 h 5699126"/>
                <a:gd name="connsiteX7" fmla="*/ 4289993 w 4297363"/>
                <a:gd name="connsiteY7" fmla="*/ 5597959 h 5699126"/>
                <a:gd name="connsiteX8" fmla="*/ 4263912 w 4297363"/>
                <a:gd name="connsiteY8" fmla="*/ 5652434 h 5699126"/>
                <a:gd name="connsiteX9" fmla="*/ 4183063 w 4297363"/>
                <a:gd name="connsiteY9" fmla="*/ 5699126 h 5699126"/>
                <a:gd name="connsiteX10" fmla="*/ 4198711 w 4297363"/>
                <a:gd name="connsiteY10" fmla="*/ 5680968 h 5699126"/>
                <a:gd name="connsiteX11" fmla="*/ 4206535 w 4297363"/>
                <a:gd name="connsiteY11" fmla="*/ 5647246 h 5699126"/>
                <a:gd name="connsiteX12" fmla="*/ 4211752 w 4297363"/>
                <a:gd name="connsiteY12" fmla="*/ 4083051 h 5699126"/>
                <a:gd name="connsiteX13" fmla="*/ 4211779 w 4297363"/>
                <a:gd name="connsiteY13" fmla="*/ 4083073 h 5699126"/>
                <a:gd name="connsiteX14" fmla="*/ 4211784 w 4297363"/>
                <a:gd name="connsiteY14" fmla="*/ 4080253 h 5699126"/>
                <a:gd name="connsiteX15" fmla="*/ 4214373 w 4297363"/>
                <a:gd name="connsiteY15" fmla="*/ 2531947 h 5699126"/>
                <a:gd name="connsiteX16" fmla="*/ 4131381 w 4297363"/>
                <a:gd name="connsiteY16" fmla="*/ 2391860 h 5699126"/>
                <a:gd name="connsiteX17" fmla="*/ 59650 w 4297363"/>
                <a:gd name="connsiteY17" fmla="*/ 59667 h 5699126"/>
                <a:gd name="connsiteX18" fmla="*/ 20748 w 4297363"/>
                <a:gd name="connsiteY18" fmla="*/ 46696 h 5699126"/>
                <a:gd name="connsiteX19" fmla="*/ 0 w 4297363"/>
                <a:gd name="connsiteY19" fmla="*/ 51884 h 5699126"/>
                <a:gd name="connsiteX20" fmla="*/ 80397 w 4297363"/>
                <a:gd name="connsiteY20" fmla="*/ 5189 h 5699126"/>
                <a:gd name="connsiteX21" fmla="*/ 103738 w 4297363"/>
                <a:gd name="connsiteY21" fmla="*/ 0 h 569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97363" h="5699126">
                  <a:moveTo>
                    <a:pt x="103738" y="0"/>
                  </a:moveTo>
                  <a:cubicBezTo>
                    <a:pt x="114112" y="0"/>
                    <a:pt x="127080" y="2594"/>
                    <a:pt x="140047" y="10377"/>
                  </a:cubicBezTo>
                  <a:cubicBezTo>
                    <a:pt x="140047" y="10377"/>
                    <a:pt x="140047" y="10377"/>
                    <a:pt x="4214373" y="2342570"/>
                  </a:cubicBezTo>
                  <a:cubicBezTo>
                    <a:pt x="4261055" y="2368512"/>
                    <a:pt x="4297363" y="2433367"/>
                    <a:pt x="4297363" y="2485251"/>
                  </a:cubicBezTo>
                  <a:cubicBezTo>
                    <a:pt x="4297363" y="2485251"/>
                    <a:pt x="4297363" y="2485251"/>
                    <a:pt x="4293089" y="3855428"/>
                  </a:cubicBezTo>
                  <a:lnTo>
                    <a:pt x="4292178" y="4147562"/>
                  </a:lnTo>
                  <a:lnTo>
                    <a:pt x="4292601" y="4147902"/>
                  </a:lnTo>
                  <a:cubicBezTo>
                    <a:pt x="4292601" y="4147902"/>
                    <a:pt x="4292601" y="4147902"/>
                    <a:pt x="4289993" y="5597959"/>
                  </a:cubicBezTo>
                  <a:cubicBezTo>
                    <a:pt x="4287385" y="5623900"/>
                    <a:pt x="4279561" y="5642058"/>
                    <a:pt x="4263912" y="5652434"/>
                  </a:cubicBezTo>
                  <a:cubicBezTo>
                    <a:pt x="4263912" y="5652434"/>
                    <a:pt x="4263912" y="5652434"/>
                    <a:pt x="4183063" y="5699126"/>
                  </a:cubicBezTo>
                  <a:cubicBezTo>
                    <a:pt x="4188279" y="5693938"/>
                    <a:pt x="4193495" y="5688750"/>
                    <a:pt x="4198711" y="5680968"/>
                  </a:cubicBezTo>
                  <a:cubicBezTo>
                    <a:pt x="4203927" y="5673186"/>
                    <a:pt x="4206535" y="5660216"/>
                    <a:pt x="4206535" y="5647246"/>
                  </a:cubicBezTo>
                  <a:cubicBezTo>
                    <a:pt x="4206535" y="5647246"/>
                    <a:pt x="4206535" y="5647246"/>
                    <a:pt x="4211752" y="4083051"/>
                  </a:cubicBezTo>
                  <a:lnTo>
                    <a:pt x="4211779" y="4083073"/>
                  </a:lnTo>
                  <a:lnTo>
                    <a:pt x="4211784" y="4080253"/>
                  </a:lnTo>
                  <a:cubicBezTo>
                    <a:pt x="4211820" y="4059043"/>
                    <a:pt x="4212103" y="3889366"/>
                    <a:pt x="4214373" y="2531947"/>
                  </a:cubicBezTo>
                  <a:cubicBezTo>
                    <a:pt x="4214373" y="2480063"/>
                    <a:pt x="4178064" y="2417802"/>
                    <a:pt x="4131381" y="2391860"/>
                  </a:cubicBezTo>
                  <a:cubicBezTo>
                    <a:pt x="4131381" y="2391860"/>
                    <a:pt x="4131381" y="2391860"/>
                    <a:pt x="59650" y="59667"/>
                  </a:cubicBezTo>
                  <a:cubicBezTo>
                    <a:pt x="44089" y="51884"/>
                    <a:pt x="31122" y="46696"/>
                    <a:pt x="20748" y="46696"/>
                  </a:cubicBezTo>
                  <a:cubicBezTo>
                    <a:pt x="12967" y="46696"/>
                    <a:pt x="5187" y="49290"/>
                    <a:pt x="0" y="51884"/>
                  </a:cubicBezTo>
                  <a:cubicBezTo>
                    <a:pt x="0" y="51884"/>
                    <a:pt x="0" y="51884"/>
                    <a:pt x="80397" y="5189"/>
                  </a:cubicBezTo>
                  <a:cubicBezTo>
                    <a:pt x="88178" y="2594"/>
                    <a:pt x="95958" y="0"/>
                    <a:pt x="103738" y="0"/>
                  </a:cubicBezTo>
                  <a:close/>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6" name="Freeform 3053"/>
            <p:cNvSpPr>
              <a:spLocks/>
            </p:cNvSpPr>
            <p:nvPr/>
          </p:nvSpPr>
          <p:spPr bwMode="auto">
            <a:xfrm>
              <a:off x="8223997" y="817893"/>
              <a:ext cx="2580208" cy="3453776"/>
            </a:xfrm>
            <a:custGeom>
              <a:avLst/>
              <a:gdLst>
                <a:gd name="T0" fmla="*/ 1606 w 1638"/>
                <a:gd name="T1" fmla="*/ 909 h 2192"/>
                <a:gd name="T2" fmla="*/ 1638 w 1638"/>
                <a:gd name="T3" fmla="*/ 963 h 2192"/>
                <a:gd name="T4" fmla="*/ 1635 w 1638"/>
                <a:gd name="T5" fmla="*/ 2164 h 2192"/>
                <a:gd name="T6" fmla="*/ 1603 w 1638"/>
                <a:gd name="T7" fmla="*/ 2182 h 2192"/>
                <a:gd name="T8" fmla="*/ 32 w 1638"/>
                <a:gd name="T9" fmla="*/ 1283 h 2192"/>
                <a:gd name="T10" fmla="*/ 0 w 1638"/>
                <a:gd name="T11" fmla="*/ 1228 h 2192"/>
                <a:gd name="T12" fmla="*/ 3 w 1638"/>
                <a:gd name="T13" fmla="*/ 28 h 2192"/>
                <a:gd name="T14" fmla="*/ 36 w 1638"/>
                <a:gd name="T15" fmla="*/ 10 h 2192"/>
                <a:gd name="T16" fmla="*/ 1606 w 1638"/>
                <a:gd name="T17" fmla="*/ 909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8" h="2192">
                  <a:moveTo>
                    <a:pt x="1606" y="909"/>
                  </a:moveTo>
                  <a:cubicBezTo>
                    <a:pt x="1624" y="919"/>
                    <a:pt x="1638" y="943"/>
                    <a:pt x="1638" y="963"/>
                  </a:cubicBezTo>
                  <a:cubicBezTo>
                    <a:pt x="1635" y="2164"/>
                    <a:pt x="1635" y="2164"/>
                    <a:pt x="1635" y="2164"/>
                  </a:cubicBezTo>
                  <a:cubicBezTo>
                    <a:pt x="1635" y="2184"/>
                    <a:pt x="1621" y="2192"/>
                    <a:pt x="1603" y="2182"/>
                  </a:cubicBezTo>
                  <a:cubicBezTo>
                    <a:pt x="32" y="1283"/>
                    <a:pt x="32" y="1283"/>
                    <a:pt x="32" y="1283"/>
                  </a:cubicBezTo>
                  <a:cubicBezTo>
                    <a:pt x="14" y="1273"/>
                    <a:pt x="0" y="1248"/>
                    <a:pt x="0" y="1228"/>
                  </a:cubicBezTo>
                  <a:cubicBezTo>
                    <a:pt x="3" y="28"/>
                    <a:pt x="3" y="28"/>
                    <a:pt x="3" y="28"/>
                  </a:cubicBezTo>
                  <a:cubicBezTo>
                    <a:pt x="3" y="8"/>
                    <a:pt x="18" y="0"/>
                    <a:pt x="36" y="10"/>
                  </a:cubicBezTo>
                  <a:cubicBezTo>
                    <a:pt x="1606" y="909"/>
                    <a:pt x="1606" y="909"/>
                    <a:pt x="1606" y="909"/>
                  </a:cubicBezTo>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3054"/>
            <p:cNvSpPr>
              <a:spLocks/>
            </p:cNvSpPr>
            <p:nvPr/>
          </p:nvSpPr>
          <p:spPr bwMode="auto">
            <a:xfrm>
              <a:off x="8393696" y="1095583"/>
              <a:ext cx="2239844" cy="2897431"/>
            </a:xfrm>
            <a:custGeom>
              <a:avLst/>
              <a:gdLst>
                <a:gd name="T0" fmla="*/ 0 w 2323"/>
                <a:gd name="T1" fmla="*/ 1678 h 3005"/>
                <a:gd name="T2" fmla="*/ 5 w 2323"/>
                <a:gd name="T3" fmla="*/ 0 h 3005"/>
                <a:gd name="T4" fmla="*/ 2323 w 2323"/>
                <a:gd name="T5" fmla="*/ 1327 h 3005"/>
                <a:gd name="T6" fmla="*/ 2318 w 2323"/>
                <a:gd name="T7" fmla="*/ 3005 h 3005"/>
                <a:gd name="T8" fmla="*/ 0 w 2323"/>
                <a:gd name="T9" fmla="*/ 1678 h 3005"/>
              </a:gdLst>
              <a:ahLst/>
              <a:cxnLst>
                <a:cxn ang="0">
                  <a:pos x="T0" y="T1"/>
                </a:cxn>
                <a:cxn ang="0">
                  <a:pos x="T2" y="T3"/>
                </a:cxn>
                <a:cxn ang="0">
                  <a:pos x="T4" y="T5"/>
                </a:cxn>
                <a:cxn ang="0">
                  <a:pos x="T6" y="T7"/>
                </a:cxn>
                <a:cxn ang="0">
                  <a:pos x="T8" y="T9"/>
                </a:cxn>
              </a:cxnLst>
              <a:rect l="0" t="0" r="r" b="b"/>
              <a:pathLst>
                <a:path w="2323" h="3005">
                  <a:moveTo>
                    <a:pt x="0" y="1678"/>
                  </a:moveTo>
                  <a:lnTo>
                    <a:pt x="5" y="0"/>
                  </a:lnTo>
                  <a:lnTo>
                    <a:pt x="2323" y="1327"/>
                  </a:lnTo>
                  <a:lnTo>
                    <a:pt x="2318" y="3005"/>
                  </a:lnTo>
                  <a:lnTo>
                    <a:pt x="0" y="167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055"/>
            <p:cNvSpPr>
              <a:spLocks/>
            </p:cNvSpPr>
            <p:nvPr/>
          </p:nvSpPr>
          <p:spPr bwMode="auto">
            <a:xfrm>
              <a:off x="8393696" y="1095583"/>
              <a:ext cx="2239844" cy="2897431"/>
            </a:xfrm>
            <a:custGeom>
              <a:avLst/>
              <a:gdLst>
                <a:gd name="T0" fmla="*/ 0 w 2323"/>
                <a:gd name="T1" fmla="*/ 1678 h 3005"/>
                <a:gd name="T2" fmla="*/ 5 w 2323"/>
                <a:gd name="T3" fmla="*/ 0 h 3005"/>
                <a:gd name="T4" fmla="*/ 2323 w 2323"/>
                <a:gd name="T5" fmla="*/ 1327 h 3005"/>
                <a:gd name="T6" fmla="*/ 2318 w 2323"/>
                <a:gd name="T7" fmla="*/ 3005 h 3005"/>
                <a:gd name="T8" fmla="*/ 0 w 2323"/>
                <a:gd name="T9" fmla="*/ 1678 h 3005"/>
              </a:gdLst>
              <a:ahLst/>
              <a:cxnLst>
                <a:cxn ang="0">
                  <a:pos x="T0" y="T1"/>
                </a:cxn>
                <a:cxn ang="0">
                  <a:pos x="T2" y="T3"/>
                </a:cxn>
                <a:cxn ang="0">
                  <a:pos x="T4" y="T5"/>
                </a:cxn>
                <a:cxn ang="0">
                  <a:pos x="T6" y="T7"/>
                </a:cxn>
                <a:cxn ang="0">
                  <a:pos x="T8" y="T9"/>
                </a:cxn>
              </a:cxnLst>
              <a:rect l="0" t="0" r="r" b="b"/>
              <a:pathLst>
                <a:path w="2323" h="3005">
                  <a:moveTo>
                    <a:pt x="0" y="1678"/>
                  </a:moveTo>
                  <a:lnTo>
                    <a:pt x="5" y="0"/>
                  </a:lnTo>
                  <a:lnTo>
                    <a:pt x="2323" y="1327"/>
                  </a:lnTo>
                  <a:lnTo>
                    <a:pt x="2318" y="3005"/>
                  </a:lnTo>
                  <a:lnTo>
                    <a:pt x="0" y="16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056"/>
            <p:cNvSpPr>
              <a:spLocks/>
            </p:cNvSpPr>
            <p:nvPr/>
          </p:nvSpPr>
          <p:spPr bwMode="auto">
            <a:xfrm>
              <a:off x="8400445" y="1108117"/>
              <a:ext cx="2227309" cy="2872362"/>
            </a:xfrm>
            <a:custGeom>
              <a:avLst/>
              <a:gdLst>
                <a:gd name="T0" fmla="*/ 0 w 2310"/>
                <a:gd name="T1" fmla="*/ 1660 h 2979"/>
                <a:gd name="T2" fmla="*/ 5 w 2310"/>
                <a:gd name="T3" fmla="*/ 0 h 2979"/>
                <a:gd name="T4" fmla="*/ 2310 w 2310"/>
                <a:gd name="T5" fmla="*/ 1319 h 2979"/>
                <a:gd name="T6" fmla="*/ 2305 w 2310"/>
                <a:gd name="T7" fmla="*/ 2979 h 2979"/>
                <a:gd name="T8" fmla="*/ 0 w 2310"/>
                <a:gd name="T9" fmla="*/ 1660 h 2979"/>
              </a:gdLst>
              <a:ahLst/>
              <a:cxnLst>
                <a:cxn ang="0">
                  <a:pos x="T0" y="T1"/>
                </a:cxn>
                <a:cxn ang="0">
                  <a:pos x="T2" y="T3"/>
                </a:cxn>
                <a:cxn ang="0">
                  <a:pos x="T4" y="T5"/>
                </a:cxn>
                <a:cxn ang="0">
                  <a:pos x="T6" y="T7"/>
                </a:cxn>
                <a:cxn ang="0">
                  <a:pos x="T8" y="T9"/>
                </a:cxn>
              </a:cxnLst>
              <a:rect l="0" t="0" r="r" b="b"/>
              <a:pathLst>
                <a:path w="2310" h="2979">
                  <a:moveTo>
                    <a:pt x="0" y="1660"/>
                  </a:moveTo>
                  <a:lnTo>
                    <a:pt x="5" y="0"/>
                  </a:lnTo>
                  <a:lnTo>
                    <a:pt x="2310" y="1319"/>
                  </a:lnTo>
                  <a:lnTo>
                    <a:pt x="2305" y="2979"/>
                  </a:lnTo>
                  <a:lnTo>
                    <a:pt x="0" y="1660"/>
                  </a:lnTo>
                  <a:close/>
                </a:path>
              </a:pathLst>
            </a:custGeom>
            <a:gradFill>
              <a:gsLst>
                <a:gs pos="10000">
                  <a:schemeClr val="accent4">
                    <a:lumMod val="60000"/>
                    <a:lumOff val="40000"/>
                  </a:schemeClr>
                </a:gs>
                <a:gs pos="10000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3057"/>
            <p:cNvSpPr>
              <a:spLocks/>
            </p:cNvSpPr>
            <p:nvPr/>
          </p:nvSpPr>
          <p:spPr bwMode="auto">
            <a:xfrm>
              <a:off x="8400445" y="1108117"/>
              <a:ext cx="2227309" cy="2872362"/>
            </a:xfrm>
            <a:custGeom>
              <a:avLst/>
              <a:gdLst>
                <a:gd name="T0" fmla="*/ 0 w 2310"/>
                <a:gd name="T1" fmla="*/ 1660 h 2979"/>
                <a:gd name="T2" fmla="*/ 5 w 2310"/>
                <a:gd name="T3" fmla="*/ 0 h 2979"/>
                <a:gd name="T4" fmla="*/ 2310 w 2310"/>
                <a:gd name="T5" fmla="*/ 1319 h 2979"/>
                <a:gd name="T6" fmla="*/ 2305 w 2310"/>
                <a:gd name="T7" fmla="*/ 2979 h 2979"/>
                <a:gd name="T8" fmla="*/ 0 w 2310"/>
                <a:gd name="T9" fmla="*/ 1660 h 2979"/>
              </a:gdLst>
              <a:ahLst/>
              <a:cxnLst>
                <a:cxn ang="0">
                  <a:pos x="T0" y="T1"/>
                </a:cxn>
                <a:cxn ang="0">
                  <a:pos x="T2" y="T3"/>
                </a:cxn>
                <a:cxn ang="0">
                  <a:pos x="T4" y="T5"/>
                </a:cxn>
                <a:cxn ang="0">
                  <a:pos x="T6" y="T7"/>
                </a:cxn>
                <a:cxn ang="0">
                  <a:pos x="T8" y="T9"/>
                </a:cxn>
              </a:cxnLst>
              <a:rect l="0" t="0" r="r" b="b"/>
              <a:pathLst>
                <a:path w="2310" h="2979">
                  <a:moveTo>
                    <a:pt x="0" y="1660"/>
                  </a:moveTo>
                  <a:lnTo>
                    <a:pt x="5" y="0"/>
                  </a:lnTo>
                  <a:lnTo>
                    <a:pt x="2310" y="1319"/>
                  </a:lnTo>
                  <a:lnTo>
                    <a:pt x="2305" y="2979"/>
                  </a:lnTo>
                  <a:lnTo>
                    <a:pt x="0" y="16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058"/>
            <p:cNvSpPr>
              <a:spLocks/>
            </p:cNvSpPr>
            <p:nvPr/>
          </p:nvSpPr>
          <p:spPr bwMode="auto">
            <a:xfrm>
              <a:off x="9472639" y="1553579"/>
              <a:ext cx="133060" cy="190912"/>
            </a:xfrm>
            <a:custGeom>
              <a:avLst/>
              <a:gdLst>
                <a:gd name="T0" fmla="*/ 84 w 84"/>
                <a:gd name="T1" fmla="*/ 82 h 121"/>
                <a:gd name="T2" fmla="*/ 81 w 84"/>
                <a:gd name="T3" fmla="*/ 68 h 121"/>
                <a:gd name="T4" fmla="*/ 77 w 84"/>
                <a:gd name="T5" fmla="*/ 54 h 121"/>
                <a:gd name="T6" fmla="*/ 54 w 84"/>
                <a:gd name="T7" fmla="*/ 23 h 121"/>
                <a:gd name="T8" fmla="*/ 42 w 84"/>
                <a:gd name="T9" fmla="*/ 13 h 121"/>
                <a:gd name="T10" fmla="*/ 0 w 84"/>
                <a:gd name="T11" fmla="*/ 37 h 121"/>
                <a:gd name="T12" fmla="*/ 3 w 84"/>
                <a:gd name="T13" fmla="*/ 57 h 121"/>
                <a:gd name="T14" fmla="*/ 22 w 84"/>
                <a:gd name="T15" fmla="*/ 91 h 121"/>
                <a:gd name="T16" fmla="*/ 32 w 84"/>
                <a:gd name="T17" fmla="*/ 101 h 121"/>
                <a:gd name="T18" fmla="*/ 42 w 84"/>
                <a:gd name="T19" fmla="*/ 109 h 121"/>
                <a:gd name="T20" fmla="*/ 43 w 84"/>
                <a:gd name="T21" fmla="*/ 109 h 121"/>
                <a:gd name="T22" fmla="*/ 84 w 84"/>
                <a:gd name="T23" fmla="*/ 85 h 121"/>
                <a:gd name="T24" fmla="*/ 84 w 84"/>
                <a:gd name="T25" fmla="*/ 8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21">
                  <a:moveTo>
                    <a:pt x="84" y="82"/>
                  </a:moveTo>
                  <a:cubicBezTo>
                    <a:pt x="84" y="77"/>
                    <a:pt x="83" y="73"/>
                    <a:pt x="81" y="68"/>
                  </a:cubicBezTo>
                  <a:cubicBezTo>
                    <a:pt x="81" y="64"/>
                    <a:pt x="79" y="58"/>
                    <a:pt x="77" y="54"/>
                  </a:cubicBezTo>
                  <a:cubicBezTo>
                    <a:pt x="71" y="42"/>
                    <a:pt x="63" y="31"/>
                    <a:pt x="54" y="23"/>
                  </a:cubicBezTo>
                  <a:cubicBezTo>
                    <a:pt x="50" y="19"/>
                    <a:pt x="46" y="16"/>
                    <a:pt x="42" y="13"/>
                  </a:cubicBezTo>
                  <a:cubicBezTo>
                    <a:pt x="19" y="0"/>
                    <a:pt x="0" y="11"/>
                    <a:pt x="0" y="37"/>
                  </a:cubicBezTo>
                  <a:cubicBezTo>
                    <a:pt x="0" y="43"/>
                    <a:pt x="1" y="50"/>
                    <a:pt x="3" y="57"/>
                  </a:cubicBezTo>
                  <a:cubicBezTo>
                    <a:pt x="7" y="69"/>
                    <a:pt x="14" y="81"/>
                    <a:pt x="22" y="91"/>
                  </a:cubicBezTo>
                  <a:cubicBezTo>
                    <a:pt x="25" y="95"/>
                    <a:pt x="29" y="99"/>
                    <a:pt x="32" y="101"/>
                  </a:cubicBezTo>
                  <a:cubicBezTo>
                    <a:pt x="35" y="104"/>
                    <a:pt x="38" y="107"/>
                    <a:pt x="42" y="109"/>
                  </a:cubicBezTo>
                  <a:cubicBezTo>
                    <a:pt x="43" y="109"/>
                    <a:pt x="43" y="109"/>
                    <a:pt x="43" y="109"/>
                  </a:cubicBezTo>
                  <a:cubicBezTo>
                    <a:pt x="66" y="121"/>
                    <a:pt x="84" y="111"/>
                    <a:pt x="84" y="85"/>
                  </a:cubicBezTo>
                  <a:lnTo>
                    <a:pt x="84" y="82"/>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3059"/>
            <p:cNvSpPr>
              <a:spLocks/>
            </p:cNvSpPr>
            <p:nvPr/>
          </p:nvSpPr>
          <p:spPr bwMode="auto">
            <a:xfrm>
              <a:off x="9499637" y="1593112"/>
              <a:ext cx="77136" cy="111848"/>
            </a:xfrm>
            <a:custGeom>
              <a:avLst/>
              <a:gdLst>
                <a:gd name="T0" fmla="*/ 49 w 49"/>
                <a:gd name="T1" fmla="*/ 48 h 71"/>
                <a:gd name="T2" fmla="*/ 48 w 49"/>
                <a:gd name="T3" fmla="*/ 40 h 71"/>
                <a:gd name="T4" fmla="*/ 45 w 49"/>
                <a:gd name="T5" fmla="*/ 32 h 71"/>
                <a:gd name="T6" fmla="*/ 32 w 49"/>
                <a:gd name="T7" fmla="*/ 13 h 71"/>
                <a:gd name="T8" fmla="*/ 25 w 49"/>
                <a:gd name="T9" fmla="*/ 8 h 71"/>
                <a:gd name="T10" fmla="*/ 0 w 49"/>
                <a:gd name="T11" fmla="*/ 22 h 71"/>
                <a:gd name="T12" fmla="*/ 2 w 49"/>
                <a:gd name="T13" fmla="*/ 33 h 71"/>
                <a:gd name="T14" fmla="*/ 13 w 49"/>
                <a:gd name="T15" fmla="*/ 53 h 71"/>
                <a:gd name="T16" fmla="*/ 19 w 49"/>
                <a:gd name="T17" fmla="*/ 59 h 71"/>
                <a:gd name="T18" fmla="*/ 25 w 49"/>
                <a:gd name="T19" fmla="*/ 64 h 71"/>
                <a:gd name="T20" fmla="*/ 26 w 49"/>
                <a:gd name="T21" fmla="*/ 64 h 71"/>
                <a:gd name="T22" fmla="*/ 49 w 49"/>
                <a:gd name="T23" fmla="*/ 50 h 71"/>
                <a:gd name="T24" fmla="*/ 49 w 49"/>
                <a:gd name="T25" fmla="*/ 4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71">
                  <a:moveTo>
                    <a:pt x="49" y="48"/>
                  </a:moveTo>
                  <a:cubicBezTo>
                    <a:pt x="49" y="45"/>
                    <a:pt x="49" y="43"/>
                    <a:pt x="48" y="40"/>
                  </a:cubicBezTo>
                  <a:cubicBezTo>
                    <a:pt x="48" y="37"/>
                    <a:pt x="46" y="34"/>
                    <a:pt x="45" y="32"/>
                  </a:cubicBezTo>
                  <a:cubicBezTo>
                    <a:pt x="42" y="25"/>
                    <a:pt x="38" y="18"/>
                    <a:pt x="32" y="13"/>
                  </a:cubicBezTo>
                  <a:cubicBezTo>
                    <a:pt x="30" y="11"/>
                    <a:pt x="27" y="9"/>
                    <a:pt x="25" y="8"/>
                  </a:cubicBezTo>
                  <a:cubicBezTo>
                    <a:pt x="12" y="0"/>
                    <a:pt x="1" y="7"/>
                    <a:pt x="0" y="22"/>
                  </a:cubicBezTo>
                  <a:cubicBezTo>
                    <a:pt x="0" y="26"/>
                    <a:pt x="1" y="30"/>
                    <a:pt x="2" y="33"/>
                  </a:cubicBezTo>
                  <a:cubicBezTo>
                    <a:pt x="4" y="41"/>
                    <a:pt x="8" y="48"/>
                    <a:pt x="13" y="53"/>
                  </a:cubicBezTo>
                  <a:cubicBezTo>
                    <a:pt x="15" y="56"/>
                    <a:pt x="17" y="58"/>
                    <a:pt x="19" y="59"/>
                  </a:cubicBezTo>
                  <a:cubicBezTo>
                    <a:pt x="21" y="61"/>
                    <a:pt x="23" y="63"/>
                    <a:pt x="25" y="64"/>
                  </a:cubicBezTo>
                  <a:cubicBezTo>
                    <a:pt x="26" y="64"/>
                    <a:pt x="26" y="64"/>
                    <a:pt x="26" y="64"/>
                  </a:cubicBezTo>
                  <a:cubicBezTo>
                    <a:pt x="39" y="71"/>
                    <a:pt x="49" y="65"/>
                    <a:pt x="49" y="50"/>
                  </a:cubicBezTo>
                  <a:lnTo>
                    <a:pt x="49" y="48"/>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3061"/>
            <p:cNvSpPr>
              <a:spLocks/>
            </p:cNvSpPr>
            <p:nvPr/>
          </p:nvSpPr>
          <p:spPr bwMode="auto">
            <a:xfrm>
              <a:off x="10297997" y="2250699"/>
              <a:ext cx="0" cy="17356"/>
            </a:xfrm>
            <a:custGeom>
              <a:avLst/>
              <a:gdLst>
                <a:gd name="T0" fmla="*/ 18 h 18"/>
                <a:gd name="T1" fmla="*/ 18 h 18"/>
                <a:gd name="T2" fmla="*/ 0 h 18"/>
                <a:gd name="T3" fmla="*/ 18 h 18"/>
              </a:gdLst>
              <a:ahLst/>
              <a:cxnLst>
                <a:cxn ang="0">
                  <a:pos x="0" y="T0"/>
                </a:cxn>
                <a:cxn ang="0">
                  <a:pos x="0" y="T1"/>
                </a:cxn>
                <a:cxn ang="0">
                  <a:pos x="0" y="T2"/>
                </a:cxn>
                <a:cxn ang="0">
                  <a:pos x="0" y="T3"/>
                </a:cxn>
              </a:cxnLst>
              <a:rect l="0" t="0" r="r" b="b"/>
              <a:pathLst>
                <a:path h="18">
                  <a:moveTo>
                    <a:pt x="0" y="18"/>
                  </a:moveTo>
                  <a:lnTo>
                    <a:pt x="0" y="18"/>
                  </a:lnTo>
                  <a:lnTo>
                    <a:pt x="0" y="0"/>
                  </a:lnTo>
                  <a:lnTo>
                    <a:pt x="0" y="18"/>
                  </a:lnTo>
                  <a:close/>
                </a:path>
              </a:pathLst>
            </a:custGeom>
            <a:solidFill>
              <a:srgbClr val="39B3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3"/>
            <p:cNvSpPr>
              <a:spLocks/>
            </p:cNvSpPr>
            <p:nvPr/>
          </p:nvSpPr>
          <p:spPr bwMode="auto">
            <a:xfrm>
              <a:off x="10297997" y="2250699"/>
              <a:ext cx="257443" cy="341328"/>
            </a:xfrm>
            <a:custGeom>
              <a:avLst/>
              <a:gdLst>
                <a:gd name="connsiteX0" fmla="*/ 0 w 423863"/>
                <a:gd name="connsiteY0" fmla="*/ 0 h 561975"/>
                <a:gd name="connsiteX1" fmla="*/ 423863 w 423863"/>
                <a:gd name="connsiteY1" fmla="*/ 241300 h 561975"/>
                <a:gd name="connsiteX2" fmla="*/ 423863 w 423863"/>
                <a:gd name="connsiteY2" fmla="*/ 269875 h 561975"/>
                <a:gd name="connsiteX3" fmla="*/ 420688 w 423863"/>
                <a:gd name="connsiteY3" fmla="*/ 561975 h 561975"/>
                <a:gd name="connsiteX4" fmla="*/ 0 w 423863"/>
                <a:gd name="connsiteY4" fmla="*/ 320675 h 561975"/>
                <a:gd name="connsiteX5" fmla="*/ 176213 w 423863"/>
                <a:gd name="connsiteY5" fmla="*/ 287338 h 561975"/>
                <a:gd name="connsiteX6" fmla="*/ 176113 w 423863"/>
                <a:gd name="connsiteY6" fmla="*/ 287199 h 561975"/>
                <a:gd name="connsiteX7" fmla="*/ 0 w 423863"/>
                <a:gd name="connsiteY7" fmla="*/ 320675 h 561975"/>
                <a:gd name="connsiteX8" fmla="*/ 0 w 423863"/>
                <a:gd name="connsiteY8" fmla="*/ 42863 h 561975"/>
                <a:gd name="connsiteX9" fmla="*/ 0 w 423863"/>
                <a:gd name="connsiteY9" fmla="*/ 28575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3863" h="561975">
                  <a:moveTo>
                    <a:pt x="0" y="0"/>
                  </a:moveTo>
                  <a:lnTo>
                    <a:pt x="423863" y="241300"/>
                  </a:lnTo>
                  <a:lnTo>
                    <a:pt x="423863" y="269875"/>
                  </a:lnTo>
                  <a:lnTo>
                    <a:pt x="420688" y="561975"/>
                  </a:lnTo>
                  <a:lnTo>
                    <a:pt x="0" y="320675"/>
                  </a:lnTo>
                  <a:lnTo>
                    <a:pt x="176213" y="287338"/>
                  </a:lnTo>
                  <a:lnTo>
                    <a:pt x="176113" y="287199"/>
                  </a:lnTo>
                  <a:lnTo>
                    <a:pt x="0" y="320675"/>
                  </a:lnTo>
                  <a:lnTo>
                    <a:pt x="0" y="42863"/>
                  </a:lnTo>
                  <a:lnTo>
                    <a:pt x="0" y="28575"/>
                  </a:lnTo>
                  <a:close/>
                </a:path>
              </a:pathLst>
            </a:custGeom>
            <a:gradFill>
              <a:gsLst>
                <a:gs pos="90000">
                  <a:schemeClr val="accent4">
                    <a:lumMod val="75000"/>
                  </a:schemeClr>
                </a:gs>
                <a:gs pos="0">
                  <a:schemeClr val="accent3">
                    <a:lumMod val="75000"/>
                  </a:schemeClr>
                </a:gs>
              </a:gsLst>
              <a:lin ang="2700000" scaled="1"/>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95" name="Freeform 3066"/>
            <p:cNvSpPr>
              <a:spLocks noEditPoints="1"/>
            </p:cNvSpPr>
            <p:nvPr/>
          </p:nvSpPr>
          <p:spPr bwMode="auto">
            <a:xfrm>
              <a:off x="8469868" y="2469572"/>
              <a:ext cx="2080750" cy="1413522"/>
            </a:xfrm>
            <a:custGeom>
              <a:avLst/>
              <a:gdLst>
                <a:gd name="T0" fmla="*/ 0 w 2158"/>
                <a:gd name="T1" fmla="*/ 198 h 1466"/>
                <a:gd name="T2" fmla="*/ 0 w 2158"/>
                <a:gd name="T3" fmla="*/ 230 h 1466"/>
                <a:gd name="T4" fmla="*/ 2158 w 2158"/>
                <a:gd name="T5" fmla="*/ 1466 h 1466"/>
                <a:gd name="T6" fmla="*/ 2158 w 2158"/>
                <a:gd name="T7" fmla="*/ 1433 h 1466"/>
                <a:gd name="T8" fmla="*/ 0 w 2158"/>
                <a:gd name="T9" fmla="*/ 198 h 1466"/>
                <a:gd name="T10" fmla="*/ 0 w 2158"/>
                <a:gd name="T11" fmla="*/ 132 h 1466"/>
                <a:gd name="T12" fmla="*/ 0 w 2158"/>
                <a:gd name="T13" fmla="*/ 163 h 1466"/>
                <a:gd name="T14" fmla="*/ 2158 w 2158"/>
                <a:gd name="T15" fmla="*/ 1399 h 1466"/>
                <a:gd name="T16" fmla="*/ 2158 w 2158"/>
                <a:gd name="T17" fmla="*/ 1368 h 1466"/>
                <a:gd name="T18" fmla="*/ 0 w 2158"/>
                <a:gd name="T19" fmla="*/ 132 h 1466"/>
                <a:gd name="T20" fmla="*/ 0 w 2158"/>
                <a:gd name="T21" fmla="*/ 65 h 1466"/>
                <a:gd name="T22" fmla="*/ 0 w 2158"/>
                <a:gd name="T23" fmla="*/ 98 h 1466"/>
                <a:gd name="T24" fmla="*/ 2158 w 2158"/>
                <a:gd name="T25" fmla="*/ 1333 h 1466"/>
                <a:gd name="T26" fmla="*/ 2158 w 2158"/>
                <a:gd name="T27" fmla="*/ 1301 h 1466"/>
                <a:gd name="T28" fmla="*/ 0 w 2158"/>
                <a:gd name="T29" fmla="*/ 65 h 1466"/>
                <a:gd name="T30" fmla="*/ 0 w 2158"/>
                <a:gd name="T31" fmla="*/ 0 h 1466"/>
                <a:gd name="T32" fmla="*/ 0 w 2158"/>
                <a:gd name="T33" fmla="*/ 33 h 1466"/>
                <a:gd name="T34" fmla="*/ 2158 w 2158"/>
                <a:gd name="T35" fmla="*/ 1268 h 1466"/>
                <a:gd name="T36" fmla="*/ 2158 w 2158"/>
                <a:gd name="T37" fmla="*/ 1235 h 1466"/>
                <a:gd name="T38" fmla="*/ 0 w 2158"/>
                <a:gd name="T39"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8" h="1466">
                  <a:moveTo>
                    <a:pt x="0" y="198"/>
                  </a:moveTo>
                  <a:lnTo>
                    <a:pt x="0" y="230"/>
                  </a:lnTo>
                  <a:lnTo>
                    <a:pt x="2158" y="1466"/>
                  </a:lnTo>
                  <a:lnTo>
                    <a:pt x="2158" y="1433"/>
                  </a:lnTo>
                  <a:lnTo>
                    <a:pt x="0" y="198"/>
                  </a:lnTo>
                  <a:close/>
                  <a:moveTo>
                    <a:pt x="0" y="132"/>
                  </a:moveTo>
                  <a:lnTo>
                    <a:pt x="0" y="163"/>
                  </a:lnTo>
                  <a:lnTo>
                    <a:pt x="2158" y="1399"/>
                  </a:lnTo>
                  <a:lnTo>
                    <a:pt x="2158" y="1368"/>
                  </a:lnTo>
                  <a:lnTo>
                    <a:pt x="0" y="132"/>
                  </a:lnTo>
                  <a:close/>
                  <a:moveTo>
                    <a:pt x="0" y="65"/>
                  </a:moveTo>
                  <a:lnTo>
                    <a:pt x="0" y="98"/>
                  </a:lnTo>
                  <a:lnTo>
                    <a:pt x="2158" y="1333"/>
                  </a:lnTo>
                  <a:lnTo>
                    <a:pt x="2158" y="1301"/>
                  </a:lnTo>
                  <a:lnTo>
                    <a:pt x="0" y="65"/>
                  </a:lnTo>
                  <a:close/>
                  <a:moveTo>
                    <a:pt x="0" y="0"/>
                  </a:moveTo>
                  <a:lnTo>
                    <a:pt x="0" y="33"/>
                  </a:lnTo>
                  <a:lnTo>
                    <a:pt x="2158" y="1268"/>
                  </a:lnTo>
                  <a:lnTo>
                    <a:pt x="2158" y="1235"/>
                  </a:lnTo>
                  <a:lnTo>
                    <a:pt x="0" y="0"/>
                  </a:lnTo>
                  <a:close/>
                </a:path>
              </a:pathLst>
            </a:custGeom>
            <a:solidFill>
              <a:schemeClr val="bg1">
                <a:alpha val="31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067"/>
            <p:cNvSpPr>
              <a:spLocks noEditPoints="1"/>
            </p:cNvSpPr>
            <p:nvPr/>
          </p:nvSpPr>
          <p:spPr bwMode="auto">
            <a:xfrm>
              <a:off x="8469868" y="2469572"/>
              <a:ext cx="2080750" cy="1413522"/>
            </a:xfrm>
            <a:custGeom>
              <a:avLst/>
              <a:gdLst>
                <a:gd name="T0" fmla="*/ 0 w 2158"/>
                <a:gd name="T1" fmla="*/ 198 h 1466"/>
                <a:gd name="T2" fmla="*/ 0 w 2158"/>
                <a:gd name="T3" fmla="*/ 230 h 1466"/>
                <a:gd name="T4" fmla="*/ 2158 w 2158"/>
                <a:gd name="T5" fmla="*/ 1466 h 1466"/>
                <a:gd name="T6" fmla="*/ 2158 w 2158"/>
                <a:gd name="T7" fmla="*/ 1433 h 1466"/>
                <a:gd name="T8" fmla="*/ 0 w 2158"/>
                <a:gd name="T9" fmla="*/ 198 h 1466"/>
                <a:gd name="T10" fmla="*/ 0 w 2158"/>
                <a:gd name="T11" fmla="*/ 132 h 1466"/>
                <a:gd name="T12" fmla="*/ 0 w 2158"/>
                <a:gd name="T13" fmla="*/ 163 h 1466"/>
                <a:gd name="T14" fmla="*/ 2158 w 2158"/>
                <a:gd name="T15" fmla="*/ 1399 h 1466"/>
                <a:gd name="T16" fmla="*/ 2158 w 2158"/>
                <a:gd name="T17" fmla="*/ 1368 h 1466"/>
                <a:gd name="T18" fmla="*/ 0 w 2158"/>
                <a:gd name="T19" fmla="*/ 132 h 1466"/>
                <a:gd name="T20" fmla="*/ 0 w 2158"/>
                <a:gd name="T21" fmla="*/ 65 h 1466"/>
                <a:gd name="T22" fmla="*/ 0 w 2158"/>
                <a:gd name="T23" fmla="*/ 98 h 1466"/>
                <a:gd name="T24" fmla="*/ 2158 w 2158"/>
                <a:gd name="T25" fmla="*/ 1333 h 1466"/>
                <a:gd name="T26" fmla="*/ 2158 w 2158"/>
                <a:gd name="T27" fmla="*/ 1301 h 1466"/>
                <a:gd name="T28" fmla="*/ 0 w 2158"/>
                <a:gd name="T29" fmla="*/ 65 h 1466"/>
                <a:gd name="T30" fmla="*/ 0 w 2158"/>
                <a:gd name="T31" fmla="*/ 0 h 1466"/>
                <a:gd name="T32" fmla="*/ 0 w 2158"/>
                <a:gd name="T33" fmla="*/ 33 h 1466"/>
                <a:gd name="T34" fmla="*/ 2158 w 2158"/>
                <a:gd name="T35" fmla="*/ 1268 h 1466"/>
                <a:gd name="T36" fmla="*/ 2158 w 2158"/>
                <a:gd name="T37" fmla="*/ 1235 h 1466"/>
                <a:gd name="T38" fmla="*/ 0 w 2158"/>
                <a:gd name="T39" fmla="*/ 0 h 1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8" h="1466">
                  <a:moveTo>
                    <a:pt x="0" y="198"/>
                  </a:moveTo>
                  <a:lnTo>
                    <a:pt x="0" y="230"/>
                  </a:lnTo>
                  <a:lnTo>
                    <a:pt x="2158" y="1466"/>
                  </a:lnTo>
                  <a:lnTo>
                    <a:pt x="2158" y="1433"/>
                  </a:lnTo>
                  <a:lnTo>
                    <a:pt x="0" y="198"/>
                  </a:lnTo>
                  <a:moveTo>
                    <a:pt x="0" y="132"/>
                  </a:moveTo>
                  <a:lnTo>
                    <a:pt x="0" y="163"/>
                  </a:lnTo>
                  <a:lnTo>
                    <a:pt x="2158" y="1399"/>
                  </a:lnTo>
                  <a:lnTo>
                    <a:pt x="2158" y="1368"/>
                  </a:lnTo>
                  <a:lnTo>
                    <a:pt x="0" y="132"/>
                  </a:lnTo>
                  <a:moveTo>
                    <a:pt x="0" y="65"/>
                  </a:moveTo>
                  <a:lnTo>
                    <a:pt x="0" y="98"/>
                  </a:lnTo>
                  <a:lnTo>
                    <a:pt x="2158" y="1333"/>
                  </a:lnTo>
                  <a:lnTo>
                    <a:pt x="2158" y="1301"/>
                  </a:lnTo>
                  <a:lnTo>
                    <a:pt x="0" y="65"/>
                  </a:lnTo>
                  <a:moveTo>
                    <a:pt x="0" y="0"/>
                  </a:moveTo>
                  <a:lnTo>
                    <a:pt x="0" y="33"/>
                  </a:lnTo>
                  <a:lnTo>
                    <a:pt x="2158" y="1268"/>
                  </a:lnTo>
                  <a:lnTo>
                    <a:pt x="2158" y="123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068"/>
            <p:cNvSpPr>
              <a:spLocks/>
            </p:cNvSpPr>
            <p:nvPr/>
          </p:nvSpPr>
          <p:spPr bwMode="auto">
            <a:xfrm>
              <a:off x="10164937" y="2236235"/>
              <a:ext cx="59781" cy="71351"/>
            </a:xfrm>
            <a:custGeom>
              <a:avLst/>
              <a:gdLst>
                <a:gd name="T0" fmla="*/ 19 w 38"/>
                <a:gd name="T1" fmla="*/ 3 h 45"/>
                <a:gd name="T2" fmla="*/ 7 w 38"/>
                <a:gd name="T3" fmla="*/ 2 h 45"/>
                <a:gd name="T4" fmla="*/ 6 w 38"/>
                <a:gd name="T5" fmla="*/ 29 h 45"/>
                <a:gd name="T6" fmla="*/ 19 w 38"/>
                <a:gd name="T7" fmla="*/ 42 h 45"/>
                <a:gd name="T8" fmla="*/ 31 w 38"/>
                <a:gd name="T9" fmla="*/ 43 h 45"/>
                <a:gd name="T10" fmla="*/ 31 w 38"/>
                <a:gd name="T11" fmla="*/ 16 h 45"/>
                <a:gd name="T12" fmla="*/ 19 w 38"/>
                <a:gd name="T13" fmla="*/ 3 h 45"/>
              </a:gdLst>
              <a:ahLst/>
              <a:cxnLst>
                <a:cxn ang="0">
                  <a:pos x="T0" y="T1"/>
                </a:cxn>
                <a:cxn ang="0">
                  <a:pos x="T2" y="T3"/>
                </a:cxn>
                <a:cxn ang="0">
                  <a:pos x="T4" y="T5"/>
                </a:cxn>
                <a:cxn ang="0">
                  <a:pos x="T6" y="T7"/>
                </a:cxn>
                <a:cxn ang="0">
                  <a:pos x="T8" y="T9"/>
                </a:cxn>
                <a:cxn ang="0">
                  <a:pos x="T10" y="T11"/>
                </a:cxn>
                <a:cxn ang="0">
                  <a:pos x="T12" y="T13"/>
                </a:cxn>
              </a:cxnLst>
              <a:rect l="0" t="0" r="r" b="b"/>
              <a:pathLst>
                <a:path w="38" h="45">
                  <a:moveTo>
                    <a:pt x="19" y="3"/>
                  </a:moveTo>
                  <a:cubicBezTo>
                    <a:pt x="14" y="1"/>
                    <a:pt x="10" y="0"/>
                    <a:pt x="7" y="2"/>
                  </a:cubicBezTo>
                  <a:cubicBezTo>
                    <a:pt x="0" y="6"/>
                    <a:pt x="0" y="18"/>
                    <a:pt x="6" y="29"/>
                  </a:cubicBezTo>
                  <a:cubicBezTo>
                    <a:pt x="10" y="35"/>
                    <a:pt x="14" y="40"/>
                    <a:pt x="19" y="42"/>
                  </a:cubicBezTo>
                  <a:cubicBezTo>
                    <a:pt x="23" y="45"/>
                    <a:pt x="27" y="45"/>
                    <a:pt x="31" y="43"/>
                  </a:cubicBezTo>
                  <a:cubicBezTo>
                    <a:pt x="38" y="40"/>
                    <a:pt x="38" y="27"/>
                    <a:pt x="31" y="16"/>
                  </a:cubicBezTo>
                  <a:cubicBezTo>
                    <a:pt x="28" y="10"/>
                    <a:pt x="23" y="6"/>
                    <a:pt x="19"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069"/>
            <p:cNvSpPr>
              <a:spLocks noEditPoints="1"/>
            </p:cNvSpPr>
            <p:nvPr/>
          </p:nvSpPr>
          <p:spPr bwMode="auto">
            <a:xfrm>
              <a:off x="8466011" y="1222858"/>
              <a:ext cx="1788597" cy="1162829"/>
            </a:xfrm>
            <a:custGeom>
              <a:avLst/>
              <a:gdLst>
                <a:gd name="T0" fmla="*/ 1 w 1135"/>
                <a:gd name="T1" fmla="*/ 0 h 738"/>
                <a:gd name="T2" fmla="*/ 0 w 1135"/>
                <a:gd name="T3" fmla="*/ 90 h 738"/>
                <a:gd name="T4" fmla="*/ 1134 w 1135"/>
                <a:gd name="T5" fmla="*/ 738 h 738"/>
                <a:gd name="T6" fmla="*/ 1135 w 1135"/>
                <a:gd name="T7" fmla="*/ 648 h 738"/>
                <a:gd name="T8" fmla="*/ 1 w 1135"/>
                <a:gd name="T9" fmla="*/ 0 h 738"/>
                <a:gd name="T10" fmla="*/ 1115 w 1135"/>
                <a:gd name="T11" fmla="*/ 697 h 738"/>
                <a:gd name="T12" fmla="*/ 1097 w 1135"/>
                <a:gd name="T13" fmla="*/ 695 h 738"/>
                <a:gd name="T14" fmla="*/ 1084 w 1135"/>
                <a:gd name="T15" fmla="*/ 684 h 738"/>
                <a:gd name="T16" fmla="*/ 1084 w 1135"/>
                <a:gd name="T17" fmla="*/ 684 h 738"/>
                <a:gd name="T18" fmla="*/ 1071 w 1135"/>
                <a:gd name="T19" fmla="*/ 692 h 738"/>
                <a:gd name="T20" fmla="*/ 1066 w 1135"/>
                <a:gd name="T21" fmla="*/ 691 h 738"/>
                <a:gd name="T22" fmla="*/ 1061 w 1135"/>
                <a:gd name="T23" fmla="*/ 686 h 738"/>
                <a:gd name="T24" fmla="*/ 1061 w 1135"/>
                <a:gd name="T25" fmla="*/ 674 h 738"/>
                <a:gd name="T26" fmla="*/ 1074 w 1135"/>
                <a:gd name="T27" fmla="*/ 667 h 738"/>
                <a:gd name="T28" fmla="*/ 1074 w 1135"/>
                <a:gd name="T29" fmla="*/ 667 h 738"/>
                <a:gd name="T30" fmla="*/ 1078 w 1135"/>
                <a:gd name="T31" fmla="*/ 634 h 738"/>
                <a:gd name="T32" fmla="*/ 1097 w 1135"/>
                <a:gd name="T33" fmla="*/ 636 h 738"/>
                <a:gd name="T34" fmla="*/ 1115 w 1135"/>
                <a:gd name="T35" fmla="*/ 655 h 738"/>
                <a:gd name="T36" fmla="*/ 1115 w 1135"/>
                <a:gd name="T37" fmla="*/ 69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5" h="738">
                  <a:moveTo>
                    <a:pt x="1" y="0"/>
                  </a:moveTo>
                  <a:cubicBezTo>
                    <a:pt x="0" y="90"/>
                    <a:pt x="0" y="90"/>
                    <a:pt x="0" y="90"/>
                  </a:cubicBezTo>
                  <a:cubicBezTo>
                    <a:pt x="1134" y="738"/>
                    <a:pt x="1134" y="738"/>
                    <a:pt x="1134" y="738"/>
                  </a:cubicBezTo>
                  <a:cubicBezTo>
                    <a:pt x="1135" y="648"/>
                    <a:pt x="1135" y="648"/>
                    <a:pt x="1135" y="648"/>
                  </a:cubicBezTo>
                  <a:cubicBezTo>
                    <a:pt x="1" y="0"/>
                    <a:pt x="1" y="0"/>
                    <a:pt x="1" y="0"/>
                  </a:cubicBezTo>
                  <a:moveTo>
                    <a:pt x="1115" y="697"/>
                  </a:moveTo>
                  <a:cubicBezTo>
                    <a:pt x="1110" y="700"/>
                    <a:pt x="1103" y="699"/>
                    <a:pt x="1097" y="695"/>
                  </a:cubicBezTo>
                  <a:cubicBezTo>
                    <a:pt x="1092" y="693"/>
                    <a:pt x="1088" y="689"/>
                    <a:pt x="1084" y="684"/>
                  </a:cubicBezTo>
                  <a:cubicBezTo>
                    <a:pt x="1084" y="684"/>
                    <a:pt x="1084" y="684"/>
                    <a:pt x="1084" y="684"/>
                  </a:cubicBezTo>
                  <a:cubicBezTo>
                    <a:pt x="1071" y="692"/>
                    <a:pt x="1071" y="692"/>
                    <a:pt x="1071" y="692"/>
                  </a:cubicBezTo>
                  <a:cubicBezTo>
                    <a:pt x="1070" y="692"/>
                    <a:pt x="1068" y="692"/>
                    <a:pt x="1066" y="691"/>
                  </a:cubicBezTo>
                  <a:cubicBezTo>
                    <a:pt x="1064" y="690"/>
                    <a:pt x="1062" y="688"/>
                    <a:pt x="1061" y="686"/>
                  </a:cubicBezTo>
                  <a:cubicBezTo>
                    <a:pt x="1058" y="681"/>
                    <a:pt x="1058" y="676"/>
                    <a:pt x="1061" y="674"/>
                  </a:cubicBezTo>
                  <a:cubicBezTo>
                    <a:pt x="1074" y="667"/>
                    <a:pt x="1074" y="667"/>
                    <a:pt x="1074" y="667"/>
                  </a:cubicBezTo>
                  <a:cubicBezTo>
                    <a:pt x="1074" y="667"/>
                    <a:pt x="1074" y="667"/>
                    <a:pt x="1074" y="667"/>
                  </a:cubicBezTo>
                  <a:cubicBezTo>
                    <a:pt x="1069" y="652"/>
                    <a:pt x="1070" y="639"/>
                    <a:pt x="1078" y="634"/>
                  </a:cubicBezTo>
                  <a:cubicBezTo>
                    <a:pt x="1084" y="631"/>
                    <a:pt x="1090" y="632"/>
                    <a:pt x="1097" y="636"/>
                  </a:cubicBezTo>
                  <a:cubicBezTo>
                    <a:pt x="1104" y="640"/>
                    <a:pt x="1110" y="647"/>
                    <a:pt x="1115" y="655"/>
                  </a:cubicBezTo>
                  <a:cubicBezTo>
                    <a:pt x="1125" y="673"/>
                    <a:pt x="1125" y="691"/>
                    <a:pt x="1115" y="69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3071"/>
            <p:cNvSpPr>
              <a:spLocks noEditPoints="1"/>
            </p:cNvSpPr>
            <p:nvPr/>
          </p:nvSpPr>
          <p:spPr bwMode="auto">
            <a:xfrm>
              <a:off x="10167830" y="2238164"/>
              <a:ext cx="53031" cy="69423"/>
            </a:xfrm>
            <a:custGeom>
              <a:avLst/>
              <a:gdLst>
                <a:gd name="T0" fmla="*/ 24 w 34"/>
                <a:gd name="T1" fmla="*/ 44 h 44"/>
                <a:gd name="T2" fmla="*/ 24 w 34"/>
                <a:gd name="T3" fmla="*/ 44 h 44"/>
                <a:gd name="T4" fmla="*/ 24 w 34"/>
                <a:gd name="T5" fmla="*/ 44 h 44"/>
                <a:gd name="T6" fmla="*/ 24 w 34"/>
                <a:gd name="T7" fmla="*/ 44 h 44"/>
                <a:gd name="T8" fmla="*/ 29 w 34"/>
                <a:gd name="T9" fmla="*/ 43 h 44"/>
                <a:gd name="T10" fmla="*/ 24 w 34"/>
                <a:gd name="T11" fmla="*/ 44 h 44"/>
                <a:gd name="T12" fmla="*/ 29 w 34"/>
                <a:gd name="T13" fmla="*/ 43 h 44"/>
                <a:gd name="T14" fmla="*/ 17 w 34"/>
                <a:gd name="T15" fmla="*/ 42 h 44"/>
                <a:gd name="T16" fmla="*/ 17 w 34"/>
                <a:gd name="T17" fmla="*/ 42 h 44"/>
                <a:gd name="T18" fmla="*/ 17 w 34"/>
                <a:gd name="T19" fmla="*/ 42 h 44"/>
                <a:gd name="T20" fmla="*/ 17 w 34"/>
                <a:gd name="T21" fmla="*/ 41 h 44"/>
                <a:gd name="T22" fmla="*/ 17 w 34"/>
                <a:gd name="T23" fmla="*/ 41 h 44"/>
                <a:gd name="T24" fmla="*/ 17 w 34"/>
                <a:gd name="T25" fmla="*/ 41 h 44"/>
                <a:gd name="T26" fmla="*/ 34 w 34"/>
                <a:gd name="T27" fmla="*/ 32 h 44"/>
                <a:gd name="T28" fmla="*/ 29 w 34"/>
                <a:gd name="T29" fmla="*/ 42 h 44"/>
                <a:gd name="T30" fmla="*/ 29 w 34"/>
                <a:gd name="T31" fmla="*/ 43 h 44"/>
                <a:gd name="T32" fmla="*/ 29 w 34"/>
                <a:gd name="T33" fmla="*/ 42 h 44"/>
                <a:gd name="T34" fmla="*/ 34 w 34"/>
                <a:gd name="T35" fmla="*/ 32 h 44"/>
                <a:gd name="T36" fmla="*/ 0 w 34"/>
                <a:gd name="T37" fmla="*/ 12 h 44"/>
                <a:gd name="T38" fmla="*/ 4 w 34"/>
                <a:gd name="T39" fmla="*/ 28 h 44"/>
                <a:gd name="T40" fmla="*/ 17 w 34"/>
                <a:gd name="T41" fmla="*/ 41 h 44"/>
                <a:gd name="T42" fmla="*/ 17 w 34"/>
                <a:gd name="T43" fmla="*/ 41 h 44"/>
                <a:gd name="T44" fmla="*/ 17 w 34"/>
                <a:gd name="T45" fmla="*/ 41 h 44"/>
                <a:gd name="T46" fmla="*/ 4 w 34"/>
                <a:gd name="T47" fmla="*/ 28 h 44"/>
                <a:gd name="T48" fmla="*/ 0 w 34"/>
                <a:gd name="T49" fmla="*/ 12 h 44"/>
                <a:gd name="T50" fmla="*/ 17 w 34"/>
                <a:gd name="T51" fmla="*/ 2 h 44"/>
                <a:gd name="T52" fmla="*/ 17 w 34"/>
                <a:gd name="T53" fmla="*/ 2 h 44"/>
                <a:gd name="T54" fmla="*/ 17 w 34"/>
                <a:gd name="T55" fmla="*/ 2 h 44"/>
                <a:gd name="T56" fmla="*/ 17 w 34"/>
                <a:gd name="T57" fmla="*/ 2 h 44"/>
                <a:gd name="T58" fmla="*/ 17 w 34"/>
                <a:gd name="T59" fmla="*/ 2 h 44"/>
                <a:gd name="T60" fmla="*/ 17 w 34"/>
                <a:gd name="T61" fmla="*/ 2 h 44"/>
                <a:gd name="T62" fmla="*/ 9 w 34"/>
                <a:gd name="T63" fmla="*/ 0 h 44"/>
                <a:gd name="T64" fmla="*/ 5 w 34"/>
                <a:gd name="T65" fmla="*/ 1 h 44"/>
                <a:gd name="T66" fmla="*/ 9 w 34"/>
                <a:gd name="T67" fmla="*/ 0 h 44"/>
                <a:gd name="T68" fmla="*/ 9 w 34"/>
                <a:gd name="T69" fmla="*/ 0 h 44"/>
                <a:gd name="T70" fmla="*/ 9 w 34"/>
                <a:gd name="T71" fmla="*/ 0 h 44"/>
                <a:gd name="T72" fmla="*/ 9 w 34"/>
                <a:gd name="T73" fmla="*/ 0 h 44"/>
                <a:gd name="T74" fmla="*/ 9 w 34"/>
                <a:gd name="T7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44">
                  <a:moveTo>
                    <a:pt x="24" y="44"/>
                  </a:moveTo>
                  <a:cubicBezTo>
                    <a:pt x="24" y="44"/>
                    <a:pt x="24" y="44"/>
                    <a:pt x="24" y="44"/>
                  </a:cubicBezTo>
                  <a:cubicBezTo>
                    <a:pt x="24" y="44"/>
                    <a:pt x="24" y="44"/>
                    <a:pt x="24" y="44"/>
                  </a:cubicBezTo>
                  <a:cubicBezTo>
                    <a:pt x="24" y="44"/>
                    <a:pt x="24" y="44"/>
                    <a:pt x="24" y="44"/>
                  </a:cubicBezTo>
                  <a:moveTo>
                    <a:pt x="29" y="43"/>
                  </a:moveTo>
                  <a:cubicBezTo>
                    <a:pt x="27" y="43"/>
                    <a:pt x="26" y="44"/>
                    <a:pt x="24" y="44"/>
                  </a:cubicBezTo>
                  <a:cubicBezTo>
                    <a:pt x="26" y="44"/>
                    <a:pt x="27" y="43"/>
                    <a:pt x="29" y="43"/>
                  </a:cubicBezTo>
                  <a:moveTo>
                    <a:pt x="17" y="42"/>
                  </a:moveTo>
                  <a:cubicBezTo>
                    <a:pt x="17" y="42"/>
                    <a:pt x="17" y="42"/>
                    <a:pt x="17" y="42"/>
                  </a:cubicBezTo>
                  <a:cubicBezTo>
                    <a:pt x="17" y="42"/>
                    <a:pt x="17" y="42"/>
                    <a:pt x="17" y="42"/>
                  </a:cubicBezTo>
                  <a:moveTo>
                    <a:pt x="17" y="41"/>
                  </a:moveTo>
                  <a:cubicBezTo>
                    <a:pt x="17" y="41"/>
                    <a:pt x="17" y="41"/>
                    <a:pt x="17" y="41"/>
                  </a:cubicBezTo>
                  <a:cubicBezTo>
                    <a:pt x="17" y="41"/>
                    <a:pt x="17" y="41"/>
                    <a:pt x="17" y="41"/>
                  </a:cubicBezTo>
                  <a:moveTo>
                    <a:pt x="34" y="32"/>
                  </a:moveTo>
                  <a:cubicBezTo>
                    <a:pt x="34" y="37"/>
                    <a:pt x="32" y="41"/>
                    <a:pt x="29" y="42"/>
                  </a:cubicBezTo>
                  <a:cubicBezTo>
                    <a:pt x="29" y="43"/>
                    <a:pt x="29" y="43"/>
                    <a:pt x="29" y="43"/>
                  </a:cubicBezTo>
                  <a:cubicBezTo>
                    <a:pt x="29" y="43"/>
                    <a:pt x="29" y="43"/>
                    <a:pt x="29" y="42"/>
                  </a:cubicBezTo>
                  <a:cubicBezTo>
                    <a:pt x="32" y="41"/>
                    <a:pt x="34" y="37"/>
                    <a:pt x="34" y="32"/>
                  </a:cubicBezTo>
                  <a:moveTo>
                    <a:pt x="0" y="12"/>
                  </a:moveTo>
                  <a:cubicBezTo>
                    <a:pt x="0" y="17"/>
                    <a:pt x="1" y="23"/>
                    <a:pt x="4" y="28"/>
                  </a:cubicBezTo>
                  <a:cubicBezTo>
                    <a:pt x="8" y="34"/>
                    <a:pt x="12" y="39"/>
                    <a:pt x="17" y="41"/>
                  </a:cubicBezTo>
                  <a:cubicBezTo>
                    <a:pt x="17" y="41"/>
                    <a:pt x="17" y="41"/>
                    <a:pt x="17" y="41"/>
                  </a:cubicBezTo>
                  <a:cubicBezTo>
                    <a:pt x="17" y="41"/>
                    <a:pt x="17" y="41"/>
                    <a:pt x="17" y="41"/>
                  </a:cubicBezTo>
                  <a:cubicBezTo>
                    <a:pt x="12" y="39"/>
                    <a:pt x="8" y="34"/>
                    <a:pt x="4" y="28"/>
                  </a:cubicBezTo>
                  <a:cubicBezTo>
                    <a:pt x="1" y="23"/>
                    <a:pt x="0" y="17"/>
                    <a:pt x="0" y="12"/>
                  </a:cubicBezTo>
                  <a:moveTo>
                    <a:pt x="17" y="2"/>
                  </a:moveTo>
                  <a:cubicBezTo>
                    <a:pt x="17" y="2"/>
                    <a:pt x="17" y="2"/>
                    <a:pt x="17" y="2"/>
                  </a:cubicBezTo>
                  <a:cubicBezTo>
                    <a:pt x="17" y="2"/>
                    <a:pt x="17" y="2"/>
                    <a:pt x="17" y="2"/>
                  </a:cubicBezTo>
                  <a:moveTo>
                    <a:pt x="17" y="2"/>
                  </a:moveTo>
                  <a:cubicBezTo>
                    <a:pt x="17" y="2"/>
                    <a:pt x="17" y="2"/>
                    <a:pt x="17" y="2"/>
                  </a:cubicBezTo>
                  <a:cubicBezTo>
                    <a:pt x="17" y="2"/>
                    <a:pt x="17" y="2"/>
                    <a:pt x="17" y="2"/>
                  </a:cubicBezTo>
                  <a:moveTo>
                    <a:pt x="9" y="0"/>
                  </a:moveTo>
                  <a:cubicBezTo>
                    <a:pt x="8" y="0"/>
                    <a:pt x="6" y="0"/>
                    <a:pt x="5" y="1"/>
                  </a:cubicBezTo>
                  <a:cubicBezTo>
                    <a:pt x="6" y="0"/>
                    <a:pt x="8" y="0"/>
                    <a:pt x="9" y="0"/>
                  </a:cubicBezTo>
                  <a:moveTo>
                    <a:pt x="9" y="0"/>
                  </a:moveTo>
                  <a:cubicBezTo>
                    <a:pt x="9" y="0"/>
                    <a:pt x="9" y="0"/>
                    <a:pt x="9" y="0"/>
                  </a:cubicBezTo>
                  <a:cubicBezTo>
                    <a:pt x="9" y="0"/>
                    <a:pt x="9" y="0"/>
                    <a:pt x="9" y="0"/>
                  </a:cubicBezTo>
                  <a:cubicBezTo>
                    <a:pt x="9" y="0"/>
                    <a:pt x="9" y="0"/>
                    <a:pt x="9" y="0"/>
                  </a:cubicBezTo>
                </a:path>
              </a:pathLst>
            </a:custGeom>
            <a:solidFill>
              <a:srgbClr val="CFD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072"/>
            <p:cNvSpPr>
              <a:spLocks noEditPoints="1"/>
            </p:cNvSpPr>
            <p:nvPr/>
          </p:nvSpPr>
          <p:spPr bwMode="auto">
            <a:xfrm>
              <a:off x="10134083" y="2218880"/>
              <a:ext cx="101242" cy="105098"/>
            </a:xfrm>
            <a:custGeom>
              <a:avLst/>
              <a:gdLst>
                <a:gd name="T0" fmla="*/ 49 w 64"/>
                <a:gd name="T1" fmla="*/ 67 h 67"/>
                <a:gd name="T2" fmla="*/ 49 w 64"/>
                <a:gd name="T3" fmla="*/ 67 h 67"/>
                <a:gd name="T4" fmla="*/ 49 w 64"/>
                <a:gd name="T5" fmla="*/ 67 h 67"/>
                <a:gd name="T6" fmla="*/ 49 w 64"/>
                <a:gd name="T7" fmla="*/ 67 h 67"/>
                <a:gd name="T8" fmla="*/ 56 w 64"/>
                <a:gd name="T9" fmla="*/ 65 h 67"/>
                <a:gd name="T10" fmla="*/ 49 w 64"/>
                <a:gd name="T11" fmla="*/ 67 h 67"/>
                <a:gd name="T12" fmla="*/ 56 w 64"/>
                <a:gd name="T13" fmla="*/ 65 h 67"/>
                <a:gd name="T14" fmla="*/ 56 w 64"/>
                <a:gd name="T15" fmla="*/ 65 h 67"/>
                <a:gd name="T16" fmla="*/ 56 w 64"/>
                <a:gd name="T17" fmla="*/ 65 h 67"/>
                <a:gd name="T18" fmla="*/ 56 w 64"/>
                <a:gd name="T19" fmla="*/ 65 h 67"/>
                <a:gd name="T20" fmla="*/ 38 w 64"/>
                <a:gd name="T21" fmla="*/ 64 h 67"/>
                <a:gd name="T22" fmla="*/ 38 w 64"/>
                <a:gd name="T23" fmla="*/ 64 h 67"/>
                <a:gd name="T24" fmla="*/ 38 w 64"/>
                <a:gd name="T25" fmla="*/ 64 h 67"/>
                <a:gd name="T26" fmla="*/ 10 w 64"/>
                <a:gd name="T27" fmla="*/ 60 h 67"/>
                <a:gd name="T28" fmla="*/ 10 w 64"/>
                <a:gd name="T29" fmla="*/ 60 h 67"/>
                <a:gd name="T30" fmla="*/ 10 w 64"/>
                <a:gd name="T31" fmla="*/ 60 h 67"/>
                <a:gd name="T32" fmla="*/ 10 w 64"/>
                <a:gd name="T33" fmla="*/ 60 h 67"/>
                <a:gd name="T34" fmla="*/ 12 w 64"/>
                <a:gd name="T35" fmla="*/ 60 h 67"/>
                <a:gd name="T36" fmla="*/ 10 w 64"/>
                <a:gd name="T37" fmla="*/ 60 h 67"/>
                <a:gd name="T38" fmla="*/ 12 w 64"/>
                <a:gd name="T39" fmla="*/ 60 h 67"/>
                <a:gd name="T40" fmla="*/ 12 w 64"/>
                <a:gd name="T41" fmla="*/ 60 h 67"/>
                <a:gd name="T42" fmla="*/ 12 w 64"/>
                <a:gd name="T43" fmla="*/ 60 h 67"/>
                <a:gd name="T44" fmla="*/ 12 w 64"/>
                <a:gd name="T45" fmla="*/ 60 h 67"/>
                <a:gd name="T46" fmla="*/ 7 w 64"/>
                <a:gd name="T47" fmla="*/ 59 h 67"/>
                <a:gd name="T48" fmla="*/ 7 w 64"/>
                <a:gd name="T49" fmla="*/ 59 h 67"/>
                <a:gd name="T50" fmla="*/ 7 w 64"/>
                <a:gd name="T51" fmla="*/ 59 h 67"/>
                <a:gd name="T52" fmla="*/ 15 w 64"/>
                <a:gd name="T53" fmla="*/ 35 h 67"/>
                <a:gd name="T54" fmla="*/ 15 w 64"/>
                <a:gd name="T55" fmla="*/ 35 h 67"/>
                <a:gd name="T56" fmla="*/ 2 w 64"/>
                <a:gd name="T57" fmla="*/ 42 h 67"/>
                <a:gd name="T58" fmla="*/ 0 w 64"/>
                <a:gd name="T59" fmla="*/ 47 h 67"/>
                <a:gd name="T60" fmla="*/ 2 w 64"/>
                <a:gd name="T61" fmla="*/ 42 h 67"/>
                <a:gd name="T62" fmla="*/ 15 w 64"/>
                <a:gd name="T63" fmla="*/ 35 h 67"/>
                <a:gd name="T64" fmla="*/ 15 w 64"/>
                <a:gd name="T65" fmla="*/ 35 h 67"/>
                <a:gd name="T66" fmla="*/ 15 w 64"/>
                <a:gd name="T67" fmla="*/ 35 h 67"/>
                <a:gd name="T68" fmla="*/ 38 w 64"/>
                <a:gd name="T69" fmla="*/ 4 h 67"/>
                <a:gd name="T70" fmla="*/ 38 w 64"/>
                <a:gd name="T71" fmla="*/ 4 h 67"/>
                <a:gd name="T72" fmla="*/ 56 w 64"/>
                <a:gd name="T73" fmla="*/ 23 h 67"/>
                <a:gd name="T74" fmla="*/ 64 w 64"/>
                <a:gd name="T75" fmla="*/ 49 h 67"/>
                <a:gd name="T76" fmla="*/ 56 w 64"/>
                <a:gd name="T77" fmla="*/ 23 h 67"/>
                <a:gd name="T78" fmla="*/ 38 w 64"/>
                <a:gd name="T79" fmla="*/ 4 h 67"/>
                <a:gd name="T80" fmla="*/ 38 w 64"/>
                <a:gd name="T81" fmla="*/ 4 h 67"/>
                <a:gd name="T82" fmla="*/ 38 w 64"/>
                <a:gd name="T83" fmla="*/ 4 h 67"/>
                <a:gd name="T84" fmla="*/ 38 w 64"/>
                <a:gd name="T85" fmla="*/ 4 h 67"/>
                <a:gd name="T86" fmla="*/ 38 w 64"/>
                <a:gd name="T87" fmla="*/ 4 h 67"/>
                <a:gd name="T88" fmla="*/ 19 w 64"/>
                <a:gd name="T89" fmla="*/ 2 h 67"/>
                <a:gd name="T90" fmla="*/ 19 w 64"/>
                <a:gd name="T91" fmla="*/ 2 h 67"/>
                <a:gd name="T92" fmla="*/ 12 w 64"/>
                <a:gd name="T93" fmla="*/ 19 h 67"/>
                <a:gd name="T94" fmla="*/ 19 w 64"/>
                <a:gd name="T95" fmla="*/ 2 h 67"/>
                <a:gd name="T96" fmla="*/ 19 w 64"/>
                <a:gd name="T97" fmla="*/ 2 h 67"/>
                <a:gd name="T98" fmla="*/ 26 w 64"/>
                <a:gd name="T99" fmla="*/ 0 h 67"/>
                <a:gd name="T100" fmla="*/ 19 w 64"/>
                <a:gd name="T101" fmla="*/ 2 h 67"/>
                <a:gd name="T102" fmla="*/ 26 w 64"/>
                <a:gd name="T103" fmla="*/ 0 h 67"/>
                <a:gd name="T104" fmla="*/ 26 w 64"/>
                <a:gd name="T105" fmla="*/ 0 h 67"/>
                <a:gd name="T106" fmla="*/ 26 w 64"/>
                <a:gd name="T107" fmla="*/ 0 h 67"/>
                <a:gd name="T108" fmla="*/ 26 w 64"/>
                <a:gd name="T109" fmla="*/ 0 h 67"/>
                <a:gd name="T110" fmla="*/ 26 w 64"/>
                <a:gd name="T11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 h="67">
                  <a:moveTo>
                    <a:pt x="49" y="67"/>
                  </a:moveTo>
                  <a:cubicBezTo>
                    <a:pt x="49" y="67"/>
                    <a:pt x="49" y="67"/>
                    <a:pt x="49" y="67"/>
                  </a:cubicBezTo>
                  <a:cubicBezTo>
                    <a:pt x="49" y="67"/>
                    <a:pt x="49" y="67"/>
                    <a:pt x="49" y="67"/>
                  </a:cubicBezTo>
                  <a:cubicBezTo>
                    <a:pt x="49" y="67"/>
                    <a:pt x="49" y="67"/>
                    <a:pt x="49" y="67"/>
                  </a:cubicBezTo>
                  <a:moveTo>
                    <a:pt x="56" y="65"/>
                  </a:moveTo>
                  <a:cubicBezTo>
                    <a:pt x="54" y="66"/>
                    <a:pt x="52" y="67"/>
                    <a:pt x="49" y="67"/>
                  </a:cubicBezTo>
                  <a:cubicBezTo>
                    <a:pt x="52" y="67"/>
                    <a:pt x="54" y="66"/>
                    <a:pt x="56" y="65"/>
                  </a:cubicBezTo>
                  <a:moveTo>
                    <a:pt x="56" y="65"/>
                  </a:moveTo>
                  <a:cubicBezTo>
                    <a:pt x="56" y="65"/>
                    <a:pt x="56" y="65"/>
                    <a:pt x="56" y="65"/>
                  </a:cubicBezTo>
                  <a:cubicBezTo>
                    <a:pt x="56" y="65"/>
                    <a:pt x="56" y="65"/>
                    <a:pt x="56" y="65"/>
                  </a:cubicBezTo>
                  <a:moveTo>
                    <a:pt x="38" y="64"/>
                  </a:moveTo>
                  <a:cubicBezTo>
                    <a:pt x="38" y="64"/>
                    <a:pt x="38" y="64"/>
                    <a:pt x="38" y="64"/>
                  </a:cubicBezTo>
                  <a:cubicBezTo>
                    <a:pt x="38" y="64"/>
                    <a:pt x="38" y="64"/>
                    <a:pt x="38" y="64"/>
                  </a:cubicBezTo>
                  <a:moveTo>
                    <a:pt x="10" y="60"/>
                  </a:moveTo>
                  <a:cubicBezTo>
                    <a:pt x="10" y="60"/>
                    <a:pt x="10" y="60"/>
                    <a:pt x="10" y="60"/>
                  </a:cubicBezTo>
                  <a:cubicBezTo>
                    <a:pt x="10" y="60"/>
                    <a:pt x="10" y="60"/>
                    <a:pt x="10" y="60"/>
                  </a:cubicBezTo>
                  <a:cubicBezTo>
                    <a:pt x="10" y="60"/>
                    <a:pt x="10" y="60"/>
                    <a:pt x="10" y="60"/>
                  </a:cubicBezTo>
                  <a:moveTo>
                    <a:pt x="12" y="60"/>
                  </a:moveTo>
                  <a:cubicBezTo>
                    <a:pt x="11" y="60"/>
                    <a:pt x="11" y="60"/>
                    <a:pt x="10" y="60"/>
                  </a:cubicBezTo>
                  <a:cubicBezTo>
                    <a:pt x="11" y="60"/>
                    <a:pt x="11" y="60"/>
                    <a:pt x="12" y="60"/>
                  </a:cubicBezTo>
                  <a:moveTo>
                    <a:pt x="12" y="60"/>
                  </a:moveTo>
                  <a:cubicBezTo>
                    <a:pt x="12" y="60"/>
                    <a:pt x="12" y="60"/>
                    <a:pt x="12" y="60"/>
                  </a:cubicBezTo>
                  <a:cubicBezTo>
                    <a:pt x="12" y="60"/>
                    <a:pt x="12" y="60"/>
                    <a:pt x="12" y="60"/>
                  </a:cubicBezTo>
                  <a:moveTo>
                    <a:pt x="7" y="59"/>
                  </a:moveTo>
                  <a:cubicBezTo>
                    <a:pt x="7" y="59"/>
                    <a:pt x="7" y="59"/>
                    <a:pt x="7" y="59"/>
                  </a:cubicBezTo>
                  <a:cubicBezTo>
                    <a:pt x="7" y="59"/>
                    <a:pt x="7" y="59"/>
                    <a:pt x="7" y="59"/>
                  </a:cubicBezTo>
                  <a:moveTo>
                    <a:pt x="15" y="35"/>
                  </a:moveTo>
                  <a:cubicBezTo>
                    <a:pt x="15" y="35"/>
                    <a:pt x="15" y="35"/>
                    <a:pt x="15" y="35"/>
                  </a:cubicBezTo>
                  <a:cubicBezTo>
                    <a:pt x="2" y="42"/>
                    <a:pt x="2" y="42"/>
                    <a:pt x="2" y="42"/>
                  </a:cubicBezTo>
                  <a:cubicBezTo>
                    <a:pt x="0" y="43"/>
                    <a:pt x="0" y="45"/>
                    <a:pt x="0" y="47"/>
                  </a:cubicBezTo>
                  <a:cubicBezTo>
                    <a:pt x="0" y="45"/>
                    <a:pt x="0" y="43"/>
                    <a:pt x="2" y="42"/>
                  </a:cubicBezTo>
                  <a:cubicBezTo>
                    <a:pt x="15" y="35"/>
                    <a:pt x="15" y="35"/>
                    <a:pt x="15" y="35"/>
                  </a:cubicBezTo>
                  <a:cubicBezTo>
                    <a:pt x="15" y="35"/>
                    <a:pt x="15" y="35"/>
                    <a:pt x="15" y="35"/>
                  </a:cubicBezTo>
                  <a:cubicBezTo>
                    <a:pt x="15" y="35"/>
                    <a:pt x="15" y="35"/>
                    <a:pt x="15" y="35"/>
                  </a:cubicBezTo>
                  <a:moveTo>
                    <a:pt x="38" y="4"/>
                  </a:moveTo>
                  <a:cubicBezTo>
                    <a:pt x="38" y="4"/>
                    <a:pt x="38" y="4"/>
                    <a:pt x="38" y="4"/>
                  </a:cubicBezTo>
                  <a:cubicBezTo>
                    <a:pt x="45" y="8"/>
                    <a:pt x="51" y="15"/>
                    <a:pt x="56" y="23"/>
                  </a:cubicBezTo>
                  <a:cubicBezTo>
                    <a:pt x="61" y="32"/>
                    <a:pt x="64" y="41"/>
                    <a:pt x="64" y="49"/>
                  </a:cubicBezTo>
                  <a:cubicBezTo>
                    <a:pt x="64" y="41"/>
                    <a:pt x="61" y="32"/>
                    <a:pt x="56" y="23"/>
                  </a:cubicBezTo>
                  <a:cubicBezTo>
                    <a:pt x="51" y="15"/>
                    <a:pt x="45" y="8"/>
                    <a:pt x="38" y="4"/>
                  </a:cubicBezTo>
                  <a:cubicBezTo>
                    <a:pt x="38" y="4"/>
                    <a:pt x="38" y="4"/>
                    <a:pt x="38" y="4"/>
                  </a:cubicBezTo>
                  <a:moveTo>
                    <a:pt x="38" y="4"/>
                  </a:moveTo>
                  <a:cubicBezTo>
                    <a:pt x="38" y="4"/>
                    <a:pt x="38" y="4"/>
                    <a:pt x="38" y="4"/>
                  </a:cubicBezTo>
                  <a:cubicBezTo>
                    <a:pt x="38" y="4"/>
                    <a:pt x="38" y="4"/>
                    <a:pt x="38" y="4"/>
                  </a:cubicBezTo>
                  <a:moveTo>
                    <a:pt x="19" y="2"/>
                  </a:moveTo>
                  <a:cubicBezTo>
                    <a:pt x="19" y="2"/>
                    <a:pt x="19" y="2"/>
                    <a:pt x="19" y="2"/>
                  </a:cubicBezTo>
                  <a:cubicBezTo>
                    <a:pt x="14" y="5"/>
                    <a:pt x="12" y="11"/>
                    <a:pt x="12" y="19"/>
                  </a:cubicBezTo>
                  <a:cubicBezTo>
                    <a:pt x="12" y="11"/>
                    <a:pt x="14" y="5"/>
                    <a:pt x="19" y="2"/>
                  </a:cubicBezTo>
                  <a:cubicBezTo>
                    <a:pt x="19" y="2"/>
                    <a:pt x="19" y="2"/>
                    <a:pt x="19" y="2"/>
                  </a:cubicBezTo>
                  <a:moveTo>
                    <a:pt x="26" y="0"/>
                  </a:moveTo>
                  <a:cubicBezTo>
                    <a:pt x="24" y="0"/>
                    <a:pt x="21" y="1"/>
                    <a:pt x="19" y="2"/>
                  </a:cubicBezTo>
                  <a:cubicBezTo>
                    <a:pt x="21" y="1"/>
                    <a:pt x="24" y="0"/>
                    <a:pt x="26" y="0"/>
                  </a:cubicBezTo>
                  <a:moveTo>
                    <a:pt x="26" y="0"/>
                  </a:moveTo>
                  <a:cubicBezTo>
                    <a:pt x="26" y="0"/>
                    <a:pt x="26" y="0"/>
                    <a:pt x="26" y="0"/>
                  </a:cubicBezTo>
                  <a:cubicBezTo>
                    <a:pt x="26" y="0"/>
                    <a:pt x="26" y="0"/>
                    <a:pt x="26" y="0"/>
                  </a:cubicBezTo>
                  <a:cubicBezTo>
                    <a:pt x="26" y="0"/>
                    <a:pt x="26" y="0"/>
                    <a:pt x="26" y="0"/>
                  </a:cubicBezTo>
                </a:path>
              </a:pathLst>
            </a:custGeom>
            <a:solidFill>
              <a:srgbClr val="CFD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073"/>
            <p:cNvSpPr>
              <a:spLocks/>
            </p:cNvSpPr>
            <p:nvPr/>
          </p:nvSpPr>
          <p:spPr bwMode="auto">
            <a:xfrm>
              <a:off x="8529649" y="1495727"/>
              <a:ext cx="601663" cy="1267928"/>
            </a:xfrm>
            <a:custGeom>
              <a:avLst/>
              <a:gdLst>
                <a:gd name="T0" fmla="*/ 624 w 624"/>
                <a:gd name="T1" fmla="*/ 1315 h 1315"/>
                <a:gd name="T2" fmla="*/ 0 w 624"/>
                <a:gd name="T3" fmla="*/ 954 h 1315"/>
                <a:gd name="T4" fmla="*/ 0 w 624"/>
                <a:gd name="T5" fmla="*/ 0 h 1315"/>
                <a:gd name="T6" fmla="*/ 624 w 624"/>
                <a:gd name="T7" fmla="*/ 359 h 1315"/>
                <a:gd name="T8" fmla="*/ 624 w 624"/>
                <a:gd name="T9" fmla="*/ 1315 h 1315"/>
              </a:gdLst>
              <a:ahLst/>
              <a:cxnLst>
                <a:cxn ang="0">
                  <a:pos x="T0" y="T1"/>
                </a:cxn>
                <a:cxn ang="0">
                  <a:pos x="T2" y="T3"/>
                </a:cxn>
                <a:cxn ang="0">
                  <a:pos x="T4" y="T5"/>
                </a:cxn>
                <a:cxn ang="0">
                  <a:pos x="T6" y="T7"/>
                </a:cxn>
                <a:cxn ang="0">
                  <a:pos x="T8" y="T9"/>
                </a:cxn>
              </a:cxnLst>
              <a:rect l="0" t="0" r="r" b="b"/>
              <a:pathLst>
                <a:path w="624" h="1315">
                  <a:moveTo>
                    <a:pt x="624" y="1315"/>
                  </a:moveTo>
                  <a:lnTo>
                    <a:pt x="0" y="954"/>
                  </a:lnTo>
                  <a:lnTo>
                    <a:pt x="0" y="0"/>
                  </a:lnTo>
                  <a:lnTo>
                    <a:pt x="624" y="359"/>
                  </a:lnTo>
                  <a:lnTo>
                    <a:pt x="624" y="13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074"/>
            <p:cNvSpPr>
              <a:spLocks/>
            </p:cNvSpPr>
            <p:nvPr/>
          </p:nvSpPr>
          <p:spPr bwMode="auto">
            <a:xfrm>
              <a:off x="8554718" y="1540080"/>
              <a:ext cx="551524" cy="870676"/>
            </a:xfrm>
            <a:custGeom>
              <a:avLst/>
              <a:gdLst>
                <a:gd name="T0" fmla="*/ 572 w 572"/>
                <a:gd name="T1" fmla="*/ 903 h 903"/>
                <a:gd name="T2" fmla="*/ 0 w 572"/>
                <a:gd name="T3" fmla="*/ 572 h 903"/>
                <a:gd name="T4" fmla="*/ 0 w 572"/>
                <a:gd name="T5" fmla="*/ 0 h 903"/>
                <a:gd name="T6" fmla="*/ 572 w 572"/>
                <a:gd name="T7" fmla="*/ 330 h 903"/>
                <a:gd name="T8" fmla="*/ 572 w 572"/>
                <a:gd name="T9" fmla="*/ 903 h 903"/>
              </a:gdLst>
              <a:ahLst/>
              <a:cxnLst>
                <a:cxn ang="0">
                  <a:pos x="T0" y="T1"/>
                </a:cxn>
                <a:cxn ang="0">
                  <a:pos x="T2" y="T3"/>
                </a:cxn>
                <a:cxn ang="0">
                  <a:pos x="T4" y="T5"/>
                </a:cxn>
                <a:cxn ang="0">
                  <a:pos x="T6" y="T7"/>
                </a:cxn>
                <a:cxn ang="0">
                  <a:pos x="T8" y="T9"/>
                </a:cxn>
              </a:cxnLst>
              <a:rect l="0" t="0" r="r" b="b"/>
              <a:pathLst>
                <a:path w="572" h="903">
                  <a:moveTo>
                    <a:pt x="572" y="903"/>
                  </a:moveTo>
                  <a:lnTo>
                    <a:pt x="0" y="572"/>
                  </a:lnTo>
                  <a:lnTo>
                    <a:pt x="0" y="0"/>
                  </a:lnTo>
                  <a:lnTo>
                    <a:pt x="572" y="330"/>
                  </a:lnTo>
                  <a:lnTo>
                    <a:pt x="572" y="903"/>
                  </a:lnTo>
                  <a:close/>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3075"/>
            <p:cNvSpPr>
              <a:spLocks/>
            </p:cNvSpPr>
            <p:nvPr/>
          </p:nvSpPr>
          <p:spPr bwMode="auto">
            <a:xfrm>
              <a:off x="9198806" y="1881408"/>
              <a:ext cx="601663" cy="1268891"/>
            </a:xfrm>
            <a:custGeom>
              <a:avLst/>
              <a:gdLst>
                <a:gd name="T0" fmla="*/ 624 w 624"/>
                <a:gd name="T1" fmla="*/ 1316 h 1316"/>
                <a:gd name="T2" fmla="*/ 0 w 624"/>
                <a:gd name="T3" fmla="*/ 955 h 1316"/>
                <a:gd name="T4" fmla="*/ 0 w 624"/>
                <a:gd name="T5" fmla="*/ 0 h 1316"/>
                <a:gd name="T6" fmla="*/ 624 w 624"/>
                <a:gd name="T7" fmla="*/ 361 h 1316"/>
                <a:gd name="T8" fmla="*/ 624 w 624"/>
                <a:gd name="T9" fmla="*/ 1316 h 1316"/>
              </a:gdLst>
              <a:ahLst/>
              <a:cxnLst>
                <a:cxn ang="0">
                  <a:pos x="T0" y="T1"/>
                </a:cxn>
                <a:cxn ang="0">
                  <a:pos x="T2" y="T3"/>
                </a:cxn>
                <a:cxn ang="0">
                  <a:pos x="T4" y="T5"/>
                </a:cxn>
                <a:cxn ang="0">
                  <a:pos x="T6" y="T7"/>
                </a:cxn>
                <a:cxn ang="0">
                  <a:pos x="T8" y="T9"/>
                </a:cxn>
              </a:cxnLst>
              <a:rect l="0" t="0" r="r" b="b"/>
              <a:pathLst>
                <a:path w="624" h="1316">
                  <a:moveTo>
                    <a:pt x="624" y="1316"/>
                  </a:moveTo>
                  <a:lnTo>
                    <a:pt x="0" y="955"/>
                  </a:lnTo>
                  <a:lnTo>
                    <a:pt x="0" y="0"/>
                  </a:lnTo>
                  <a:lnTo>
                    <a:pt x="624" y="361"/>
                  </a:lnTo>
                  <a:lnTo>
                    <a:pt x="624" y="13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076"/>
            <p:cNvSpPr>
              <a:spLocks/>
            </p:cNvSpPr>
            <p:nvPr/>
          </p:nvSpPr>
          <p:spPr bwMode="auto">
            <a:xfrm>
              <a:off x="9222911" y="1925762"/>
              <a:ext cx="552489" cy="871640"/>
            </a:xfrm>
            <a:custGeom>
              <a:avLst/>
              <a:gdLst>
                <a:gd name="T0" fmla="*/ 573 w 573"/>
                <a:gd name="T1" fmla="*/ 904 h 904"/>
                <a:gd name="T2" fmla="*/ 0 w 573"/>
                <a:gd name="T3" fmla="*/ 574 h 904"/>
                <a:gd name="T4" fmla="*/ 0 w 573"/>
                <a:gd name="T5" fmla="*/ 0 h 904"/>
                <a:gd name="T6" fmla="*/ 573 w 573"/>
                <a:gd name="T7" fmla="*/ 332 h 904"/>
                <a:gd name="T8" fmla="*/ 573 w 573"/>
                <a:gd name="T9" fmla="*/ 904 h 904"/>
              </a:gdLst>
              <a:ahLst/>
              <a:cxnLst>
                <a:cxn ang="0">
                  <a:pos x="T0" y="T1"/>
                </a:cxn>
                <a:cxn ang="0">
                  <a:pos x="T2" y="T3"/>
                </a:cxn>
                <a:cxn ang="0">
                  <a:pos x="T4" y="T5"/>
                </a:cxn>
                <a:cxn ang="0">
                  <a:pos x="T6" y="T7"/>
                </a:cxn>
                <a:cxn ang="0">
                  <a:pos x="T8" y="T9"/>
                </a:cxn>
              </a:cxnLst>
              <a:rect l="0" t="0" r="r" b="b"/>
              <a:pathLst>
                <a:path w="573" h="904">
                  <a:moveTo>
                    <a:pt x="573" y="904"/>
                  </a:moveTo>
                  <a:lnTo>
                    <a:pt x="0" y="574"/>
                  </a:lnTo>
                  <a:lnTo>
                    <a:pt x="0" y="0"/>
                  </a:lnTo>
                  <a:lnTo>
                    <a:pt x="573" y="332"/>
                  </a:lnTo>
                  <a:lnTo>
                    <a:pt x="573" y="904"/>
                  </a:lnTo>
                  <a:close/>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3077"/>
            <p:cNvSpPr>
              <a:spLocks/>
            </p:cNvSpPr>
            <p:nvPr/>
          </p:nvSpPr>
          <p:spPr bwMode="auto">
            <a:xfrm>
              <a:off x="9859285" y="2263233"/>
              <a:ext cx="601663" cy="1267928"/>
            </a:xfrm>
            <a:custGeom>
              <a:avLst/>
              <a:gdLst>
                <a:gd name="T0" fmla="*/ 624 w 624"/>
                <a:gd name="T1" fmla="*/ 1315 h 1315"/>
                <a:gd name="T2" fmla="*/ 0 w 624"/>
                <a:gd name="T3" fmla="*/ 956 h 1315"/>
                <a:gd name="T4" fmla="*/ 0 w 624"/>
                <a:gd name="T5" fmla="*/ 0 h 1315"/>
                <a:gd name="T6" fmla="*/ 624 w 624"/>
                <a:gd name="T7" fmla="*/ 361 h 1315"/>
                <a:gd name="T8" fmla="*/ 624 w 624"/>
                <a:gd name="T9" fmla="*/ 1315 h 1315"/>
              </a:gdLst>
              <a:ahLst/>
              <a:cxnLst>
                <a:cxn ang="0">
                  <a:pos x="T0" y="T1"/>
                </a:cxn>
                <a:cxn ang="0">
                  <a:pos x="T2" y="T3"/>
                </a:cxn>
                <a:cxn ang="0">
                  <a:pos x="T4" y="T5"/>
                </a:cxn>
                <a:cxn ang="0">
                  <a:pos x="T6" y="T7"/>
                </a:cxn>
                <a:cxn ang="0">
                  <a:pos x="T8" y="T9"/>
                </a:cxn>
              </a:cxnLst>
              <a:rect l="0" t="0" r="r" b="b"/>
              <a:pathLst>
                <a:path w="624" h="1315">
                  <a:moveTo>
                    <a:pt x="624" y="1315"/>
                  </a:moveTo>
                  <a:lnTo>
                    <a:pt x="0" y="956"/>
                  </a:lnTo>
                  <a:lnTo>
                    <a:pt x="0" y="0"/>
                  </a:lnTo>
                  <a:lnTo>
                    <a:pt x="624" y="361"/>
                  </a:lnTo>
                  <a:lnTo>
                    <a:pt x="624" y="13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078"/>
            <p:cNvSpPr>
              <a:spLocks/>
            </p:cNvSpPr>
            <p:nvPr/>
          </p:nvSpPr>
          <p:spPr bwMode="auto">
            <a:xfrm>
              <a:off x="9884354" y="2308551"/>
              <a:ext cx="552489" cy="869711"/>
            </a:xfrm>
            <a:custGeom>
              <a:avLst/>
              <a:gdLst>
                <a:gd name="T0" fmla="*/ 573 w 573"/>
                <a:gd name="T1" fmla="*/ 902 h 902"/>
                <a:gd name="T2" fmla="*/ 0 w 573"/>
                <a:gd name="T3" fmla="*/ 572 h 902"/>
                <a:gd name="T4" fmla="*/ 0 w 573"/>
                <a:gd name="T5" fmla="*/ 0 h 902"/>
                <a:gd name="T6" fmla="*/ 573 w 573"/>
                <a:gd name="T7" fmla="*/ 330 h 902"/>
                <a:gd name="T8" fmla="*/ 573 w 573"/>
                <a:gd name="T9" fmla="*/ 902 h 902"/>
              </a:gdLst>
              <a:ahLst/>
              <a:cxnLst>
                <a:cxn ang="0">
                  <a:pos x="T0" y="T1"/>
                </a:cxn>
                <a:cxn ang="0">
                  <a:pos x="T2" y="T3"/>
                </a:cxn>
                <a:cxn ang="0">
                  <a:pos x="T4" y="T5"/>
                </a:cxn>
                <a:cxn ang="0">
                  <a:pos x="T6" y="T7"/>
                </a:cxn>
                <a:cxn ang="0">
                  <a:pos x="T8" y="T9"/>
                </a:cxn>
              </a:cxnLst>
              <a:rect l="0" t="0" r="r" b="b"/>
              <a:pathLst>
                <a:path w="573" h="902">
                  <a:moveTo>
                    <a:pt x="573" y="902"/>
                  </a:moveTo>
                  <a:lnTo>
                    <a:pt x="0" y="572"/>
                  </a:lnTo>
                  <a:lnTo>
                    <a:pt x="0" y="0"/>
                  </a:lnTo>
                  <a:lnTo>
                    <a:pt x="573" y="330"/>
                  </a:lnTo>
                  <a:lnTo>
                    <a:pt x="573" y="902"/>
                  </a:lnTo>
                  <a:close/>
                </a:path>
              </a:pathLst>
            </a:custGeom>
            <a:gradFill flip="none" rotWithShape="1">
              <a:gsLst>
                <a:gs pos="90000">
                  <a:schemeClr val="accent4"/>
                </a:gs>
                <a:gs pos="0">
                  <a:schemeClr val="accent3"/>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3060"/>
            <p:cNvSpPr>
              <a:spLocks/>
            </p:cNvSpPr>
            <p:nvPr/>
          </p:nvSpPr>
          <p:spPr bwMode="auto">
            <a:xfrm>
              <a:off x="10436843" y="2414613"/>
              <a:ext cx="118597" cy="177413"/>
            </a:xfrm>
            <a:custGeom>
              <a:avLst/>
              <a:gdLst>
                <a:gd name="T0" fmla="*/ 0 w 123"/>
                <a:gd name="T1" fmla="*/ 23 h 184"/>
                <a:gd name="T2" fmla="*/ 121 w 123"/>
                <a:gd name="T3" fmla="*/ 184 h 184"/>
                <a:gd name="T4" fmla="*/ 123 w 123"/>
                <a:gd name="T5" fmla="*/ 0 h 184"/>
                <a:gd name="T6" fmla="*/ 0 w 123"/>
                <a:gd name="T7" fmla="*/ 23 h 184"/>
              </a:gdLst>
              <a:ahLst/>
              <a:cxnLst>
                <a:cxn ang="0">
                  <a:pos x="T0" y="T1"/>
                </a:cxn>
                <a:cxn ang="0">
                  <a:pos x="T2" y="T3"/>
                </a:cxn>
                <a:cxn ang="0">
                  <a:pos x="T4" y="T5"/>
                </a:cxn>
                <a:cxn ang="0">
                  <a:pos x="T6" y="T7"/>
                </a:cxn>
              </a:cxnLst>
              <a:rect l="0" t="0" r="r" b="b"/>
              <a:pathLst>
                <a:path w="123" h="184">
                  <a:moveTo>
                    <a:pt x="0" y="23"/>
                  </a:moveTo>
                  <a:lnTo>
                    <a:pt x="121" y="184"/>
                  </a:lnTo>
                  <a:lnTo>
                    <a:pt x="123" y="0"/>
                  </a:lnTo>
                  <a:lnTo>
                    <a:pt x="0" y="23"/>
                  </a:ln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3062"/>
            <p:cNvSpPr>
              <a:spLocks/>
            </p:cNvSpPr>
            <p:nvPr/>
          </p:nvSpPr>
          <p:spPr bwMode="auto">
            <a:xfrm>
              <a:off x="10297997" y="2268054"/>
              <a:ext cx="116669" cy="177413"/>
            </a:xfrm>
            <a:custGeom>
              <a:avLst/>
              <a:gdLst>
                <a:gd name="T0" fmla="*/ 121 w 121"/>
                <a:gd name="T1" fmla="*/ 161 h 184"/>
                <a:gd name="T2" fmla="*/ 0 w 121"/>
                <a:gd name="T3" fmla="*/ 0 h 184"/>
                <a:gd name="T4" fmla="*/ 0 w 121"/>
                <a:gd name="T5" fmla="*/ 184 h 184"/>
                <a:gd name="T6" fmla="*/ 121 w 121"/>
                <a:gd name="T7" fmla="*/ 161 h 184"/>
              </a:gdLst>
              <a:ahLst/>
              <a:cxnLst>
                <a:cxn ang="0">
                  <a:pos x="T0" y="T1"/>
                </a:cxn>
                <a:cxn ang="0">
                  <a:pos x="T2" y="T3"/>
                </a:cxn>
                <a:cxn ang="0">
                  <a:pos x="T4" y="T5"/>
                </a:cxn>
                <a:cxn ang="0">
                  <a:pos x="T6" y="T7"/>
                </a:cxn>
              </a:cxnLst>
              <a:rect l="0" t="0" r="r" b="b"/>
              <a:pathLst>
                <a:path w="121" h="184">
                  <a:moveTo>
                    <a:pt x="121" y="161"/>
                  </a:moveTo>
                  <a:lnTo>
                    <a:pt x="0" y="0"/>
                  </a:lnTo>
                  <a:lnTo>
                    <a:pt x="0" y="184"/>
                  </a:lnTo>
                  <a:lnTo>
                    <a:pt x="121" y="161"/>
                  </a:lnTo>
                  <a:close/>
                </a:path>
              </a:pathLst>
            </a:custGeom>
            <a:solidFill>
              <a:schemeClr val="bg1">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3065"/>
            <p:cNvSpPr>
              <a:spLocks/>
            </p:cNvSpPr>
            <p:nvPr/>
          </p:nvSpPr>
          <p:spPr bwMode="auto">
            <a:xfrm>
              <a:off x="10297997" y="2250699"/>
              <a:ext cx="257443" cy="171628"/>
            </a:xfrm>
            <a:custGeom>
              <a:avLst/>
              <a:gdLst>
                <a:gd name="T0" fmla="*/ 0 w 267"/>
                <a:gd name="T1" fmla="*/ 0 h 178"/>
                <a:gd name="T2" fmla="*/ 133 w 267"/>
                <a:gd name="T3" fmla="*/ 178 h 178"/>
                <a:gd name="T4" fmla="*/ 267 w 267"/>
                <a:gd name="T5" fmla="*/ 152 h 178"/>
                <a:gd name="T6" fmla="*/ 0 w 267"/>
                <a:gd name="T7" fmla="*/ 0 h 178"/>
              </a:gdLst>
              <a:ahLst/>
              <a:cxnLst>
                <a:cxn ang="0">
                  <a:pos x="T0" y="T1"/>
                </a:cxn>
                <a:cxn ang="0">
                  <a:pos x="T2" y="T3"/>
                </a:cxn>
                <a:cxn ang="0">
                  <a:pos x="T4" y="T5"/>
                </a:cxn>
                <a:cxn ang="0">
                  <a:pos x="T6" y="T7"/>
                </a:cxn>
              </a:cxnLst>
              <a:rect l="0" t="0" r="r" b="b"/>
              <a:pathLst>
                <a:path w="267" h="178">
                  <a:moveTo>
                    <a:pt x="0" y="0"/>
                  </a:moveTo>
                  <a:lnTo>
                    <a:pt x="133" y="178"/>
                  </a:lnTo>
                  <a:lnTo>
                    <a:pt x="267" y="152"/>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Freeform 3034"/>
          <p:cNvSpPr>
            <a:spLocks noEditPoints="1"/>
          </p:cNvSpPr>
          <p:nvPr/>
        </p:nvSpPr>
        <p:spPr bwMode="auto">
          <a:xfrm>
            <a:off x="7143125" y="1001091"/>
            <a:ext cx="803182" cy="1562974"/>
          </a:xfrm>
          <a:custGeom>
            <a:avLst/>
            <a:gdLst>
              <a:gd name="T0" fmla="*/ 113 w 510"/>
              <a:gd name="T1" fmla="*/ 778 h 992"/>
              <a:gd name="T2" fmla="*/ 1 w 510"/>
              <a:gd name="T3" fmla="*/ 876 h 992"/>
              <a:gd name="T4" fmla="*/ 17 w 510"/>
              <a:gd name="T5" fmla="*/ 992 h 992"/>
              <a:gd name="T6" fmla="*/ 114 w 510"/>
              <a:gd name="T7" fmla="*/ 940 h 992"/>
              <a:gd name="T8" fmla="*/ 142 w 510"/>
              <a:gd name="T9" fmla="*/ 795 h 992"/>
              <a:gd name="T10" fmla="*/ 310 w 510"/>
              <a:gd name="T11" fmla="*/ 668 h 992"/>
              <a:gd name="T12" fmla="*/ 214 w 510"/>
              <a:gd name="T13" fmla="*/ 720 h 992"/>
              <a:gd name="T14" fmla="*/ 185 w 510"/>
              <a:gd name="T15" fmla="*/ 866 h 992"/>
              <a:gd name="T16" fmla="*/ 214 w 510"/>
              <a:gd name="T17" fmla="*/ 882 h 992"/>
              <a:gd name="T18" fmla="*/ 326 w 510"/>
              <a:gd name="T19" fmla="*/ 785 h 992"/>
              <a:gd name="T20" fmla="*/ 310 w 510"/>
              <a:gd name="T21" fmla="*/ 668 h 992"/>
              <a:gd name="T22" fmla="*/ 113 w 510"/>
              <a:gd name="T23" fmla="*/ 571 h 992"/>
              <a:gd name="T24" fmla="*/ 1 w 510"/>
              <a:gd name="T25" fmla="*/ 669 h 992"/>
              <a:gd name="T26" fmla="*/ 17 w 510"/>
              <a:gd name="T27" fmla="*/ 785 h 992"/>
              <a:gd name="T28" fmla="*/ 113 w 510"/>
              <a:gd name="T29" fmla="*/ 733 h 992"/>
              <a:gd name="T30" fmla="*/ 141 w 510"/>
              <a:gd name="T31" fmla="*/ 587 h 992"/>
              <a:gd name="T32" fmla="*/ 494 w 510"/>
              <a:gd name="T33" fmla="*/ 562 h 992"/>
              <a:gd name="T34" fmla="*/ 397 w 510"/>
              <a:gd name="T35" fmla="*/ 614 h 992"/>
              <a:gd name="T36" fmla="*/ 369 w 510"/>
              <a:gd name="T37" fmla="*/ 760 h 992"/>
              <a:gd name="T38" fmla="*/ 398 w 510"/>
              <a:gd name="T39" fmla="*/ 776 h 992"/>
              <a:gd name="T40" fmla="*/ 510 w 510"/>
              <a:gd name="T41" fmla="*/ 679 h 992"/>
              <a:gd name="T42" fmla="*/ 494 w 510"/>
              <a:gd name="T43" fmla="*/ 562 h 992"/>
              <a:gd name="T44" fmla="*/ 297 w 510"/>
              <a:gd name="T45" fmla="*/ 465 h 992"/>
              <a:gd name="T46" fmla="*/ 184 w 510"/>
              <a:gd name="T47" fmla="*/ 563 h 992"/>
              <a:gd name="T48" fmla="*/ 201 w 510"/>
              <a:gd name="T49" fmla="*/ 679 h 992"/>
              <a:gd name="T50" fmla="*/ 297 w 510"/>
              <a:gd name="T51" fmla="*/ 627 h 992"/>
              <a:gd name="T52" fmla="*/ 325 w 510"/>
              <a:gd name="T53" fmla="*/ 481 h 992"/>
              <a:gd name="T54" fmla="*/ 125 w 510"/>
              <a:gd name="T55" fmla="*/ 360 h 992"/>
              <a:gd name="T56" fmla="*/ 29 w 510"/>
              <a:gd name="T57" fmla="*/ 412 h 992"/>
              <a:gd name="T58" fmla="*/ 0 w 510"/>
              <a:gd name="T59" fmla="*/ 558 h 992"/>
              <a:gd name="T60" fmla="*/ 29 w 510"/>
              <a:gd name="T61" fmla="*/ 574 h 992"/>
              <a:gd name="T62" fmla="*/ 141 w 510"/>
              <a:gd name="T63" fmla="*/ 476 h 992"/>
              <a:gd name="T64" fmla="*/ 125 w 510"/>
              <a:gd name="T65" fmla="*/ 360 h 992"/>
              <a:gd name="T66" fmla="*/ 480 w 510"/>
              <a:gd name="T67" fmla="*/ 359 h 992"/>
              <a:gd name="T68" fmla="*/ 368 w 510"/>
              <a:gd name="T69" fmla="*/ 457 h 992"/>
              <a:gd name="T70" fmla="*/ 384 w 510"/>
              <a:gd name="T71" fmla="*/ 573 h 992"/>
              <a:gd name="T72" fmla="*/ 481 w 510"/>
              <a:gd name="T73" fmla="*/ 521 h 992"/>
              <a:gd name="T74" fmla="*/ 509 w 510"/>
              <a:gd name="T75" fmla="*/ 375 h 992"/>
              <a:gd name="T76" fmla="*/ 309 w 510"/>
              <a:gd name="T77" fmla="*/ 254 h 992"/>
              <a:gd name="T78" fmla="*/ 212 w 510"/>
              <a:gd name="T79" fmla="*/ 306 h 992"/>
              <a:gd name="T80" fmla="*/ 184 w 510"/>
              <a:gd name="T81" fmla="*/ 451 h 992"/>
              <a:gd name="T82" fmla="*/ 213 w 510"/>
              <a:gd name="T83" fmla="*/ 468 h 992"/>
              <a:gd name="T84" fmla="*/ 325 w 510"/>
              <a:gd name="T85" fmla="*/ 370 h 992"/>
              <a:gd name="T86" fmla="*/ 309 w 510"/>
              <a:gd name="T87" fmla="*/ 254 h 992"/>
              <a:gd name="T88" fmla="*/ 480 w 510"/>
              <a:gd name="T89" fmla="*/ 152 h 992"/>
              <a:gd name="T90" fmla="*/ 367 w 510"/>
              <a:gd name="T91" fmla="*/ 250 h 992"/>
              <a:gd name="T92" fmla="*/ 384 w 510"/>
              <a:gd name="T93" fmla="*/ 366 h 992"/>
              <a:gd name="T94" fmla="*/ 480 w 510"/>
              <a:gd name="T95" fmla="*/ 314 h 992"/>
              <a:gd name="T96" fmla="*/ 508 w 510"/>
              <a:gd name="T97" fmla="*/ 168 h 992"/>
              <a:gd name="T98" fmla="*/ 466 w 510"/>
              <a:gd name="T99" fmla="*/ 0 h 992"/>
              <a:gd name="T100" fmla="*/ 42 w 510"/>
              <a:gd name="T101" fmla="*/ 317 h 992"/>
              <a:gd name="T102" fmla="*/ 466 w 510"/>
              <a:gd name="T103" fmla="*/ 0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0" h="992">
                <a:moveTo>
                  <a:pt x="126" y="774"/>
                </a:moveTo>
                <a:cubicBezTo>
                  <a:pt x="122" y="774"/>
                  <a:pt x="118" y="775"/>
                  <a:pt x="113" y="778"/>
                </a:cubicBezTo>
                <a:cubicBezTo>
                  <a:pt x="30" y="826"/>
                  <a:pt x="30" y="826"/>
                  <a:pt x="30" y="826"/>
                </a:cubicBezTo>
                <a:cubicBezTo>
                  <a:pt x="14" y="836"/>
                  <a:pt x="1" y="858"/>
                  <a:pt x="1" y="876"/>
                </a:cubicBezTo>
                <a:cubicBezTo>
                  <a:pt x="2" y="972"/>
                  <a:pt x="2" y="972"/>
                  <a:pt x="2" y="972"/>
                </a:cubicBezTo>
                <a:cubicBezTo>
                  <a:pt x="2" y="985"/>
                  <a:pt x="8" y="992"/>
                  <a:pt x="17" y="992"/>
                </a:cubicBezTo>
                <a:cubicBezTo>
                  <a:pt x="21" y="992"/>
                  <a:pt x="26" y="991"/>
                  <a:pt x="30" y="988"/>
                </a:cubicBezTo>
                <a:cubicBezTo>
                  <a:pt x="114" y="940"/>
                  <a:pt x="114" y="940"/>
                  <a:pt x="114" y="940"/>
                </a:cubicBezTo>
                <a:cubicBezTo>
                  <a:pt x="130" y="931"/>
                  <a:pt x="142" y="909"/>
                  <a:pt x="142" y="891"/>
                </a:cubicBezTo>
                <a:cubicBezTo>
                  <a:pt x="142" y="795"/>
                  <a:pt x="142" y="795"/>
                  <a:pt x="142" y="795"/>
                </a:cubicBezTo>
                <a:cubicBezTo>
                  <a:pt x="142" y="782"/>
                  <a:pt x="135" y="774"/>
                  <a:pt x="126" y="774"/>
                </a:cubicBezTo>
                <a:moveTo>
                  <a:pt x="310" y="668"/>
                </a:moveTo>
                <a:cubicBezTo>
                  <a:pt x="306" y="668"/>
                  <a:pt x="302" y="669"/>
                  <a:pt x="297" y="672"/>
                </a:cubicBezTo>
                <a:cubicBezTo>
                  <a:pt x="214" y="720"/>
                  <a:pt x="214" y="720"/>
                  <a:pt x="214" y="720"/>
                </a:cubicBezTo>
                <a:cubicBezTo>
                  <a:pt x="198" y="729"/>
                  <a:pt x="185" y="752"/>
                  <a:pt x="185" y="770"/>
                </a:cubicBezTo>
                <a:cubicBezTo>
                  <a:pt x="185" y="866"/>
                  <a:pt x="185" y="866"/>
                  <a:pt x="185" y="866"/>
                </a:cubicBezTo>
                <a:cubicBezTo>
                  <a:pt x="185" y="879"/>
                  <a:pt x="192" y="886"/>
                  <a:pt x="201" y="886"/>
                </a:cubicBezTo>
                <a:cubicBezTo>
                  <a:pt x="205" y="886"/>
                  <a:pt x="209" y="885"/>
                  <a:pt x="214" y="882"/>
                </a:cubicBezTo>
                <a:cubicBezTo>
                  <a:pt x="298" y="834"/>
                  <a:pt x="298" y="834"/>
                  <a:pt x="298" y="834"/>
                </a:cubicBezTo>
                <a:cubicBezTo>
                  <a:pt x="313" y="825"/>
                  <a:pt x="326" y="803"/>
                  <a:pt x="326" y="785"/>
                </a:cubicBezTo>
                <a:cubicBezTo>
                  <a:pt x="326" y="689"/>
                  <a:pt x="326" y="689"/>
                  <a:pt x="326" y="689"/>
                </a:cubicBezTo>
                <a:cubicBezTo>
                  <a:pt x="326" y="676"/>
                  <a:pt x="319" y="668"/>
                  <a:pt x="310" y="668"/>
                </a:cubicBezTo>
                <a:moveTo>
                  <a:pt x="126" y="567"/>
                </a:moveTo>
                <a:cubicBezTo>
                  <a:pt x="122" y="567"/>
                  <a:pt x="117" y="568"/>
                  <a:pt x="113" y="571"/>
                </a:cubicBezTo>
                <a:cubicBezTo>
                  <a:pt x="29" y="619"/>
                  <a:pt x="29" y="619"/>
                  <a:pt x="29" y="619"/>
                </a:cubicBezTo>
                <a:cubicBezTo>
                  <a:pt x="13" y="629"/>
                  <a:pt x="1" y="651"/>
                  <a:pt x="1" y="669"/>
                </a:cubicBezTo>
                <a:cubicBezTo>
                  <a:pt x="1" y="765"/>
                  <a:pt x="1" y="765"/>
                  <a:pt x="1" y="765"/>
                </a:cubicBezTo>
                <a:cubicBezTo>
                  <a:pt x="1" y="778"/>
                  <a:pt x="7" y="785"/>
                  <a:pt x="17" y="785"/>
                </a:cubicBezTo>
                <a:cubicBezTo>
                  <a:pt x="21" y="785"/>
                  <a:pt x="25" y="784"/>
                  <a:pt x="30" y="781"/>
                </a:cubicBezTo>
                <a:cubicBezTo>
                  <a:pt x="113" y="733"/>
                  <a:pt x="113" y="733"/>
                  <a:pt x="113" y="733"/>
                </a:cubicBezTo>
                <a:cubicBezTo>
                  <a:pt x="129" y="724"/>
                  <a:pt x="142" y="702"/>
                  <a:pt x="142" y="684"/>
                </a:cubicBezTo>
                <a:cubicBezTo>
                  <a:pt x="141" y="587"/>
                  <a:pt x="141" y="587"/>
                  <a:pt x="141" y="587"/>
                </a:cubicBezTo>
                <a:cubicBezTo>
                  <a:pt x="141" y="575"/>
                  <a:pt x="135" y="567"/>
                  <a:pt x="126" y="567"/>
                </a:cubicBezTo>
                <a:moveTo>
                  <a:pt x="494" y="562"/>
                </a:moveTo>
                <a:cubicBezTo>
                  <a:pt x="490" y="562"/>
                  <a:pt x="486" y="563"/>
                  <a:pt x="481" y="566"/>
                </a:cubicBezTo>
                <a:cubicBezTo>
                  <a:pt x="397" y="614"/>
                  <a:pt x="397" y="614"/>
                  <a:pt x="397" y="614"/>
                </a:cubicBezTo>
                <a:cubicBezTo>
                  <a:pt x="381" y="623"/>
                  <a:pt x="369" y="646"/>
                  <a:pt x="369" y="664"/>
                </a:cubicBezTo>
                <a:cubicBezTo>
                  <a:pt x="369" y="760"/>
                  <a:pt x="369" y="760"/>
                  <a:pt x="369" y="760"/>
                </a:cubicBezTo>
                <a:cubicBezTo>
                  <a:pt x="369" y="773"/>
                  <a:pt x="375" y="780"/>
                  <a:pt x="385" y="780"/>
                </a:cubicBezTo>
                <a:cubicBezTo>
                  <a:pt x="389" y="780"/>
                  <a:pt x="393" y="779"/>
                  <a:pt x="398" y="776"/>
                </a:cubicBezTo>
                <a:cubicBezTo>
                  <a:pt x="481" y="728"/>
                  <a:pt x="481" y="728"/>
                  <a:pt x="481" y="728"/>
                </a:cubicBezTo>
                <a:cubicBezTo>
                  <a:pt x="497" y="719"/>
                  <a:pt x="510" y="697"/>
                  <a:pt x="510" y="679"/>
                </a:cubicBezTo>
                <a:cubicBezTo>
                  <a:pt x="510" y="583"/>
                  <a:pt x="510" y="583"/>
                  <a:pt x="510" y="583"/>
                </a:cubicBezTo>
                <a:cubicBezTo>
                  <a:pt x="510" y="570"/>
                  <a:pt x="503" y="562"/>
                  <a:pt x="494" y="562"/>
                </a:cubicBezTo>
                <a:moveTo>
                  <a:pt x="309" y="461"/>
                </a:moveTo>
                <a:cubicBezTo>
                  <a:pt x="305" y="461"/>
                  <a:pt x="301" y="462"/>
                  <a:pt x="297" y="465"/>
                </a:cubicBezTo>
                <a:cubicBezTo>
                  <a:pt x="213" y="513"/>
                  <a:pt x="213" y="513"/>
                  <a:pt x="213" y="513"/>
                </a:cubicBezTo>
                <a:cubicBezTo>
                  <a:pt x="197" y="522"/>
                  <a:pt x="184" y="545"/>
                  <a:pt x="184" y="563"/>
                </a:cubicBezTo>
                <a:cubicBezTo>
                  <a:pt x="185" y="659"/>
                  <a:pt x="185" y="659"/>
                  <a:pt x="185" y="659"/>
                </a:cubicBezTo>
                <a:cubicBezTo>
                  <a:pt x="185" y="672"/>
                  <a:pt x="191" y="679"/>
                  <a:pt x="201" y="679"/>
                </a:cubicBezTo>
                <a:cubicBezTo>
                  <a:pt x="204" y="679"/>
                  <a:pt x="209" y="678"/>
                  <a:pt x="213" y="675"/>
                </a:cubicBezTo>
                <a:cubicBezTo>
                  <a:pt x="297" y="627"/>
                  <a:pt x="297" y="627"/>
                  <a:pt x="297" y="627"/>
                </a:cubicBezTo>
                <a:cubicBezTo>
                  <a:pt x="313" y="618"/>
                  <a:pt x="326" y="596"/>
                  <a:pt x="326" y="578"/>
                </a:cubicBezTo>
                <a:cubicBezTo>
                  <a:pt x="325" y="481"/>
                  <a:pt x="325" y="481"/>
                  <a:pt x="325" y="481"/>
                </a:cubicBezTo>
                <a:cubicBezTo>
                  <a:pt x="325" y="468"/>
                  <a:pt x="319" y="461"/>
                  <a:pt x="309" y="461"/>
                </a:cubicBezTo>
                <a:moveTo>
                  <a:pt x="125" y="360"/>
                </a:moveTo>
                <a:cubicBezTo>
                  <a:pt x="121" y="360"/>
                  <a:pt x="117" y="361"/>
                  <a:pt x="112" y="364"/>
                </a:cubicBezTo>
                <a:cubicBezTo>
                  <a:pt x="29" y="412"/>
                  <a:pt x="29" y="412"/>
                  <a:pt x="29" y="412"/>
                </a:cubicBezTo>
                <a:cubicBezTo>
                  <a:pt x="13" y="421"/>
                  <a:pt x="0" y="444"/>
                  <a:pt x="0" y="462"/>
                </a:cubicBezTo>
                <a:cubicBezTo>
                  <a:pt x="0" y="558"/>
                  <a:pt x="0" y="558"/>
                  <a:pt x="0" y="558"/>
                </a:cubicBezTo>
                <a:cubicBezTo>
                  <a:pt x="0" y="571"/>
                  <a:pt x="7" y="578"/>
                  <a:pt x="16" y="578"/>
                </a:cubicBezTo>
                <a:cubicBezTo>
                  <a:pt x="20" y="578"/>
                  <a:pt x="24" y="577"/>
                  <a:pt x="29" y="574"/>
                </a:cubicBezTo>
                <a:cubicBezTo>
                  <a:pt x="113" y="526"/>
                  <a:pt x="113" y="526"/>
                  <a:pt x="113" y="526"/>
                </a:cubicBezTo>
                <a:cubicBezTo>
                  <a:pt x="128" y="517"/>
                  <a:pt x="141" y="495"/>
                  <a:pt x="141" y="476"/>
                </a:cubicBezTo>
                <a:cubicBezTo>
                  <a:pt x="141" y="380"/>
                  <a:pt x="141" y="380"/>
                  <a:pt x="141" y="380"/>
                </a:cubicBezTo>
                <a:cubicBezTo>
                  <a:pt x="141" y="368"/>
                  <a:pt x="134" y="360"/>
                  <a:pt x="125" y="360"/>
                </a:cubicBezTo>
                <a:moveTo>
                  <a:pt x="493" y="355"/>
                </a:moveTo>
                <a:cubicBezTo>
                  <a:pt x="489" y="355"/>
                  <a:pt x="485" y="356"/>
                  <a:pt x="480" y="359"/>
                </a:cubicBezTo>
                <a:cubicBezTo>
                  <a:pt x="397" y="407"/>
                  <a:pt x="397" y="407"/>
                  <a:pt x="397" y="407"/>
                </a:cubicBezTo>
                <a:cubicBezTo>
                  <a:pt x="381" y="416"/>
                  <a:pt x="368" y="439"/>
                  <a:pt x="368" y="457"/>
                </a:cubicBezTo>
                <a:cubicBezTo>
                  <a:pt x="368" y="553"/>
                  <a:pt x="368" y="553"/>
                  <a:pt x="368" y="553"/>
                </a:cubicBezTo>
                <a:cubicBezTo>
                  <a:pt x="368" y="566"/>
                  <a:pt x="375" y="573"/>
                  <a:pt x="384" y="573"/>
                </a:cubicBezTo>
                <a:cubicBezTo>
                  <a:pt x="388" y="573"/>
                  <a:pt x="393" y="572"/>
                  <a:pt x="397" y="569"/>
                </a:cubicBezTo>
                <a:cubicBezTo>
                  <a:pt x="481" y="521"/>
                  <a:pt x="481" y="521"/>
                  <a:pt x="481" y="521"/>
                </a:cubicBezTo>
                <a:cubicBezTo>
                  <a:pt x="497" y="512"/>
                  <a:pt x="509" y="490"/>
                  <a:pt x="509" y="471"/>
                </a:cubicBezTo>
                <a:cubicBezTo>
                  <a:pt x="509" y="375"/>
                  <a:pt x="509" y="375"/>
                  <a:pt x="509" y="375"/>
                </a:cubicBezTo>
                <a:cubicBezTo>
                  <a:pt x="509" y="362"/>
                  <a:pt x="503" y="355"/>
                  <a:pt x="493" y="355"/>
                </a:cubicBezTo>
                <a:moveTo>
                  <a:pt x="309" y="254"/>
                </a:moveTo>
                <a:cubicBezTo>
                  <a:pt x="305" y="254"/>
                  <a:pt x="301" y="255"/>
                  <a:pt x="296" y="258"/>
                </a:cubicBezTo>
                <a:cubicBezTo>
                  <a:pt x="212" y="306"/>
                  <a:pt x="212" y="306"/>
                  <a:pt x="212" y="306"/>
                </a:cubicBezTo>
                <a:cubicBezTo>
                  <a:pt x="196" y="315"/>
                  <a:pt x="184" y="337"/>
                  <a:pt x="184" y="356"/>
                </a:cubicBezTo>
                <a:cubicBezTo>
                  <a:pt x="184" y="451"/>
                  <a:pt x="184" y="451"/>
                  <a:pt x="184" y="451"/>
                </a:cubicBezTo>
                <a:cubicBezTo>
                  <a:pt x="184" y="465"/>
                  <a:pt x="191" y="472"/>
                  <a:pt x="200" y="472"/>
                </a:cubicBezTo>
                <a:cubicBezTo>
                  <a:pt x="204" y="472"/>
                  <a:pt x="208" y="471"/>
                  <a:pt x="213" y="468"/>
                </a:cubicBezTo>
                <a:cubicBezTo>
                  <a:pt x="296" y="420"/>
                  <a:pt x="296" y="420"/>
                  <a:pt x="296" y="420"/>
                </a:cubicBezTo>
                <a:cubicBezTo>
                  <a:pt x="312" y="411"/>
                  <a:pt x="325" y="389"/>
                  <a:pt x="325" y="370"/>
                </a:cubicBezTo>
                <a:cubicBezTo>
                  <a:pt x="325" y="274"/>
                  <a:pt x="325" y="274"/>
                  <a:pt x="325" y="274"/>
                </a:cubicBezTo>
                <a:cubicBezTo>
                  <a:pt x="325" y="261"/>
                  <a:pt x="318" y="254"/>
                  <a:pt x="309" y="254"/>
                </a:cubicBezTo>
                <a:moveTo>
                  <a:pt x="493" y="148"/>
                </a:moveTo>
                <a:cubicBezTo>
                  <a:pt x="489" y="148"/>
                  <a:pt x="484" y="149"/>
                  <a:pt x="480" y="152"/>
                </a:cubicBezTo>
                <a:cubicBezTo>
                  <a:pt x="396" y="200"/>
                  <a:pt x="396" y="200"/>
                  <a:pt x="396" y="200"/>
                </a:cubicBezTo>
                <a:cubicBezTo>
                  <a:pt x="380" y="209"/>
                  <a:pt x="367" y="231"/>
                  <a:pt x="367" y="250"/>
                </a:cubicBezTo>
                <a:cubicBezTo>
                  <a:pt x="368" y="346"/>
                  <a:pt x="368" y="346"/>
                  <a:pt x="368" y="346"/>
                </a:cubicBezTo>
                <a:cubicBezTo>
                  <a:pt x="368" y="359"/>
                  <a:pt x="374" y="366"/>
                  <a:pt x="384" y="366"/>
                </a:cubicBezTo>
                <a:cubicBezTo>
                  <a:pt x="388" y="366"/>
                  <a:pt x="392" y="365"/>
                  <a:pt x="397" y="362"/>
                </a:cubicBezTo>
                <a:cubicBezTo>
                  <a:pt x="480" y="314"/>
                  <a:pt x="480" y="314"/>
                  <a:pt x="480" y="314"/>
                </a:cubicBezTo>
                <a:cubicBezTo>
                  <a:pt x="496" y="305"/>
                  <a:pt x="509" y="282"/>
                  <a:pt x="509" y="264"/>
                </a:cubicBezTo>
                <a:cubicBezTo>
                  <a:pt x="508" y="168"/>
                  <a:pt x="508" y="168"/>
                  <a:pt x="508" y="168"/>
                </a:cubicBezTo>
                <a:cubicBezTo>
                  <a:pt x="508" y="155"/>
                  <a:pt x="502" y="148"/>
                  <a:pt x="493" y="148"/>
                </a:cubicBezTo>
                <a:moveTo>
                  <a:pt x="466" y="0"/>
                </a:moveTo>
                <a:cubicBezTo>
                  <a:pt x="41" y="245"/>
                  <a:pt x="41" y="245"/>
                  <a:pt x="41" y="245"/>
                </a:cubicBezTo>
                <a:cubicBezTo>
                  <a:pt x="42" y="317"/>
                  <a:pt x="42" y="317"/>
                  <a:pt x="42" y="317"/>
                </a:cubicBezTo>
                <a:cubicBezTo>
                  <a:pt x="467" y="72"/>
                  <a:pt x="467" y="72"/>
                  <a:pt x="467" y="72"/>
                </a:cubicBezTo>
                <a:cubicBezTo>
                  <a:pt x="466" y="0"/>
                  <a:pt x="466" y="0"/>
                  <a:pt x="466" y="0"/>
                </a:cubicBezTo>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1" name="Group 110"/>
          <p:cNvGrpSpPr/>
          <p:nvPr/>
        </p:nvGrpSpPr>
        <p:grpSpPr>
          <a:xfrm>
            <a:off x="6230988" y="2402078"/>
            <a:ext cx="586236" cy="796432"/>
            <a:chOff x="6230988" y="2402078"/>
            <a:chExt cx="586236" cy="796432"/>
          </a:xfrm>
        </p:grpSpPr>
        <p:sp>
          <p:nvSpPr>
            <p:cNvPr id="112" name="Freeform 3035"/>
            <p:cNvSpPr>
              <a:spLocks/>
            </p:cNvSpPr>
            <p:nvPr/>
          </p:nvSpPr>
          <p:spPr bwMode="auto">
            <a:xfrm>
              <a:off x="6230988" y="2402078"/>
              <a:ext cx="586236" cy="796432"/>
            </a:xfrm>
            <a:custGeom>
              <a:avLst/>
              <a:gdLst>
                <a:gd name="T0" fmla="*/ 325 w 372"/>
                <a:gd name="T1" fmla="*/ 0 h 506"/>
                <a:gd name="T2" fmla="*/ 278 w 372"/>
                <a:gd name="T3" fmla="*/ 14 h 506"/>
                <a:gd name="T4" fmla="*/ 94 w 372"/>
                <a:gd name="T5" fmla="*/ 120 h 506"/>
                <a:gd name="T6" fmla="*/ 0 w 372"/>
                <a:gd name="T7" fmla="*/ 268 h 506"/>
                <a:gd name="T8" fmla="*/ 0 w 372"/>
                <a:gd name="T9" fmla="*/ 452 h 506"/>
                <a:gd name="T10" fmla="*/ 47 w 372"/>
                <a:gd name="T11" fmla="*/ 506 h 506"/>
                <a:gd name="T12" fmla="*/ 94 w 372"/>
                <a:gd name="T13" fmla="*/ 492 h 506"/>
                <a:gd name="T14" fmla="*/ 278 w 372"/>
                <a:gd name="T15" fmla="*/ 386 h 506"/>
                <a:gd name="T16" fmla="*/ 372 w 372"/>
                <a:gd name="T17" fmla="*/ 238 h 506"/>
                <a:gd name="T18" fmla="*/ 372 w 372"/>
                <a:gd name="T19" fmla="*/ 54 h 506"/>
                <a:gd name="T20" fmla="*/ 325 w 372"/>
                <a:gd name="T21"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506">
                  <a:moveTo>
                    <a:pt x="325" y="0"/>
                  </a:moveTo>
                  <a:cubicBezTo>
                    <a:pt x="311" y="0"/>
                    <a:pt x="295" y="5"/>
                    <a:pt x="278" y="14"/>
                  </a:cubicBezTo>
                  <a:cubicBezTo>
                    <a:pt x="94" y="120"/>
                    <a:pt x="94" y="120"/>
                    <a:pt x="94" y="120"/>
                  </a:cubicBezTo>
                  <a:cubicBezTo>
                    <a:pt x="42" y="150"/>
                    <a:pt x="0" y="216"/>
                    <a:pt x="0" y="268"/>
                  </a:cubicBezTo>
                  <a:cubicBezTo>
                    <a:pt x="0" y="452"/>
                    <a:pt x="0" y="452"/>
                    <a:pt x="0" y="452"/>
                  </a:cubicBezTo>
                  <a:cubicBezTo>
                    <a:pt x="0" y="487"/>
                    <a:pt x="19" y="506"/>
                    <a:pt x="47" y="506"/>
                  </a:cubicBezTo>
                  <a:cubicBezTo>
                    <a:pt x="61" y="506"/>
                    <a:pt x="77" y="501"/>
                    <a:pt x="94" y="492"/>
                  </a:cubicBezTo>
                  <a:cubicBezTo>
                    <a:pt x="278" y="386"/>
                    <a:pt x="278" y="386"/>
                    <a:pt x="278" y="386"/>
                  </a:cubicBezTo>
                  <a:cubicBezTo>
                    <a:pt x="330" y="356"/>
                    <a:pt x="372" y="289"/>
                    <a:pt x="372" y="238"/>
                  </a:cubicBezTo>
                  <a:cubicBezTo>
                    <a:pt x="372" y="54"/>
                    <a:pt x="372" y="54"/>
                    <a:pt x="372" y="54"/>
                  </a:cubicBezTo>
                  <a:cubicBezTo>
                    <a:pt x="372" y="19"/>
                    <a:pt x="353" y="0"/>
                    <a:pt x="325" y="0"/>
                  </a:cubicBezTo>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036"/>
            <p:cNvSpPr>
              <a:spLocks noEditPoints="1"/>
            </p:cNvSpPr>
            <p:nvPr/>
          </p:nvSpPr>
          <p:spPr bwMode="auto">
            <a:xfrm>
              <a:off x="6325480" y="2589134"/>
              <a:ext cx="397252" cy="514885"/>
            </a:xfrm>
            <a:custGeom>
              <a:avLst/>
              <a:gdLst>
                <a:gd name="T0" fmla="*/ 238 w 252"/>
                <a:gd name="T1" fmla="*/ 195 h 327"/>
                <a:gd name="T2" fmla="*/ 238 w 252"/>
                <a:gd name="T3" fmla="*/ 195 h 327"/>
                <a:gd name="T4" fmla="*/ 14 w 252"/>
                <a:gd name="T5" fmla="*/ 324 h 327"/>
                <a:gd name="T6" fmla="*/ 4 w 252"/>
                <a:gd name="T7" fmla="*/ 325 h 327"/>
                <a:gd name="T8" fmla="*/ 0 w 252"/>
                <a:gd name="T9" fmla="*/ 317 h 327"/>
                <a:gd name="T10" fmla="*/ 11 w 252"/>
                <a:gd name="T11" fmla="*/ 142 h 327"/>
                <a:gd name="T12" fmla="*/ 25 w 252"/>
                <a:gd name="T13" fmla="*/ 121 h 327"/>
                <a:gd name="T14" fmla="*/ 227 w 252"/>
                <a:gd name="T15" fmla="*/ 5 h 327"/>
                <a:gd name="T16" fmla="*/ 241 w 252"/>
                <a:gd name="T17" fmla="*/ 10 h 327"/>
                <a:gd name="T18" fmla="*/ 252 w 252"/>
                <a:gd name="T19" fmla="*/ 169 h 327"/>
                <a:gd name="T20" fmla="*/ 252 w 252"/>
                <a:gd name="T21" fmla="*/ 172 h 327"/>
                <a:gd name="T22" fmla="*/ 238 w 252"/>
                <a:gd name="T23" fmla="*/ 195 h 327"/>
                <a:gd name="T24" fmla="*/ 29 w 252"/>
                <a:gd name="T25" fmla="*/ 287 h 327"/>
                <a:gd name="T26" fmla="*/ 223 w 252"/>
                <a:gd name="T27" fmla="*/ 175 h 327"/>
                <a:gd name="T28" fmla="*/ 213 w 252"/>
                <a:gd name="T29" fmla="*/ 40 h 327"/>
                <a:gd name="T30" fmla="*/ 38 w 252"/>
                <a:gd name="T31" fmla="*/ 141 h 327"/>
                <a:gd name="T32" fmla="*/ 29 w 252"/>
                <a:gd name="T33" fmla="*/ 28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2" h="327">
                  <a:moveTo>
                    <a:pt x="238" y="195"/>
                  </a:moveTo>
                  <a:cubicBezTo>
                    <a:pt x="238" y="195"/>
                    <a:pt x="238" y="195"/>
                    <a:pt x="238" y="195"/>
                  </a:cubicBezTo>
                  <a:cubicBezTo>
                    <a:pt x="14" y="324"/>
                    <a:pt x="14" y="324"/>
                    <a:pt x="14" y="324"/>
                  </a:cubicBezTo>
                  <a:cubicBezTo>
                    <a:pt x="10" y="326"/>
                    <a:pt x="7" y="327"/>
                    <a:pt x="4" y="325"/>
                  </a:cubicBezTo>
                  <a:cubicBezTo>
                    <a:pt x="1" y="324"/>
                    <a:pt x="0" y="321"/>
                    <a:pt x="0" y="317"/>
                  </a:cubicBezTo>
                  <a:cubicBezTo>
                    <a:pt x="11" y="142"/>
                    <a:pt x="11" y="142"/>
                    <a:pt x="11" y="142"/>
                  </a:cubicBezTo>
                  <a:cubicBezTo>
                    <a:pt x="12" y="134"/>
                    <a:pt x="18" y="125"/>
                    <a:pt x="25" y="121"/>
                  </a:cubicBezTo>
                  <a:cubicBezTo>
                    <a:pt x="227" y="5"/>
                    <a:pt x="227" y="5"/>
                    <a:pt x="227" y="5"/>
                  </a:cubicBezTo>
                  <a:cubicBezTo>
                    <a:pt x="234" y="0"/>
                    <a:pt x="240" y="2"/>
                    <a:pt x="241" y="10"/>
                  </a:cubicBezTo>
                  <a:cubicBezTo>
                    <a:pt x="252" y="169"/>
                    <a:pt x="252" y="169"/>
                    <a:pt x="252" y="169"/>
                  </a:cubicBezTo>
                  <a:cubicBezTo>
                    <a:pt x="252" y="170"/>
                    <a:pt x="252" y="171"/>
                    <a:pt x="252" y="172"/>
                  </a:cubicBezTo>
                  <a:cubicBezTo>
                    <a:pt x="252" y="180"/>
                    <a:pt x="246" y="190"/>
                    <a:pt x="238" y="195"/>
                  </a:cubicBezTo>
                  <a:close/>
                  <a:moveTo>
                    <a:pt x="29" y="287"/>
                  </a:moveTo>
                  <a:cubicBezTo>
                    <a:pt x="223" y="175"/>
                    <a:pt x="223" y="175"/>
                    <a:pt x="223" y="175"/>
                  </a:cubicBezTo>
                  <a:cubicBezTo>
                    <a:pt x="213" y="40"/>
                    <a:pt x="213" y="40"/>
                    <a:pt x="213" y="40"/>
                  </a:cubicBezTo>
                  <a:cubicBezTo>
                    <a:pt x="38" y="141"/>
                    <a:pt x="38" y="141"/>
                    <a:pt x="38" y="141"/>
                  </a:cubicBezTo>
                  <a:lnTo>
                    <a:pt x="29" y="2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037"/>
            <p:cNvSpPr>
              <a:spLocks/>
            </p:cNvSpPr>
            <p:nvPr/>
          </p:nvSpPr>
          <p:spPr bwMode="auto">
            <a:xfrm>
              <a:off x="6431543" y="2521639"/>
              <a:ext cx="189948" cy="258406"/>
            </a:xfrm>
            <a:custGeom>
              <a:avLst/>
              <a:gdLst>
                <a:gd name="T0" fmla="*/ 107 w 121"/>
                <a:gd name="T1" fmla="*/ 106 h 164"/>
                <a:gd name="T2" fmla="*/ 93 w 121"/>
                <a:gd name="T3" fmla="*/ 100 h 164"/>
                <a:gd name="T4" fmla="*/ 93 w 121"/>
                <a:gd name="T5" fmla="*/ 59 h 164"/>
                <a:gd name="T6" fmla="*/ 62 w 121"/>
                <a:gd name="T7" fmla="*/ 46 h 164"/>
                <a:gd name="T8" fmla="*/ 59 w 121"/>
                <a:gd name="T9" fmla="*/ 48 h 164"/>
                <a:gd name="T10" fmla="*/ 28 w 121"/>
                <a:gd name="T11" fmla="*/ 96 h 164"/>
                <a:gd name="T12" fmla="*/ 28 w 121"/>
                <a:gd name="T13" fmla="*/ 138 h 164"/>
                <a:gd name="T14" fmla="*/ 14 w 121"/>
                <a:gd name="T15" fmla="*/ 160 h 164"/>
                <a:gd name="T16" fmla="*/ 0 w 121"/>
                <a:gd name="T17" fmla="*/ 154 h 164"/>
                <a:gd name="T18" fmla="*/ 0 w 121"/>
                <a:gd name="T19" fmla="*/ 113 h 164"/>
                <a:gd name="T20" fmla="*/ 59 w 121"/>
                <a:gd name="T21" fmla="*/ 20 h 164"/>
                <a:gd name="T22" fmla="*/ 62 w 121"/>
                <a:gd name="T23" fmla="*/ 18 h 164"/>
                <a:gd name="T24" fmla="*/ 121 w 121"/>
                <a:gd name="T25" fmla="*/ 43 h 164"/>
                <a:gd name="T26" fmla="*/ 121 w 121"/>
                <a:gd name="T27" fmla="*/ 84 h 164"/>
                <a:gd name="T28" fmla="*/ 107 w 121"/>
                <a:gd name="T29" fmla="*/ 10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 h="164">
                  <a:moveTo>
                    <a:pt x="107" y="106"/>
                  </a:moveTo>
                  <a:cubicBezTo>
                    <a:pt x="99" y="111"/>
                    <a:pt x="93" y="108"/>
                    <a:pt x="93" y="100"/>
                  </a:cubicBezTo>
                  <a:cubicBezTo>
                    <a:pt x="93" y="59"/>
                    <a:pt x="93" y="59"/>
                    <a:pt x="93" y="59"/>
                  </a:cubicBezTo>
                  <a:cubicBezTo>
                    <a:pt x="93" y="42"/>
                    <a:pt x="79" y="37"/>
                    <a:pt x="62" y="46"/>
                  </a:cubicBezTo>
                  <a:cubicBezTo>
                    <a:pt x="59" y="48"/>
                    <a:pt x="59" y="48"/>
                    <a:pt x="59" y="48"/>
                  </a:cubicBezTo>
                  <a:cubicBezTo>
                    <a:pt x="42" y="58"/>
                    <a:pt x="28" y="80"/>
                    <a:pt x="28" y="96"/>
                  </a:cubicBezTo>
                  <a:cubicBezTo>
                    <a:pt x="28" y="138"/>
                    <a:pt x="28" y="138"/>
                    <a:pt x="28" y="138"/>
                  </a:cubicBezTo>
                  <a:cubicBezTo>
                    <a:pt x="28" y="145"/>
                    <a:pt x="22" y="155"/>
                    <a:pt x="14" y="160"/>
                  </a:cubicBezTo>
                  <a:cubicBezTo>
                    <a:pt x="6" y="164"/>
                    <a:pt x="0" y="162"/>
                    <a:pt x="0" y="154"/>
                  </a:cubicBezTo>
                  <a:cubicBezTo>
                    <a:pt x="0" y="113"/>
                    <a:pt x="0" y="113"/>
                    <a:pt x="0" y="113"/>
                  </a:cubicBezTo>
                  <a:cubicBezTo>
                    <a:pt x="0" y="80"/>
                    <a:pt x="26" y="39"/>
                    <a:pt x="59" y="20"/>
                  </a:cubicBezTo>
                  <a:cubicBezTo>
                    <a:pt x="62" y="18"/>
                    <a:pt x="62" y="18"/>
                    <a:pt x="62" y="18"/>
                  </a:cubicBezTo>
                  <a:cubicBezTo>
                    <a:pt x="94" y="0"/>
                    <a:pt x="121" y="11"/>
                    <a:pt x="121" y="43"/>
                  </a:cubicBezTo>
                  <a:cubicBezTo>
                    <a:pt x="121" y="84"/>
                    <a:pt x="121" y="84"/>
                    <a:pt x="121" y="84"/>
                  </a:cubicBezTo>
                  <a:cubicBezTo>
                    <a:pt x="121" y="92"/>
                    <a:pt x="114" y="102"/>
                    <a:pt x="107" y="1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038"/>
            <p:cNvSpPr>
              <a:spLocks noEditPoints="1"/>
            </p:cNvSpPr>
            <p:nvPr/>
          </p:nvSpPr>
          <p:spPr bwMode="auto">
            <a:xfrm>
              <a:off x="6399724" y="2688447"/>
              <a:ext cx="250693" cy="310473"/>
            </a:xfrm>
            <a:custGeom>
              <a:avLst/>
              <a:gdLst>
                <a:gd name="T0" fmla="*/ 144 w 159"/>
                <a:gd name="T1" fmla="*/ 119 h 197"/>
                <a:gd name="T2" fmla="*/ 144 w 159"/>
                <a:gd name="T3" fmla="*/ 119 h 197"/>
                <a:gd name="T4" fmla="*/ 14 w 159"/>
                <a:gd name="T5" fmla="*/ 195 h 197"/>
                <a:gd name="T6" fmla="*/ 4 w 159"/>
                <a:gd name="T7" fmla="*/ 196 h 197"/>
                <a:gd name="T8" fmla="*/ 0 w 159"/>
                <a:gd name="T9" fmla="*/ 188 h 197"/>
                <a:gd name="T10" fmla="*/ 5 w 159"/>
                <a:gd name="T11" fmla="*/ 95 h 197"/>
                <a:gd name="T12" fmla="*/ 19 w 159"/>
                <a:gd name="T13" fmla="*/ 73 h 197"/>
                <a:gd name="T14" fmla="*/ 139 w 159"/>
                <a:gd name="T15" fmla="*/ 5 h 197"/>
                <a:gd name="T16" fmla="*/ 153 w 159"/>
                <a:gd name="T17" fmla="*/ 10 h 197"/>
                <a:gd name="T18" fmla="*/ 158 w 159"/>
                <a:gd name="T19" fmla="*/ 93 h 197"/>
                <a:gd name="T20" fmla="*/ 159 w 159"/>
                <a:gd name="T21" fmla="*/ 97 h 197"/>
                <a:gd name="T22" fmla="*/ 144 w 159"/>
                <a:gd name="T23" fmla="*/ 119 h 197"/>
                <a:gd name="T24" fmla="*/ 29 w 159"/>
                <a:gd name="T25" fmla="*/ 158 h 197"/>
                <a:gd name="T26" fmla="*/ 129 w 159"/>
                <a:gd name="T27" fmla="*/ 100 h 197"/>
                <a:gd name="T28" fmla="*/ 125 w 159"/>
                <a:gd name="T29" fmla="*/ 40 h 197"/>
                <a:gd name="T30" fmla="*/ 33 w 159"/>
                <a:gd name="T31" fmla="*/ 94 h 197"/>
                <a:gd name="T32" fmla="*/ 29 w 159"/>
                <a:gd name="T33" fmla="*/ 1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97">
                  <a:moveTo>
                    <a:pt x="144" y="119"/>
                  </a:moveTo>
                  <a:cubicBezTo>
                    <a:pt x="144" y="119"/>
                    <a:pt x="144" y="119"/>
                    <a:pt x="144" y="119"/>
                  </a:cubicBezTo>
                  <a:cubicBezTo>
                    <a:pt x="14" y="195"/>
                    <a:pt x="14" y="195"/>
                    <a:pt x="14" y="195"/>
                  </a:cubicBezTo>
                  <a:cubicBezTo>
                    <a:pt x="10" y="197"/>
                    <a:pt x="6" y="197"/>
                    <a:pt x="4" y="196"/>
                  </a:cubicBezTo>
                  <a:cubicBezTo>
                    <a:pt x="1" y="195"/>
                    <a:pt x="0" y="192"/>
                    <a:pt x="0" y="188"/>
                  </a:cubicBezTo>
                  <a:cubicBezTo>
                    <a:pt x="5" y="95"/>
                    <a:pt x="5" y="95"/>
                    <a:pt x="5" y="95"/>
                  </a:cubicBezTo>
                  <a:cubicBezTo>
                    <a:pt x="6" y="87"/>
                    <a:pt x="12" y="78"/>
                    <a:pt x="19" y="73"/>
                  </a:cubicBezTo>
                  <a:cubicBezTo>
                    <a:pt x="139" y="5"/>
                    <a:pt x="139" y="5"/>
                    <a:pt x="139" y="5"/>
                  </a:cubicBezTo>
                  <a:cubicBezTo>
                    <a:pt x="146" y="0"/>
                    <a:pt x="152" y="3"/>
                    <a:pt x="153" y="10"/>
                  </a:cubicBezTo>
                  <a:cubicBezTo>
                    <a:pt x="158" y="93"/>
                    <a:pt x="158" y="93"/>
                    <a:pt x="158" y="93"/>
                  </a:cubicBezTo>
                  <a:cubicBezTo>
                    <a:pt x="158" y="94"/>
                    <a:pt x="159" y="96"/>
                    <a:pt x="159" y="97"/>
                  </a:cubicBezTo>
                  <a:cubicBezTo>
                    <a:pt x="159" y="105"/>
                    <a:pt x="152" y="115"/>
                    <a:pt x="144" y="119"/>
                  </a:cubicBezTo>
                  <a:close/>
                  <a:moveTo>
                    <a:pt x="29" y="158"/>
                  </a:moveTo>
                  <a:cubicBezTo>
                    <a:pt x="129" y="100"/>
                    <a:pt x="129" y="100"/>
                    <a:pt x="129" y="100"/>
                  </a:cubicBezTo>
                  <a:cubicBezTo>
                    <a:pt x="125" y="40"/>
                    <a:pt x="125" y="40"/>
                    <a:pt x="125" y="40"/>
                  </a:cubicBezTo>
                  <a:cubicBezTo>
                    <a:pt x="33" y="94"/>
                    <a:pt x="33" y="94"/>
                    <a:pt x="33" y="94"/>
                  </a:cubicBezTo>
                  <a:lnTo>
                    <a:pt x="29" y="1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6" name="Group 115"/>
          <p:cNvGrpSpPr/>
          <p:nvPr/>
        </p:nvGrpSpPr>
        <p:grpSpPr>
          <a:xfrm>
            <a:off x="6230988" y="1637465"/>
            <a:ext cx="586236" cy="797396"/>
            <a:chOff x="6230988" y="1637465"/>
            <a:chExt cx="586236" cy="797396"/>
          </a:xfrm>
        </p:grpSpPr>
        <p:sp>
          <p:nvSpPr>
            <p:cNvPr id="117" name="Freeform 3039"/>
            <p:cNvSpPr>
              <a:spLocks/>
            </p:cNvSpPr>
            <p:nvPr/>
          </p:nvSpPr>
          <p:spPr bwMode="auto">
            <a:xfrm>
              <a:off x="6230988" y="1637465"/>
              <a:ext cx="586236" cy="797396"/>
            </a:xfrm>
            <a:custGeom>
              <a:avLst/>
              <a:gdLst>
                <a:gd name="T0" fmla="*/ 325 w 372"/>
                <a:gd name="T1" fmla="*/ 0 h 506"/>
                <a:gd name="T2" fmla="*/ 278 w 372"/>
                <a:gd name="T3" fmla="*/ 14 h 506"/>
                <a:gd name="T4" fmla="*/ 94 w 372"/>
                <a:gd name="T5" fmla="*/ 120 h 506"/>
                <a:gd name="T6" fmla="*/ 0 w 372"/>
                <a:gd name="T7" fmla="*/ 268 h 506"/>
                <a:gd name="T8" fmla="*/ 0 w 372"/>
                <a:gd name="T9" fmla="*/ 452 h 506"/>
                <a:gd name="T10" fmla="*/ 47 w 372"/>
                <a:gd name="T11" fmla="*/ 506 h 506"/>
                <a:gd name="T12" fmla="*/ 94 w 372"/>
                <a:gd name="T13" fmla="*/ 491 h 506"/>
                <a:gd name="T14" fmla="*/ 278 w 372"/>
                <a:gd name="T15" fmla="*/ 385 h 506"/>
                <a:gd name="T16" fmla="*/ 372 w 372"/>
                <a:gd name="T17" fmla="*/ 238 h 506"/>
                <a:gd name="T18" fmla="*/ 372 w 372"/>
                <a:gd name="T19" fmla="*/ 54 h 506"/>
                <a:gd name="T20" fmla="*/ 325 w 372"/>
                <a:gd name="T21"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506">
                  <a:moveTo>
                    <a:pt x="325" y="0"/>
                  </a:moveTo>
                  <a:cubicBezTo>
                    <a:pt x="311" y="0"/>
                    <a:pt x="295" y="4"/>
                    <a:pt x="278" y="14"/>
                  </a:cubicBezTo>
                  <a:cubicBezTo>
                    <a:pt x="94" y="120"/>
                    <a:pt x="94" y="120"/>
                    <a:pt x="94" y="120"/>
                  </a:cubicBezTo>
                  <a:cubicBezTo>
                    <a:pt x="42" y="150"/>
                    <a:pt x="0" y="216"/>
                    <a:pt x="0" y="268"/>
                  </a:cubicBezTo>
                  <a:cubicBezTo>
                    <a:pt x="0" y="452"/>
                    <a:pt x="0" y="452"/>
                    <a:pt x="0" y="452"/>
                  </a:cubicBezTo>
                  <a:cubicBezTo>
                    <a:pt x="0" y="487"/>
                    <a:pt x="19" y="506"/>
                    <a:pt x="47" y="506"/>
                  </a:cubicBezTo>
                  <a:cubicBezTo>
                    <a:pt x="61" y="506"/>
                    <a:pt x="77" y="501"/>
                    <a:pt x="94" y="491"/>
                  </a:cubicBezTo>
                  <a:cubicBezTo>
                    <a:pt x="278" y="385"/>
                    <a:pt x="278" y="385"/>
                    <a:pt x="278" y="385"/>
                  </a:cubicBezTo>
                  <a:cubicBezTo>
                    <a:pt x="330" y="355"/>
                    <a:pt x="372" y="289"/>
                    <a:pt x="372" y="238"/>
                  </a:cubicBezTo>
                  <a:cubicBezTo>
                    <a:pt x="372" y="54"/>
                    <a:pt x="372" y="54"/>
                    <a:pt x="372" y="54"/>
                  </a:cubicBezTo>
                  <a:cubicBezTo>
                    <a:pt x="372" y="19"/>
                    <a:pt x="353" y="0"/>
                    <a:pt x="325" y="0"/>
                  </a:cubicBezTo>
                </a:path>
              </a:pathLst>
            </a:custGeom>
            <a:gradFill>
              <a:gsLst>
                <a:gs pos="90000">
                  <a:schemeClr val="accent4">
                    <a:lumMod val="60000"/>
                    <a:lumOff val="40000"/>
                  </a:schemeClr>
                </a:gs>
                <a:gs pos="0">
                  <a:schemeClr val="accent3">
                    <a:lumMod val="60000"/>
                    <a:lumOff val="40000"/>
                  </a:scheme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3040"/>
            <p:cNvSpPr>
              <a:spLocks noEditPoints="1"/>
            </p:cNvSpPr>
            <p:nvPr/>
          </p:nvSpPr>
          <p:spPr bwMode="auto">
            <a:xfrm>
              <a:off x="6302339" y="2010612"/>
              <a:ext cx="150416" cy="344221"/>
            </a:xfrm>
            <a:custGeom>
              <a:avLst/>
              <a:gdLst>
                <a:gd name="T0" fmla="*/ 62 w 96"/>
                <a:gd name="T1" fmla="*/ 191 h 218"/>
                <a:gd name="T2" fmla="*/ 34 w 96"/>
                <a:gd name="T3" fmla="*/ 207 h 218"/>
                <a:gd name="T4" fmla="*/ 0 w 96"/>
                <a:gd name="T5" fmla="*/ 192 h 218"/>
                <a:gd name="T6" fmla="*/ 0 w 96"/>
                <a:gd name="T7" fmla="*/ 82 h 218"/>
                <a:gd name="T8" fmla="*/ 34 w 96"/>
                <a:gd name="T9" fmla="*/ 27 h 218"/>
                <a:gd name="T10" fmla="*/ 62 w 96"/>
                <a:gd name="T11" fmla="*/ 11 h 218"/>
                <a:gd name="T12" fmla="*/ 96 w 96"/>
                <a:gd name="T13" fmla="*/ 26 h 218"/>
                <a:gd name="T14" fmla="*/ 96 w 96"/>
                <a:gd name="T15" fmla="*/ 136 h 218"/>
                <a:gd name="T16" fmla="*/ 62 w 96"/>
                <a:gd name="T17" fmla="*/ 191 h 218"/>
                <a:gd name="T18" fmla="*/ 34 w 96"/>
                <a:gd name="T19" fmla="*/ 55 h 218"/>
                <a:gd name="T20" fmla="*/ 28 w 96"/>
                <a:gd name="T21" fmla="*/ 65 h 218"/>
                <a:gd name="T22" fmla="*/ 28 w 96"/>
                <a:gd name="T23" fmla="*/ 176 h 218"/>
                <a:gd name="T24" fmla="*/ 34 w 96"/>
                <a:gd name="T25" fmla="*/ 178 h 218"/>
                <a:gd name="T26" fmla="*/ 62 w 96"/>
                <a:gd name="T27" fmla="*/ 163 h 218"/>
                <a:gd name="T28" fmla="*/ 68 w 96"/>
                <a:gd name="T29" fmla="*/ 153 h 218"/>
                <a:gd name="T30" fmla="*/ 68 w 96"/>
                <a:gd name="T31" fmla="*/ 42 h 218"/>
                <a:gd name="T32" fmla="*/ 62 w 96"/>
                <a:gd name="T33" fmla="*/ 39 h 218"/>
                <a:gd name="T34" fmla="*/ 34 w 96"/>
                <a:gd name="T35" fmla="*/ 5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218">
                  <a:moveTo>
                    <a:pt x="62" y="191"/>
                  </a:moveTo>
                  <a:cubicBezTo>
                    <a:pt x="34" y="207"/>
                    <a:pt x="34" y="207"/>
                    <a:pt x="34" y="207"/>
                  </a:cubicBezTo>
                  <a:cubicBezTo>
                    <a:pt x="15" y="218"/>
                    <a:pt x="0" y="211"/>
                    <a:pt x="0" y="192"/>
                  </a:cubicBezTo>
                  <a:cubicBezTo>
                    <a:pt x="0" y="82"/>
                    <a:pt x="0" y="82"/>
                    <a:pt x="0" y="82"/>
                  </a:cubicBezTo>
                  <a:cubicBezTo>
                    <a:pt x="0" y="62"/>
                    <a:pt x="15" y="38"/>
                    <a:pt x="34" y="27"/>
                  </a:cubicBezTo>
                  <a:cubicBezTo>
                    <a:pt x="62" y="11"/>
                    <a:pt x="62" y="11"/>
                    <a:pt x="62" y="11"/>
                  </a:cubicBezTo>
                  <a:cubicBezTo>
                    <a:pt x="81" y="0"/>
                    <a:pt x="96" y="7"/>
                    <a:pt x="96" y="26"/>
                  </a:cubicBezTo>
                  <a:cubicBezTo>
                    <a:pt x="96" y="136"/>
                    <a:pt x="96" y="136"/>
                    <a:pt x="96" y="136"/>
                  </a:cubicBezTo>
                  <a:cubicBezTo>
                    <a:pt x="96" y="155"/>
                    <a:pt x="81" y="180"/>
                    <a:pt x="62" y="191"/>
                  </a:cubicBezTo>
                  <a:close/>
                  <a:moveTo>
                    <a:pt x="34" y="55"/>
                  </a:moveTo>
                  <a:cubicBezTo>
                    <a:pt x="31" y="57"/>
                    <a:pt x="28" y="62"/>
                    <a:pt x="28" y="65"/>
                  </a:cubicBezTo>
                  <a:cubicBezTo>
                    <a:pt x="28" y="176"/>
                    <a:pt x="28" y="176"/>
                    <a:pt x="28" y="176"/>
                  </a:cubicBezTo>
                  <a:cubicBezTo>
                    <a:pt x="28" y="179"/>
                    <a:pt x="31" y="180"/>
                    <a:pt x="34" y="178"/>
                  </a:cubicBezTo>
                  <a:cubicBezTo>
                    <a:pt x="62" y="163"/>
                    <a:pt x="62" y="163"/>
                    <a:pt x="62" y="163"/>
                  </a:cubicBezTo>
                  <a:cubicBezTo>
                    <a:pt x="65" y="161"/>
                    <a:pt x="68" y="156"/>
                    <a:pt x="68" y="153"/>
                  </a:cubicBezTo>
                  <a:cubicBezTo>
                    <a:pt x="68" y="42"/>
                    <a:pt x="68" y="42"/>
                    <a:pt x="68" y="42"/>
                  </a:cubicBezTo>
                  <a:cubicBezTo>
                    <a:pt x="68" y="39"/>
                    <a:pt x="65" y="37"/>
                    <a:pt x="62" y="39"/>
                  </a:cubicBezTo>
                  <a:lnTo>
                    <a:pt x="34"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041"/>
            <p:cNvSpPr>
              <a:spLocks noEditPoints="1"/>
            </p:cNvSpPr>
            <p:nvPr/>
          </p:nvSpPr>
          <p:spPr bwMode="auto">
            <a:xfrm>
              <a:off x="6409366" y="1773418"/>
              <a:ext cx="336507" cy="510064"/>
            </a:xfrm>
            <a:custGeom>
              <a:avLst/>
              <a:gdLst>
                <a:gd name="T0" fmla="*/ 117 w 214"/>
                <a:gd name="T1" fmla="*/ 274 h 324"/>
                <a:gd name="T2" fmla="*/ 5 w 214"/>
                <a:gd name="T3" fmla="*/ 319 h 324"/>
                <a:gd name="T4" fmla="*/ 0 w 214"/>
                <a:gd name="T5" fmla="*/ 311 h 324"/>
                <a:gd name="T6" fmla="*/ 0 w 214"/>
                <a:gd name="T7" fmla="*/ 185 h 324"/>
                <a:gd name="T8" fmla="*/ 12 w 214"/>
                <a:gd name="T9" fmla="*/ 165 h 324"/>
                <a:gd name="T10" fmla="*/ 58 w 214"/>
                <a:gd name="T11" fmla="*/ 93 h 324"/>
                <a:gd name="T12" fmla="*/ 58 w 214"/>
                <a:gd name="T13" fmla="*/ 87 h 324"/>
                <a:gd name="T14" fmla="*/ 83 w 214"/>
                <a:gd name="T15" fmla="*/ 6 h 324"/>
                <a:gd name="T16" fmla="*/ 112 w 214"/>
                <a:gd name="T17" fmla="*/ 4 h 324"/>
                <a:gd name="T18" fmla="*/ 128 w 214"/>
                <a:gd name="T19" fmla="*/ 46 h 324"/>
                <a:gd name="T20" fmla="*/ 128 w 214"/>
                <a:gd name="T21" fmla="*/ 77 h 324"/>
                <a:gd name="T22" fmla="*/ 134 w 214"/>
                <a:gd name="T23" fmla="*/ 75 h 324"/>
                <a:gd name="T24" fmla="*/ 162 w 214"/>
                <a:gd name="T25" fmla="*/ 59 h 324"/>
                <a:gd name="T26" fmla="*/ 166 w 214"/>
                <a:gd name="T27" fmla="*/ 56 h 324"/>
                <a:gd name="T28" fmla="*/ 179 w 214"/>
                <a:gd name="T29" fmla="*/ 51 h 324"/>
                <a:gd name="T30" fmla="*/ 179 w 214"/>
                <a:gd name="T31" fmla="*/ 51 h 324"/>
                <a:gd name="T32" fmla="*/ 181 w 214"/>
                <a:gd name="T33" fmla="*/ 51 h 324"/>
                <a:gd name="T34" fmla="*/ 201 w 214"/>
                <a:gd name="T35" fmla="*/ 71 h 324"/>
                <a:gd name="T36" fmla="*/ 200 w 214"/>
                <a:gd name="T37" fmla="*/ 81 h 324"/>
                <a:gd name="T38" fmla="*/ 214 w 214"/>
                <a:gd name="T39" fmla="*/ 101 h 324"/>
                <a:gd name="T40" fmla="*/ 205 w 214"/>
                <a:gd name="T41" fmla="*/ 131 h 324"/>
                <a:gd name="T42" fmla="*/ 206 w 214"/>
                <a:gd name="T43" fmla="*/ 145 h 324"/>
                <a:gd name="T44" fmla="*/ 190 w 214"/>
                <a:gd name="T45" fmla="*/ 184 h 324"/>
                <a:gd name="T46" fmla="*/ 190 w 214"/>
                <a:gd name="T47" fmla="*/ 194 h 324"/>
                <a:gd name="T48" fmla="*/ 117 w 214"/>
                <a:gd name="T49" fmla="*/ 274 h 324"/>
                <a:gd name="T50" fmla="*/ 28 w 214"/>
                <a:gd name="T51" fmla="*/ 287 h 324"/>
                <a:gd name="T52" fmla="*/ 117 w 214"/>
                <a:gd name="T53" fmla="*/ 246 h 324"/>
                <a:gd name="T54" fmla="*/ 162 w 214"/>
                <a:gd name="T55" fmla="*/ 208 h 324"/>
                <a:gd name="T56" fmla="*/ 161 w 214"/>
                <a:gd name="T57" fmla="*/ 199 h 324"/>
                <a:gd name="T58" fmla="*/ 161 w 214"/>
                <a:gd name="T59" fmla="*/ 186 h 324"/>
                <a:gd name="T60" fmla="*/ 172 w 214"/>
                <a:gd name="T61" fmla="*/ 173 h 324"/>
                <a:gd name="T62" fmla="*/ 178 w 214"/>
                <a:gd name="T63" fmla="*/ 161 h 324"/>
                <a:gd name="T64" fmla="*/ 177 w 214"/>
                <a:gd name="T65" fmla="*/ 153 h 324"/>
                <a:gd name="T66" fmla="*/ 172 w 214"/>
                <a:gd name="T67" fmla="*/ 144 h 324"/>
                <a:gd name="T68" fmla="*/ 181 w 214"/>
                <a:gd name="T69" fmla="*/ 128 h 324"/>
                <a:gd name="T70" fmla="*/ 186 w 214"/>
                <a:gd name="T71" fmla="*/ 117 h 324"/>
                <a:gd name="T72" fmla="*/ 179 w 214"/>
                <a:gd name="T73" fmla="*/ 114 h 324"/>
                <a:gd name="T74" fmla="*/ 166 w 214"/>
                <a:gd name="T75" fmla="*/ 112 h 324"/>
                <a:gd name="T76" fmla="*/ 172 w 214"/>
                <a:gd name="T77" fmla="*/ 93 h 324"/>
                <a:gd name="T78" fmla="*/ 173 w 214"/>
                <a:gd name="T79" fmla="*/ 87 h 324"/>
                <a:gd name="T80" fmla="*/ 169 w 214"/>
                <a:gd name="T81" fmla="*/ 83 h 324"/>
                <a:gd name="T82" fmla="*/ 169 w 214"/>
                <a:gd name="T83" fmla="*/ 84 h 324"/>
                <a:gd name="T84" fmla="*/ 166 w 214"/>
                <a:gd name="T85" fmla="*/ 84 h 324"/>
                <a:gd name="T86" fmla="*/ 162 w 214"/>
                <a:gd name="T87" fmla="*/ 87 h 324"/>
                <a:gd name="T88" fmla="*/ 134 w 214"/>
                <a:gd name="T89" fmla="*/ 103 h 324"/>
                <a:gd name="T90" fmla="*/ 107 w 214"/>
                <a:gd name="T91" fmla="*/ 108 h 324"/>
                <a:gd name="T92" fmla="*/ 100 w 214"/>
                <a:gd name="T93" fmla="*/ 60 h 324"/>
                <a:gd name="T94" fmla="*/ 87 w 214"/>
                <a:gd name="T95" fmla="*/ 34 h 324"/>
                <a:gd name="T96" fmla="*/ 86 w 214"/>
                <a:gd name="T97" fmla="*/ 71 h 324"/>
                <a:gd name="T98" fmla="*/ 86 w 214"/>
                <a:gd name="T99" fmla="*/ 77 h 324"/>
                <a:gd name="T100" fmla="*/ 28 w 214"/>
                <a:gd name="T101" fmla="*/ 178 h 324"/>
                <a:gd name="T102" fmla="*/ 28 w 214"/>
                <a:gd name="T103" fmla="*/ 28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4" h="324">
                  <a:moveTo>
                    <a:pt x="117" y="274"/>
                  </a:moveTo>
                  <a:cubicBezTo>
                    <a:pt x="85" y="293"/>
                    <a:pt x="27" y="324"/>
                    <a:pt x="5" y="319"/>
                  </a:cubicBezTo>
                  <a:cubicBezTo>
                    <a:pt x="2" y="318"/>
                    <a:pt x="0" y="315"/>
                    <a:pt x="0" y="311"/>
                  </a:cubicBezTo>
                  <a:cubicBezTo>
                    <a:pt x="0" y="185"/>
                    <a:pt x="0" y="185"/>
                    <a:pt x="0" y="185"/>
                  </a:cubicBezTo>
                  <a:cubicBezTo>
                    <a:pt x="0" y="179"/>
                    <a:pt x="5" y="170"/>
                    <a:pt x="12" y="165"/>
                  </a:cubicBezTo>
                  <a:cubicBezTo>
                    <a:pt x="23" y="154"/>
                    <a:pt x="57" y="103"/>
                    <a:pt x="58" y="93"/>
                  </a:cubicBezTo>
                  <a:cubicBezTo>
                    <a:pt x="58" y="87"/>
                    <a:pt x="58" y="87"/>
                    <a:pt x="58" y="87"/>
                  </a:cubicBezTo>
                  <a:cubicBezTo>
                    <a:pt x="58" y="47"/>
                    <a:pt x="58" y="21"/>
                    <a:pt x="83" y="6"/>
                  </a:cubicBezTo>
                  <a:cubicBezTo>
                    <a:pt x="93" y="1"/>
                    <a:pt x="104" y="0"/>
                    <a:pt x="112" y="4"/>
                  </a:cubicBezTo>
                  <a:cubicBezTo>
                    <a:pt x="119" y="8"/>
                    <a:pt x="130" y="18"/>
                    <a:pt x="128" y="46"/>
                  </a:cubicBezTo>
                  <a:cubicBezTo>
                    <a:pt x="127" y="57"/>
                    <a:pt x="125" y="75"/>
                    <a:pt x="128" y="77"/>
                  </a:cubicBezTo>
                  <a:cubicBezTo>
                    <a:pt x="128" y="77"/>
                    <a:pt x="129" y="77"/>
                    <a:pt x="134" y="75"/>
                  </a:cubicBezTo>
                  <a:cubicBezTo>
                    <a:pt x="139" y="71"/>
                    <a:pt x="154" y="63"/>
                    <a:pt x="162" y="59"/>
                  </a:cubicBezTo>
                  <a:cubicBezTo>
                    <a:pt x="166" y="56"/>
                    <a:pt x="166" y="56"/>
                    <a:pt x="166" y="56"/>
                  </a:cubicBezTo>
                  <a:cubicBezTo>
                    <a:pt x="171" y="54"/>
                    <a:pt x="175" y="52"/>
                    <a:pt x="179" y="51"/>
                  </a:cubicBezTo>
                  <a:cubicBezTo>
                    <a:pt x="179" y="51"/>
                    <a:pt x="179" y="51"/>
                    <a:pt x="179" y="51"/>
                  </a:cubicBezTo>
                  <a:cubicBezTo>
                    <a:pt x="180" y="51"/>
                    <a:pt x="180" y="51"/>
                    <a:pt x="181" y="51"/>
                  </a:cubicBezTo>
                  <a:cubicBezTo>
                    <a:pt x="193" y="50"/>
                    <a:pt x="201" y="58"/>
                    <a:pt x="201" y="71"/>
                  </a:cubicBezTo>
                  <a:cubicBezTo>
                    <a:pt x="201" y="73"/>
                    <a:pt x="201" y="76"/>
                    <a:pt x="200" y="81"/>
                  </a:cubicBezTo>
                  <a:cubicBezTo>
                    <a:pt x="209" y="82"/>
                    <a:pt x="214" y="89"/>
                    <a:pt x="214" y="101"/>
                  </a:cubicBezTo>
                  <a:cubicBezTo>
                    <a:pt x="214" y="110"/>
                    <a:pt x="211" y="121"/>
                    <a:pt x="205" y="131"/>
                  </a:cubicBezTo>
                  <a:cubicBezTo>
                    <a:pt x="206" y="135"/>
                    <a:pt x="206" y="139"/>
                    <a:pt x="206" y="145"/>
                  </a:cubicBezTo>
                  <a:cubicBezTo>
                    <a:pt x="206" y="157"/>
                    <a:pt x="200" y="172"/>
                    <a:pt x="190" y="184"/>
                  </a:cubicBezTo>
                  <a:cubicBezTo>
                    <a:pt x="191" y="187"/>
                    <a:pt x="191" y="190"/>
                    <a:pt x="190" y="194"/>
                  </a:cubicBezTo>
                  <a:cubicBezTo>
                    <a:pt x="187" y="234"/>
                    <a:pt x="138" y="262"/>
                    <a:pt x="117" y="274"/>
                  </a:cubicBezTo>
                  <a:close/>
                  <a:moveTo>
                    <a:pt x="28" y="287"/>
                  </a:moveTo>
                  <a:cubicBezTo>
                    <a:pt x="41" y="285"/>
                    <a:pt x="72" y="272"/>
                    <a:pt x="117" y="246"/>
                  </a:cubicBezTo>
                  <a:cubicBezTo>
                    <a:pt x="130" y="238"/>
                    <a:pt x="161" y="221"/>
                    <a:pt x="162" y="208"/>
                  </a:cubicBezTo>
                  <a:cubicBezTo>
                    <a:pt x="163" y="203"/>
                    <a:pt x="162" y="201"/>
                    <a:pt x="161" y="199"/>
                  </a:cubicBezTo>
                  <a:cubicBezTo>
                    <a:pt x="159" y="195"/>
                    <a:pt x="159" y="191"/>
                    <a:pt x="161" y="186"/>
                  </a:cubicBezTo>
                  <a:cubicBezTo>
                    <a:pt x="164" y="180"/>
                    <a:pt x="168" y="176"/>
                    <a:pt x="172" y="173"/>
                  </a:cubicBezTo>
                  <a:cubicBezTo>
                    <a:pt x="175" y="170"/>
                    <a:pt x="178" y="164"/>
                    <a:pt x="178" y="161"/>
                  </a:cubicBezTo>
                  <a:cubicBezTo>
                    <a:pt x="178" y="156"/>
                    <a:pt x="177" y="154"/>
                    <a:pt x="177" y="153"/>
                  </a:cubicBezTo>
                  <a:cubicBezTo>
                    <a:pt x="173" y="153"/>
                    <a:pt x="171" y="149"/>
                    <a:pt x="172" y="144"/>
                  </a:cubicBezTo>
                  <a:cubicBezTo>
                    <a:pt x="173" y="138"/>
                    <a:pt x="176" y="132"/>
                    <a:pt x="181" y="128"/>
                  </a:cubicBezTo>
                  <a:cubicBezTo>
                    <a:pt x="183" y="126"/>
                    <a:pt x="186" y="122"/>
                    <a:pt x="186" y="117"/>
                  </a:cubicBezTo>
                  <a:cubicBezTo>
                    <a:pt x="186" y="113"/>
                    <a:pt x="183" y="112"/>
                    <a:pt x="179" y="114"/>
                  </a:cubicBezTo>
                  <a:cubicBezTo>
                    <a:pt x="173" y="118"/>
                    <a:pt x="168" y="117"/>
                    <a:pt x="166" y="112"/>
                  </a:cubicBezTo>
                  <a:cubicBezTo>
                    <a:pt x="164" y="107"/>
                    <a:pt x="167" y="99"/>
                    <a:pt x="172" y="93"/>
                  </a:cubicBezTo>
                  <a:cubicBezTo>
                    <a:pt x="172" y="92"/>
                    <a:pt x="173" y="91"/>
                    <a:pt x="173" y="87"/>
                  </a:cubicBezTo>
                  <a:cubicBezTo>
                    <a:pt x="173" y="85"/>
                    <a:pt x="171" y="83"/>
                    <a:pt x="169" y="83"/>
                  </a:cubicBezTo>
                  <a:cubicBezTo>
                    <a:pt x="169" y="84"/>
                    <a:pt x="169" y="84"/>
                    <a:pt x="169" y="84"/>
                  </a:cubicBezTo>
                  <a:cubicBezTo>
                    <a:pt x="168" y="84"/>
                    <a:pt x="167" y="84"/>
                    <a:pt x="166" y="84"/>
                  </a:cubicBezTo>
                  <a:cubicBezTo>
                    <a:pt x="162" y="87"/>
                    <a:pt x="162" y="87"/>
                    <a:pt x="162" y="87"/>
                  </a:cubicBezTo>
                  <a:cubicBezTo>
                    <a:pt x="154" y="91"/>
                    <a:pt x="139" y="100"/>
                    <a:pt x="134" y="103"/>
                  </a:cubicBezTo>
                  <a:cubicBezTo>
                    <a:pt x="122" y="110"/>
                    <a:pt x="113" y="111"/>
                    <a:pt x="107" y="108"/>
                  </a:cubicBezTo>
                  <a:cubicBezTo>
                    <a:pt x="96" y="102"/>
                    <a:pt x="98" y="84"/>
                    <a:pt x="100" y="60"/>
                  </a:cubicBezTo>
                  <a:cubicBezTo>
                    <a:pt x="102" y="40"/>
                    <a:pt x="93" y="34"/>
                    <a:pt x="87" y="34"/>
                  </a:cubicBezTo>
                  <a:cubicBezTo>
                    <a:pt x="86" y="42"/>
                    <a:pt x="86" y="57"/>
                    <a:pt x="86" y="71"/>
                  </a:cubicBezTo>
                  <a:cubicBezTo>
                    <a:pt x="86" y="77"/>
                    <a:pt x="86" y="77"/>
                    <a:pt x="86" y="77"/>
                  </a:cubicBezTo>
                  <a:cubicBezTo>
                    <a:pt x="86" y="98"/>
                    <a:pt x="50" y="152"/>
                    <a:pt x="28" y="178"/>
                  </a:cubicBezTo>
                  <a:lnTo>
                    <a:pt x="28" y="2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p:cNvGrpSpPr/>
          <p:nvPr/>
        </p:nvGrpSpPr>
        <p:grpSpPr>
          <a:xfrm>
            <a:off x="7411398" y="1517192"/>
            <a:ext cx="2568638" cy="3163551"/>
            <a:chOff x="3802062" y="825500"/>
            <a:chExt cx="4229101" cy="5208588"/>
          </a:xfrm>
        </p:grpSpPr>
        <p:sp>
          <p:nvSpPr>
            <p:cNvPr id="121" name="Freeform 3084"/>
            <p:cNvSpPr>
              <a:spLocks/>
            </p:cNvSpPr>
            <p:nvPr/>
          </p:nvSpPr>
          <p:spPr bwMode="auto">
            <a:xfrm>
              <a:off x="5159375" y="825500"/>
              <a:ext cx="534988" cy="882650"/>
            </a:xfrm>
            <a:custGeom>
              <a:avLst/>
              <a:gdLst>
                <a:gd name="T0" fmla="*/ 14 w 206"/>
                <a:gd name="T1" fmla="*/ 16 h 340"/>
                <a:gd name="T2" fmla="*/ 46 w 206"/>
                <a:gd name="T3" fmla="*/ 0 h 340"/>
                <a:gd name="T4" fmla="*/ 71 w 206"/>
                <a:gd name="T5" fmla="*/ 8 h 340"/>
                <a:gd name="T6" fmla="*/ 196 w 206"/>
                <a:gd name="T7" fmla="*/ 221 h 340"/>
                <a:gd name="T8" fmla="*/ 203 w 206"/>
                <a:gd name="T9" fmla="*/ 295 h 340"/>
                <a:gd name="T10" fmla="*/ 167 w 206"/>
                <a:gd name="T11" fmla="*/ 339 h 340"/>
                <a:gd name="T12" fmla="*/ 163 w 206"/>
                <a:gd name="T13" fmla="*/ 340 h 340"/>
                <a:gd name="T14" fmla="*/ 122 w 206"/>
                <a:gd name="T15" fmla="*/ 303 h 340"/>
                <a:gd name="T16" fmla="*/ 115 w 206"/>
                <a:gd name="T17" fmla="*/ 232 h 340"/>
                <a:gd name="T18" fmla="*/ 21 w 206"/>
                <a:gd name="T19" fmla="*/ 73 h 340"/>
                <a:gd name="T20" fmla="*/ 14 w 206"/>
                <a:gd name="T21" fmla="*/ 16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340">
                  <a:moveTo>
                    <a:pt x="14" y="16"/>
                  </a:moveTo>
                  <a:cubicBezTo>
                    <a:pt x="22" y="6"/>
                    <a:pt x="33" y="0"/>
                    <a:pt x="46" y="0"/>
                  </a:cubicBezTo>
                  <a:cubicBezTo>
                    <a:pt x="55" y="0"/>
                    <a:pt x="64" y="3"/>
                    <a:pt x="71" y="8"/>
                  </a:cubicBezTo>
                  <a:cubicBezTo>
                    <a:pt x="75" y="12"/>
                    <a:pt x="175" y="90"/>
                    <a:pt x="196" y="221"/>
                  </a:cubicBezTo>
                  <a:cubicBezTo>
                    <a:pt x="203" y="295"/>
                    <a:pt x="203" y="295"/>
                    <a:pt x="203" y="295"/>
                  </a:cubicBezTo>
                  <a:cubicBezTo>
                    <a:pt x="206" y="317"/>
                    <a:pt x="189" y="337"/>
                    <a:pt x="167" y="339"/>
                  </a:cubicBezTo>
                  <a:cubicBezTo>
                    <a:pt x="166" y="340"/>
                    <a:pt x="164" y="340"/>
                    <a:pt x="163" y="340"/>
                  </a:cubicBezTo>
                  <a:cubicBezTo>
                    <a:pt x="142" y="340"/>
                    <a:pt x="124" y="324"/>
                    <a:pt x="122" y="303"/>
                  </a:cubicBezTo>
                  <a:cubicBezTo>
                    <a:pt x="115" y="232"/>
                    <a:pt x="115" y="232"/>
                    <a:pt x="115" y="232"/>
                  </a:cubicBezTo>
                  <a:cubicBezTo>
                    <a:pt x="100" y="137"/>
                    <a:pt x="24" y="75"/>
                    <a:pt x="21" y="73"/>
                  </a:cubicBezTo>
                  <a:cubicBezTo>
                    <a:pt x="3" y="59"/>
                    <a:pt x="0" y="34"/>
                    <a:pt x="14"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085"/>
            <p:cNvSpPr>
              <a:spLocks/>
            </p:cNvSpPr>
            <p:nvPr/>
          </p:nvSpPr>
          <p:spPr bwMode="auto">
            <a:xfrm>
              <a:off x="5576887" y="4111625"/>
              <a:ext cx="419100" cy="441325"/>
            </a:xfrm>
            <a:custGeom>
              <a:avLst/>
              <a:gdLst>
                <a:gd name="T0" fmla="*/ 13 w 161"/>
                <a:gd name="T1" fmla="*/ 29 h 170"/>
                <a:gd name="T2" fmla="*/ 17 w 161"/>
                <a:gd name="T3" fmla="*/ 26 h 170"/>
                <a:gd name="T4" fmla="*/ 18 w 161"/>
                <a:gd name="T5" fmla="*/ 25 h 170"/>
                <a:gd name="T6" fmla="*/ 53 w 161"/>
                <a:gd name="T7" fmla="*/ 5 h 170"/>
                <a:gd name="T8" fmla="*/ 53 w 161"/>
                <a:gd name="T9" fmla="*/ 5 h 170"/>
                <a:gd name="T10" fmla="*/ 99 w 161"/>
                <a:gd name="T11" fmla="*/ 12 h 170"/>
                <a:gd name="T12" fmla="*/ 161 w 161"/>
                <a:gd name="T13" fmla="*/ 110 h 170"/>
                <a:gd name="T14" fmla="*/ 147 w 161"/>
                <a:gd name="T15" fmla="*/ 142 h 170"/>
                <a:gd name="T16" fmla="*/ 108 w 161"/>
                <a:gd name="T17" fmla="*/ 164 h 170"/>
                <a:gd name="T18" fmla="*/ 63 w 161"/>
                <a:gd name="T19" fmla="*/ 158 h 170"/>
                <a:gd name="T20" fmla="*/ 0 w 161"/>
                <a:gd name="T21" fmla="*/ 59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6"/>
                    <a:pt x="17" y="26"/>
                    <a:pt x="17" y="26"/>
                  </a:cubicBezTo>
                  <a:cubicBezTo>
                    <a:pt x="18" y="26"/>
                    <a:pt x="18" y="26"/>
                    <a:pt x="18" y="25"/>
                  </a:cubicBezTo>
                  <a:cubicBezTo>
                    <a:pt x="53" y="5"/>
                    <a:pt x="53" y="5"/>
                    <a:pt x="53" y="5"/>
                  </a:cubicBezTo>
                  <a:cubicBezTo>
                    <a:pt x="53" y="5"/>
                    <a:pt x="53" y="5"/>
                    <a:pt x="53" y="5"/>
                  </a:cubicBezTo>
                  <a:cubicBezTo>
                    <a:pt x="64" y="0"/>
                    <a:pt x="81" y="1"/>
                    <a:pt x="99" y="12"/>
                  </a:cubicBezTo>
                  <a:cubicBezTo>
                    <a:pt x="133" y="32"/>
                    <a:pt x="161" y="76"/>
                    <a:pt x="161" y="110"/>
                  </a:cubicBezTo>
                  <a:cubicBezTo>
                    <a:pt x="161" y="125"/>
                    <a:pt x="156" y="136"/>
                    <a:pt x="147" y="142"/>
                  </a:cubicBezTo>
                  <a:cubicBezTo>
                    <a:pt x="108" y="164"/>
                    <a:pt x="108" y="164"/>
                    <a:pt x="108" y="164"/>
                  </a:cubicBezTo>
                  <a:cubicBezTo>
                    <a:pt x="97" y="170"/>
                    <a:pt x="81" y="168"/>
                    <a:pt x="63" y="158"/>
                  </a:cubicBezTo>
                  <a:cubicBezTo>
                    <a:pt x="28" y="138"/>
                    <a:pt x="0" y="94"/>
                    <a:pt x="0" y="59"/>
                  </a:cubicBezTo>
                  <a:cubicBezTo>
                    <a:pt x="0" y="45"/>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086"/>
            <p:cNvSpPr>
              <a:spLocks/>
            </p:cNvSpPr>
            <p:nvPr/>
          </p:nvSpPr>
          <p:spPr bwMode="auto">
            <a:xfrm>
              <a:off x="6997700" y="4986338"/>
              <a:ext cx="419100" cy="441325"/>
            </a:xfrm>
            <a:custGeom>
              <a:avLst/>
              <a:gdLst>
                <a:gd name="T0" fmla="*/ 13 w 161"/>
                <a:gd name="T1" fmla="*/ 29 h 170"/>
                <a:gd name="T2" fmla="*/ 17 w 161"/>
                <a:gd name="T3" fmla="*/ 26 h 170"/>
                <a:gd name="T4" fmla="*/ 18 w 161"/>
                <a:gd name="T5" fmla="*/ 25 h 170"/>
                <a:gd name="T6" fmla="*/ 53 w 161"/>
                <a:gd name="T7" fmla="*/ 5 h 170"/>
                <a:gd name="T8" fmla="*/ 53 w 161"/>
                <a:gd name="T9" fmla="*/ 5 h 170"/>
                <a:gd name="T10" fmla="*/ 99 w 161"/>
                <a:gd name="T11" fmla="*/ 11 h 170"/>
                <a:gd name="T12" fmla="*/ 161 w 161"/>
                <a:gd name="T13" fmla="*/ 110 h 170"/>
                <a:gd name="T14" fmla="*/ 147 w 161"/>
                <a:gd name="T15" fmla="*/ 142 h 170"/>
                <a:gd name="T16" fmla="*/ 108 w 161"/>
                <a:gd name="T17" fmla="*/ 164 h 170"/>
                <a:gd name="T18" fmla="*/ 62 w 161"/>
                <a:gd name="T19" fmla="*/ 158 h 170"/>
                <a:gd name="T20" fmla="*/ 0 w 161"/>
                <a:gd name="T21" fmla="*/ 59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6"/>
                    <a:pt x="17" y="26"/>
                    <a:pt x="17" y="26"/>
                  </a:cubicBezTo>
                  <a:cubicBezTo>
                    <a:pt x="18" y="26"/>
                    <a:pt x="18" y="25"/>
                    <a:pt x="18" y="25"/>
                  </a:cubicBezTo>
                  <a:cubicBezTo>
                    <a:pt x="53" y="5"/>
                    <a:pt x="53" y="5"/>
                    <a:pt x="53" y="5"/>
                  </a:cubicBezTo>
                  <a:cubicBezTo>
                    <a:pt x="53" y="5"/>
                    <a:pt x="53" y="5"/>
                    <a:pt x="53" y="5"/>
                  </a:cubicBezTo>
                  <a:cubicBezTo>
                    <a:pt x="64" y="0"/>
                    <a:pt x="80" y="1"/>
                    <a:pt x="99" y="11"/>
                  </a:cubicBezTo>
                  <a:cubicBezTo>
                    <a:pt x="133" y="31"/>
                    <a:pt x="161" y="76"/>
                    <a:pt x="161" y="110"/>
                  </a:cubicBezTo>
                  <a:cubicBezTo>
                    <a:pt x="161" y="130"/>
                    <a:pt x="147" y="142"/>
                    <a:pt x="147" y="142"/>
                  </a:cubicBezTo>
                  <a:cubicBezTo>
                    <a:pt x="108" y="164"/>
                    <a:pt x="108" y="164"/>
                    <a:pt x="108" y="164"/>
                  </a:cubicBezTo>
                  <a:cubicBezTo>
                    <a:pt x="96" y="170"/>
                    <a:pt x="80" y="168"/>
                    <a:pt x="62" y="158"/>
                  </a:cubicBezTo>
                  <a:cubicBezTo>
                    <a:pt x="28" y="138"/>
                    <a:pt x="0" y="93"/>
                    <a:pt x="0" y="59"/>
                  </a:cubicBezTo>
                  <a:cubicBezTo>
                    <a:pt x="0" y="45"/>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3087"/>
            <p:cNvSpPr>
              <a:spLocks/>
            </p:cNvSpPr>
            <p:nvPr/>
          </p:nvSpPr>
          <p:spPr bwMode="auto">
            <a:xfrm>
              <a:off x="5816600" y="4157663"/>
              <a:ext cx="111125" cy="146050"/>
            </a:xfrm>
            <a:custGeom>
              <a:avLst/>
              <a:gdLst>
                <a:gd name="T0" fmla="*/ 14 w 43"/>
                <a:gd name="T1" fmla="*/ 56 h 56"/>
                <a:gd name="T2" fmla="*/ 43 w 43"/>
                <a:gd name="T3" fmla="*/ 33 h 56"/>
                <a:gd name="T4" fmla="*/ 8 w 43"/>
                <a:gd name="T5" fmla="*/ 0 h 56"/>
                <a:gd name="T6" fmla="*/ 0 w 43"/>
                <a:gd name="T7" fmla="*/ 38 h 56"/>
                <a:gd name="T8" fmla="*/ 14 w 43"/>
                <a:gd name="T9" fmla="*/ 56 h 56"/>
              </a:gdLst>
              <a:ahLst/>
              <a:cxnLst>
                <a:cxn ang="0">
                  <a:pos x="T0" y="T1"/>
                </a:cxn>
                <a:cxn ang="0">
                  <a:pos x="T2" y="T3"/>
                </a:cxn>
                <a:cxn ang="0">
                  <a:pos x="T4" y="T5"/>
                </a:cxn>
                <a:cxn ang="0">
                  <a:pos x="T6" y="T7"/>
                </a:cxn>
                <a:cxn ang="0">
                  <a:pos x="T8" y="T9"/>
                </a:cxn>
              </a:cxnLst>
              <a:rect l="0" t="0" r="r" b="b"/>
              <a:pathLst>
                <a:path w="43" h="56">
                  <a:moveTo>
                    <a:pt x="14" y="56"/>
                  </a:moveTo>
                  <a:cubicBezTo>
                    <a:pt x="14" y="56"/>
                    <a:pt x="11" y="33"/>
                    <a:pt x="43" y="33"/>
                  </a:cubicBezTo>
                  <a:cubicBezTo>
                    <a:pt x="8" y="0"/>
                    <a:pt x="8" y="0"/>
                    <a:pt x="8" y="0"/>
                  </a:cubicBezTo>
                  <a:cubicBezTo>
                    <a:pt x="0" y="38"/>
                    <a:pt x="0" y="38"/>
                    <a:pt x="0" y="38"/>
                  </a:cubicBezTo>
                  <a:lnTo>
                    <a:pt x="14" y="5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3088"/>
            <p:cNvSpPr>
              <a:spLocks/>
            </p:cNvSpPr>
            <p:nvPr/>
          </p:nvSpPr>
          <p:spPr bwMode="auto">
            <a:xfrm>
              <a:off x="7226300" y="5032375"/>
              <a:ext cx="109538" cy="146050"/>
            </a:xfrm>
            <a:custGeom>
              <a:avLst/>
              <a:gdLst>
                <a:gd name="T0" fmla="*/ 13 w 42"/>
                <a:gd name="T1" fmla="*/ 56 h 56"/>
                <a:gd name="T2" fmla="*/ 42 w 42"/>
                <a:gd name="T3" fmla="*/ 33 h 56"/>
                <a:gd name="T4" fmla="*/ 8 w 42"/>
                <a:gd name="T5" fmla="*/ 0 h 56"/>
                <a:gd name="T6" fmla="*/ 0 w 42"/>
                <a:gd name="T7" fmla="*/ 38 h 56"/>
                <a:gd name="T8" fmla="*/ 13 w 42"/>
                <a:gd name="T9" fmla="*/ 56 h 56"/>
              </a:gdLst>
              <a:ahLst/>
              <a:cxnLst>
                <a:cxn ang="0">
                  <a:pos x="T0" y="T1"/>
                </a:cxn>
                <a:cxn ang="0">
                  <a:pos x="T2" y="T3"/>
                </a:cxn>
                <a:cxn ang="0">
                  <a:pos x="T4" y="T5"/>
                </a:cxn>
                <a:cxn ang="0">
                  <a:pos x="T6" y="T7"/>
                </a:cxn>
                <a:cxn ang="0">
                  <a:pos x="T8" y="T9"/>
                </a:cxn>
              </a:cxnLst>
              <a:rect l="0" t="0" r="r" b="b"/>
              <a:pathLst>
                <a:path w="42" h="56">
                  <a:moveTo>
                    <a:pt x="13" y="56"/>
                  </a:moveTo>
                  <a:cubicBezTo>
                    <a:pt x="13" y="56"/>
                    <a:pt x="11" y="33"/>
                    <a:pt x="42" y="33"/>
                  </a:cubicBezTo>
                  <a:cubicBezTo>
                    <a:pt x="8" y="0"/>
                    <a:pt x="8" y="0"/>
                    <a:pt x="8" y="0"/>
                  </a:cubicBezTo>
                  <a:cubicBezTo>
                    <a:pt x="0" y="38"/>
                    <a:pt x="0" y="38"/>
                    <a:pt x="0" y="38"/>
                  </a:cubicBezTo>
                  <a:lnTo>
                    <a:pt x="13" y="56"/>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3089"/>
            <p:cNvSpPr>
              <a:spLocks/>
            </p:cNvSpPr>
            <p:nvPr/>
          </p:nvSpPr>
          <p:spPr bwMode="auto">
            <a:xfrm>
              <a:off x="5934075" y="5592763"/>
              <a:ext cx="417513" cy="441325"/>
            </a:xfrm>
            <a:custGeom>
              <a:avLst/>
              <a:gdLst>
                <a:gd name="T0" fmla="*/ 13 w 161"/>
                <a:gd name="T1" fmla="*/ 29 h 170"/>
                <a:gd name="T2" fmla="*/ 17 w 161"/>
                <a:gd name="T3" fmla="*/ 26 h 170"/>
                <a:gd name="T4" fmla="*/ 18 w 161"/>
                <a:gd name="T5" fmla="*/ 26 h 170"/>
                <a:gd name="T6" fmla="*/ 53 w 161"/>
                <a:gd name="T7" fmla="*/ 6 h 170"/>
                <a:gd name="T8" fmla="*/ 53 w 161"/>
                <a:gd name="T9" fmla="*/ 6 h 170"/>
                <a:gd name="T10" fmla="*/ 99 w 161"/>
                <a:gd name="T11" fmla="*/ 12 h 170"/>
                <a:gd name="T12" fmla="*/ 161 w 161"/>
                <a:gd name="T13" fmla="*/ 111 h 170"/>
                <a:gd name="T14" fmla="*/ 147 w 161"/>
                <a:gd name="T15" fmla="*/ 142 h 170"/>
                <a:gd name="T16" fmla="*/ 108 w 161"/>
                <a:gd name="T17" fmla="*/ 165 h 170"/>
                <a:gd name="T18" fmla="*/ 62 w 161"/>
                <a:gd name="T19" fmla="*/ 158 h 170"/>
                <a:gd name="T20" fmla="*/ 0 w 161"/>
                <a:gd name="T21" fmla="*/ 60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6"/>
                    <a:pt x="17" y="26"/>
                    <a:pt x="17" y="26"/>
                  </a:cubicBezTo>
                  <a:cubicBezTo>
                    <a:pt x="18" y="26"/>
                    <a:pt x="18" y="26"/>
                    <a:pt x="18" y="26"/>
                  </a:cubicBezTo>
                  <a:cubicBezTo>
                    <a:pt x="53" y="6"/>
                    <a:pt x="53" y="6"/>
                    <a:pt x="53" y="6"/>
                  </a:cubicBezTo>
                  <a:cubicBezTo>
                    <a:pt x="53" y="6"/>
                    <a:pt x="53" y="6"/>
                    <a:pt x="53" y="6"/>
                  </a:cubicBezTo>
                  <a:cubicBezTo>
                    <a:pt x="64" y="0"/>
                    <a:pt x="81" y="2"/>
                    <a:pt x="99" y="12"/>
                  </a:cubicBezTo>
                  <a:cubicBezTo>
                    <a:pt x="133" y="32"/>
                    <a:pt x="161" y="76"/>
                    <a:pt x="161" y="111"/>
                  </a:cubicBezTo>
                  <a:cubicBezTo>
                    <a:pt x="161" y="126"/>
                    <a:pt x="156" y="136"/>
                    <a:pt x="147" y="142"/>
                  </a:cubicBezTo>
                  <a:cubicBezTo>
                    <a:pt x="108" y="165"/>
                    <a:pt x="108" y="165"/>
                    <a:pt x="108" y="165"/>
                  </a:cubicBezTo>
                  <a:cubicBezTo>
                    <a:pt x="97" y="170"/>
                    <a:pt x="80" y="169"/>
                    <a:pt x="62" y="158"/>
                  </a:cubicBezTo>
                  <a:cubicBezTo>
                    <a:pt x="28" y="138"/>
                    <a:pt x="0" y="94"/>
                    <a:pt x="0" y="60"/>
                  </a:cubicBezTo>
                  <a:cubicBezTo>
                    <a:pt x="0" y="45"/>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3090"/>
            <p:cNvSpPr>
              <a:spLocks/>
            </p:cNvSpPr>
            <p:nvPr/>
          </p:nvSpPr>
          <p:spPr bwMode="auto">
            <a:xfrm>
              <a:off x="4395787" y="4786313"/>
              <a:ext cx="419100" cy="441325"/>
            </a:xfrm>
            <a:custGeom>
              <a:avLst/>
              <a:gdLst>
                <a:gd name="T0" fmla="*/ 13 w 161"/>
                <a:gd name="T1" fmla="*/ 29 h 170"/>
                <a:gd name="T2" fmla="*/ 17 w 161"/>
                <a:gd name="T3" fmla="*/ 27 h 170"/>
                <a:gd name="T4" fmla="*/ 18 w 161"/>
                <a:gd name="T5" fmla="*/ 26 h 170"/>
                <a:gd name="T6" fmla="*/ 53 w 161"/>
                <a:gd name="T7" fmla="*/ 6 h 170"/>
                <a:gd name="T8" fmla="*/ 53 w 161"/>
                <a:gd name="T9" fmla="*/ 6 h 170"/>
                <a:gd name="T10" fmla="*/ 99 w 161"/>
                <a:gd name="T11" fmla="*/ 12 h 170"/>
                <a:gd name="T12" fmla="*/ 161 w 161"/>
                <a:gd name="T13" fmla="*/ 111 h 170"/>
                <a:gd name="T14" fmla="*/ 147 w 161"/>
                <a:gd name="T15" fmla="*/ 142 h 170"/>
                <a:gd name="T16" fmla="*/ 108 w 161"/>
                <a:gd name="T17" fmla="*/ 165 h 170"/>
                <a:gd name="T18" fmla="*/ 63 w 161"/>
                <a:gd name="T19" fmla="*/ 158 h 170"/>
                <a:gd name="T20" fmla="*/ 0 w 161"/>
                <a:gd name="T21" fmla="*/ 60 h 170"/>
                <a:gd name="T22" fmla="*/ 13 w 161"/>
                <a:gd name="T23" fmla="*/ 2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70">
                  <a:moveTo>
                    <a:pt x="13" y="29"/>
                  </a:moveTo>
                  <a:cubicBezTo>
                    <a:pt x="17" y="27"/>
                    <a:pt x="17" y="27"/>
                    <a:pt x="17" y="27"/>
                  </a:cubicBezTo>
                  <a:cubicBezTo>
                    <a:pt x="18" y="26"/>
                    <a:pt x="18" y="26"/>
                    <a:pt x="18" y="26"/>
                  </a:cubicBezTo>
                  <a:cubicBezTo>
                    <a:pt x="53" y="6"/>
                    <a:pt x="53" y="6"/>
                    <a:pt x="53" y="6"/>
                  </a:cubicBezTo>
                  <a:cubicBezTo>
                    <a:pt x="53" y="6"/>
                    <a:pt x="53" y="6"/>
                    <a:pt x="53" y="6"/>
                  </a:cubicBezTo>
                  <a:cubicBezTo>
                    <a:pt x="64" y="0"/>
                    <a:pt x="81" y="2"/>
                    <a:pt x="99" y="12"/>
                  </a:cubicBezTo>
                  <a:cubicBezTo>
                    <a:pt x="133" y="32"/>
                    <a:pt x="161" y="76"/>
                    <a:pt x="161" y="111"/>
                  </a:cubicBezTo>
                  <a:cubicBezTo>
                    <a:pt x="161" y="126"/>
                    <a:pt x="156" y="136"/>
                    <a:pt x="147" y="142"/>
                  </a:cubicBezTo>
                  <a:cubicBezTo>
                    <a:pt x="108" y="165"/>
                    <a:pt x="108" y="165"/>
                    <a:pt x="108" y="165"/>
                  </a:cubicBezTo>
                  <a:cubicBezTo>
                    <a:pt x="97" y="170"/>
                    <a:pt x="81" y="169"/>
                    <a:pt x="63" y="158"/>
                  </a:cubicBezTo>
                  <a:cubicBezTo>
                    <a:pt x="28" y="138"/>
                    <a:pt x="0" y="94"/>
                    <a:pt x="0" y="60"/>
                  </a:cubicBezTo>
                  <a:cubicBezTo>
                    <a:pt x="0" y="46"/>
                    <a:pt x="3" y="36"/>
                    <a:pt x="13" y="29"/>
                  </a:cubicBez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3091"/>
            <p:cNvSpPr>
              <a:spLocks/>
            </p:cNvSpPr>
            <p:nvPr/>
          </p:nvSpPr>
          <p:spPr bwMode="auto">
            <a:xfrm>
              <a:off x="6172200" y="5641975"/>
              <a:ext cx="111125" cy="142875"/>
            </a:xfrm>
            <a:custGeom>
              <a:avLst/>
              <a:gdLst>
                <a:gd name="T0" fmla="*/ 14 w 43"/>
                <a:gd name="T1" fmla="*/ 55 h 55"/>
                <a:gd name="T2" fmla="*/ 43 w 43"/>
                <a:gd name="T3" fmla="*/ 32 h 55"/>
                <a:gd name="T4" fmla="*/ 8 w 43"/>
                <a:gd name="T5" fmla="*/ 0 h 55"/>
                <a:gd name="T6" fmla="*/ 0 w 43"/>
                <a:gd name="T7" fmla="*/ 38 h 55"/>
                <a:gd name="T8" fmla="*/ 14 w 43"/>
                <a:gd name="T9" fmla="*/ 55 h 55"/>
              </a:gdLst>
              <a:ahLst/>
              <a:cxnLst>
                <a:cxn ang="0">
                  <a:pos x="T0" y="T1"/>
                </a:cxn>
                <a:cxn ang="0">
                  <a:pos x="T2" y="T3"/>
                </a:cxn>
                <a:cxn ang="0">
                  <a:pos x="T4" y="T5"/>
                </a:cxn>
                <a:cxn ang="0">
                  <a:pos x="T6" y="T7"/>
                </a:cxn>
                <a:cxn ang="0">
                  <a:pos x="T8" y="T9"/>
                </a:cxn>
              </a:cxnLst>
              <a:rect l="0" t="0" r="r" b="b"/>
              <a:pathLst>
                <a:path w="43" h="55">
                  <a:moveTo>
                    <a:pt x="14" y="55"/>
                  </a:moveTo>
                  <a:cubicBezTo>
                    <a:pt x="14" y="55"/>
                    <a:pt x="11" y="32"/>
                    <a:pt x="43" y="32"/>
                  </a:cubicBezTo>
                  <a:cubicBezTo>
                    <a:pt x="8" y="0"/>
                    <a:pt x="8" y="0"/>
                    <a:pt x="8" y="0"/>
                  </a:cubicBezTo>
                  <a:cubicBezTo>
                    <a:pt x="0" y="38"/>
                    <a:pt x="0" y="38"/>
                    <a:pt x="0" y="38"/>
                  </a:cubicBezTo>
                  <a:lnTo>
                    <a:pt x="14" y="5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3092"/>
            <p:cNvSpPr>
              <a:spLocks/>
            </p:cNvSpPr>
            <p:nvPr/>
          </p:nvSpPr>
          <p:spPr bwMode="auto">
            <a:xfrm>
              <a:off x="4635500" y="4835525"/>
              <a:ext cx="111125" cy="142875"/>
            </a:xfrm>
            <a:custGeom>
              <a:avLst/>
              <a:gdLst>
                <a:gd name="T0" fmla="*/ 14 w 43"/>
                <a:gd name="T1" fmla="*/ 55 h 55"/>
                <a:gd name="T2" fmla="*/ 43 w 43"/>
                <a:gd name="T3" fmla="*/ 32 h 55"/>
                <a:gd name="T4" fmla="*/ 8 w 43"/>
                <a:gd name="T5" fmla="*/ 0 h 55"/>
                <a:gd name="T6" fmla="*/ 0 w 43"/>
                <a:gd name="T7" fmla="*/ 38 h 55"/>
                <a:gd name="T8" fmla="*/ 14 w 43"/>
                <a:gd name="T9" fmla="*/ 55 h 55"/>
              </a:gdLst>
              <a:ahLst/>
              <a:cxnLst>
                <a:cxn ang="0">
                  <a:pos x="T0" y="T1"/>
                </a:cxn>
                <a:cxn ang="0">
                  <a:pos x="T2" y="T3"/>
                </a:cxn>
                <a:cxn ang="0">
                  <a:pos x="T4" y="T5"/>
                </a:cxn>
                <a:cxn ang="0">
                  <a:pos x="T6" y="T7"/>
                </a:cxn>
                <a:cxn ang="0">
                  <a:pos x="T8" y="T9"/>
                </a:cxn>
              </a:cxnLst>
              <a:rect l="0" t="0" r="r" b="b"/>
              <a:pathLst>
                <a:path w="43" h="55">
                  <a:moveTo>
                    <a:pt x="14" y="55"/>
                  </a:moveTo>
                  <a:cubicBezTo>
                    <a:pt x="14" y="55"/>
                    <a:pt x="11" y="32"/>
                    <a:pt x="43" y="32"/>
                  </a:cubicBezTo>
                  <a:cubicBezTo>
                    <a:pt x="8" y="0"/>
                    <a:pt x="8" y="0"/>
                    <a:pt x="8" y="0"/>
                  </a:cubicBezTo>
                  <a:cubicBezTo>
                    <a:pt x="0" y="38"/>
                    <a:pt x="0" y="38"/>
                    <a:pt x="0" y="38"/>
                  </a:cubicBezTo>
                  <a:lnTo>
                    <a:pt x="14" y="55"/>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3093"/>
            <p:cNvSpPr>
              <a:spLocks/>
            </p:cNvSpPr>
            <p:nvPr/>
          </p:nvSpPr>
          <p:spPr bwMode="auto">
            <a:xfrm>
              <a:off x="4191000" y="3138488"/>
              <a:ext cx="3365501" cy="2849563"/>
            </a:xfrm>
            <a:custGeom>
              <a:avLst/>
              <a:gdLst>
                <a:gd name="T0" fmla="*/ 112 w 1296"/>
                <a:gd name="T1" fmla="*/ 260 h 1098"/>
                <a:gd name="T2" fmla="*/ 140 w 1296"/>
                <a:gd name="T3" fmla="*/ 251 h 1098"/>
                <a:gd name="T4" fmla="*/ 148 w 1296"/>
                <a:gd name="T5" fmla="*/ 279 h 1098"/>
                <a:gd name="T6" fmla="*/ 63 w 1296"/>
                <a:gd name="T7" fmla="*/ 525 h 1098"/>
                <a:gd name="T8" fmla="*/ 183 w 1296"/>
                <a:gd name="T9" fmla="*/ 629 h 1098"/>
                <a:gd name="T10" fmla="*/ 822 w 1296"/>
                <a:gd name="T11" fmla="*/ 966 h 1098"/>
                <a:gd name="T12" fmla="*/ 1055 w 1296"/>
                <a:gd name="T13" fmla="*/ 973 h 1098"/>
                <a:gd name="T14" fmla="*/ 1214 w 1296"/>
                <a:gd name="T15" fmla="*/ 880 h 1098"/>
                <a:gd name="T16" fmla="*/ 1255 w 1296"/>
                <a:gd name="T17" fmla="*/ 828 h 1098"/>
                <a:gd name="T18" fmla="*/ 1214 w 1296"/>
                <a:gd name="T19" fmla="*/ 772 h 1098"/>
                <a:gd name="T20" fmla="*/ 1182 w 1296"/>
                <a:gd name="T21" fmla="*/ 752 h 1098"/>
                <a:gd name="T22" fmla="*/ 1182 w 1296"/>
                <a:gd name="T23" fmla="*/ 832 h 1098"/>
                <a:gd name="T24" fmla="*/ 1139 w 1296"/>
                <a:gd name="T25" fmla="*/ 850 h 1098"/>
                <a:gd name="T26" fmla="*/ 1096 w 1296"/>
                <a:gd name="T27" fmla="*/ 782 h 1098"/>
                <a:gd name="T28" fmla="*/ 1128 w 1296"/>
                <a:gd name="T29" fmla="*/ 759 h 1098"/>
                <a:gd name="T30" fmla="*/ 1128 w 1296"/>
                <a:gd name="T31" fmla="*/ 719 h 1098"/>
                <a:gd name="T32" fmla="*/ 640 w 1296"/>
                <a:gd name="T33" fmla="*/ 419 h 1098"/>
                <a:gd name="T34" fmla="*/ 640 w 1296"/>
                <a:gd name="T35" fmla="*/ 495 h 1098"/>
                <a:gd name="T36" fmla="*/ 597 w 1296"/>
                <a:gd name="T37" fmla="*/ 513 h 1098"/>
                <a:gd name="T38" fmla="*/ 553 w 1296"/>
                <a:gd name="T39" fmla="*/ 445 h 1098"/>
                <a:gd name="T40" fmla="*/ 585 w 1296"/>
                <a:gd name="T41" fmla="*/ 422 h 1098"/>
                <a:gd name="T42" fmla="*/ 585 w 1296"/>
                <a:gd name="T43" fmla="*/ 386 h 1098"/>
                <a:gd name="T44" fmla="*/ 579 w 1296"/>
                <a:gd name="T45" fmla="*/ 382 h 1098"/>
                <a:gd name="T46" fmla="*/ 483 w 1296"/>
                <a:gd name="T47" fmla="*/ 238 h 1098"/>
                <a:gd name="T48" fmla="*/ 563 w 1296"/>
                <a:gd name="T49" fmla="*/ 16 h 1098"/>
                <a:gd name="T50" fmla="*/ 589 w 1296"/>
                <a:gd name="T51" fmla="*/ 4 h 1098"/>
                <a:gd name="T52" fmla="*/ 601 w 1296"/>
                <a:gd name="T53" fmla="*/ 31 h 1098"/>
                <a:gd name="T54" fmla="*/ 521 w 1296"/>
                <a:gd name="T55" fmla="*/ 251 h 1098"/>
                <a:gd name="T56" fmla="*/ 600 w 1296"/>
                <a:gd name="T57" fmla="*/ 347 h 1098"/>
                <a:gd name="T58" fmla="*/ 636 w 1296"/>
                <a:gd name="T59" fmla="*/ 369 h 1098"/>
                <a:gd name="T60" fmla="*/ 1236 w 1296"/>
                <a:gd name="T61" fmla="*/ 737 h 1098"/>
                <a:gd name="T62" fmla="*/ 1296 w 1296"/>
                <a:gd name="T63" fmla="*/ 829 h 1098"/>
                <a:gd name="T64" fmla="*/ 1235 w 1296"/>
                <a:gd name="T65" fmla="*/ 914 h 1098"/>
                <a:gd name="T66" fmla="*/ 1075 w 1296"/>
                <a:gd name="T67" fmla="*/ 1008 h 1098"/>
                <a:gd name="T68" fmla="*/ 952 w 1296"/>
                <a:gd name="T69" fmla="*/ 1036 h 1098"/>
                <a:gd name="T70" fmla="*/ 804 w 1296"/>
                <a:gd name="T71" fmla="*/ 1003 h 1098"/>
                <a:gd name="T72" fmla="*/ 777 w 1296"/>
                <a:gd name="T73" fmla="*/ 988 h 1098"/>
                <a:gd name="T74" fmla="*/ 777 w 1296"/>
                <a:gd name="T75" fmla="*/ 1066 h 1098"/>
                <a:gd name="T76" fmla="*/ 733 w 1296"/>
                <a:gd name="T77" fmla="*/ 1085 h 1098"/>
                <a:gd name="T78" fmla="*/ 690 w 1296"/>
                <a:gd name="T79" fmla="*/ 1017 h 1098"/>
                <a:gd name="T80" fmla="*/ 722 w 1296"/>
                <a:gd name="T81" fmla="*/ 994 h 1098"/>
                <a:gd name="T82" fmla="*/ 722 w 1296"/>
                <a:gd name="T83" fmla="*/ 960 h 1098"/>
                <a:gd name="T84" fmla="*/ 185 w 1296"/>
                <a:gd name="T85" fmla="*/ 676 h 1098"/>
                <a:gd name="T86" fmla="*/ 185 w 1296"/>
                <a:gd name="T87" fmla="*/ 756 h 1098"/>
                <a:gd name="T88" fmla="*/ 142 w 1296"/>
                <a:gd name="T89" fmla="*/ 774 h 1098"/>
                <a:gd name="T90" fmla="*/ 98 w 1296"/>
                <a:gd name="T91" fmla="*/ 706 h 1098"/>
                <a:gd name="T92" fmla="*/ 130 w 1296"/>
                <a:gd name="T93" fmla="*/ 683 h 1098"/>
                <a:gd name="T94" fmla="*/ 130 w 1296"/>
                <a:gd name="T95" fmla="*/ 649 h 1098"/>
                <a:gd name="T96" fmla="*/ 25 w 1296"/>
                <a:gd name="T97" fmla="*/ 540 h 1098"/>
                <a:gd name="T98" fmla="*/ 112 w 1296"/>
                <a:gd name="T99" fmla="*/ 260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96" h="1098">
                  <a:moveTo>
                    <a:pt x="112" y="260"/>
                  </a:moveTo>
                  <a:cubicBezTo>
                    <a:pt x="118" y="250"/>
                    <a:pt x="130" y="246"/>
                    <a:pt x="140" y="251"/>
                  </a:cubicBezTo>
                  <a:cubicBezTo>
                    <a:pt x="150" y="257"/>
                    <a:pt x="154" y="269"/>
                    <a:pt x="148" y="279"/>
                  </a:cubicBezTo>
                  <a:cubicBezTo>
                    <a:pt x="105" y="361"/>
                    <a:pt x="50" y="491"/>
                    <a:pt x="63" y="525"/>
                  </a:cubicBezTo>
                  <a:cubicBezTo>
                    <a:pt x="86" y="583"/>
                    <a:pt x="114" y="598"/>
                    <a:pt x="183" y="629"/>
                  </a:cubicBezTo>
                  <a:cubicBezTo>
                    <a:pt x="822" y="966"/>
                    <a:pt x="822" y="966"/>
                    <a:pt x="822" y="966"/>
                  </a:cubicBezTo>
                  <a:cubicBezTo>
                    <a:pt x="903" y="1003"/>
                    <a:pt x="991" y="1006"/>
                    <a:pt x="1055" y="973"/>
                  </a:cubicBezTo>
                  <a:cubicBezTo>
                    <a:pt x="1214" y="880"/>
                    <a:pt x="1214" y="880"/>
                    <a:pt x="1214" y="880"/>
                  </a:cubicBezTo>
                  <a:cubicBezTo>
                    <a:pt x="1232" y="868"/>
                    <a:pt x="1254" y="850"/>
                    <a:pt x="1255" y="828"/>
                  </a:cubicBezTo>
                  <a:cubicBezTo>
                    <a:pt x="1255" y="810"/>
                    <a:pt x="1240" y="790"/>
                    <a:pt x="1214" y="772"/>
                  </a:cubicBezTo>
                  <a:cubicBezTo>
                    <a:pt x="1182" y="752"/>
                    <a:pt x="1182" y="752"/>
                    <a:pt x="1182" y="752"/>
                  </a:cubicBezTo>
                  <a:cubicBezTo>
                    <a:pt x="1182" y="832"/>
                    <a:pt x="1182" y="832"/>
                    <a:pt x="1182" y="832"/>
                  </a:cubicBezTo>
                  <a:cubicBezTo>
                    <a:pt x="1182" y="856"/>
                    <a:pt x="1163" y="864"/>
                    <a:pt x="1139" y="850"/>
                  </a:cubicBezTo>
                  <a:cubicBezTo>
                    <a:pt x="1116" y="836"/>
                    <a:pt x="1096" y="806"/>
                    <a:pt x="1096" y="782"/>
                  </a:cubicBezTo>
                  <a:cubicBezTo>
                    <a:pt x="1096" y="762"/>
                    <a:pt x="1110" y="754"/>
                    <a:pt x="1128" y="759"/>
                  </a:cubicBezTo>
                  <a:cubicBezTo>
                    <a:pt x="1128" y="719"/>
                    <a:pt x="1128" y="719"/>
                    <a:pt x="1128" y="719"/>
                  </a:cubicBezTo>
                  <a:cubicBezTo>
                    <a:pt x="640" y="419"/>
                    <a:pt x="640" y="419"/>
                    <a:pt x="640" y="419"/>
                  </a:cubicBezTo>
                  <a:cubicBezTo>
                    <a:pt x="640" y="495"/>
                    <a:pt x="640" y="495"/>
                    <a:pt x="640" y="495"/>
                  </a:cubicBezTo>
                  <a:cubicBezTo>
                    <a:pt x="640" y="519"/>
                    <a:pt x="620" y="527"/>
                    <a:pt x="597" y="513"/>
                  </a:cubicBezTo>
                  <a:cubicBezTo>
                    <a:pt x="573" y="499"/>
                    <a:pt x="553" y="469"/>
                    <a:pt x="553" y="445"/>
                  </a:cubicBezTo>
                  <a:cubicBezTo>
                    <a:pt x="553" y="425"/>
                    <a:pt x="567" y="417"/>
                    <a:pt x="585" y="422"/>
                  </a:cubicBezTo>
                  <a:cubicBezTo>
                    <a:pt x="585" y="386"/>
                    <a:pt x="585" y="386"/>
                    <a:pt x="585" y="386"/>
                  </a:cubicBezTo>
                  <a:cubicBezTo>
                    <a:pt x="583" y="384"/>
                    <a:pt x="581" y="383"/>
                    <a:pt x="579" y="382"/>
                  </a:cubicBezTo>
                  <a:cubicBezTo>
                    <a:pt x="517" y="345"/>
                    <a:pt x="458" y="310"/>
                    <a:pt x="483" y="238"/>
                  </a:cubicBezTo>
                  <a:cubicBezTo>
                    <a:pt x="505" y="170"/>
                    <a:pt x="562" y="18"/>
                    <a:pt x="563" y="16"/>
                  </a:cubicBezTo>
                  <a:cubicBezTo>
                    <a:pt x="567" y="6"/>
                    <a:pt x="579" y="0"/>
                    <a:pt x="589" y="4"/>
                  </a:cubicBezTo>
                  <a:cubicBezTo>
                    <a:pt x="600" y="8"/>
                    <a:pt x="605" y="20"/>
                    <a:pt x="601" y="31"/>
                  </a:cubicBezTo>
                  <a:cubicBezTo>
                    <a:pt x="601" y="32"/>
                    <a:pt x="544" y="184"/>
                    <a:pt x="521" y="251"/>
                  </a:cubicBezTo>
                  <a:cubicBezTo>
                    <a:pt x="509" y="288"/>
                    <a:pt x="533" y="307"/>
                    <a:pt x="600" y="347"/>
                  </a:cubicBezTo>
                  <a:cubicBezTo>
                    <a:pt x="612" y="354"/>
                    <a:pt x="624" y="361"/>
                    <a:pt x="636" y="369"/>
                  </a:cubicBezTo>
                  <a:cubicBezTo>
                    <a:pt x="1236" y="737"/>
                    <a:pt x="1236" y="737"/>
                    <a:pt x="1236" y="737"/>
                  </a:cubicBezTo>
                  <a:cubicBezTo>
                    <a:pt x="1286" y="771"/>
                    <a:pt x="1296" y="806"/>
                    <a:pt x="1296" y="829"/>
                  </a:cubicBezTo>
                  <a:cubicBezTo>
                    <a:pt x="1295" y="851"/>
                    <a:pt x="1284" y="884"/>
                    <a:pt x="1235" y="914"/>
                  </a:cubicBezTo>
                  <a:cubicBezTo>
                    <a:pt x="1075" y="1008"/>
                    <a:pt x="1075" y="1008"/>
                    <a:pt x="1075" y="1008"/>
                  </a:cubicBezTo>
                  <a:cubicBezTo>
                    <a:pt x="1038" y="1027"/>
                    <a:pt x="996" y="1036"/>
                    <a:pt x="952" y="1036"/>
                  </a:cubicBezTo>
                  <a:cubicBezTo>
                    <a:pt x="903" y="1036"/>
                    <a:pt x="852" y="1025"/>
                    <a:pt x="804" y="1003"/>
                  </a:cubicBezTo>
                  <a:cubicBezTo>
                    <a:pt x="777" y="988"/>
                    <a:pt x="777" y="988"/>
                    <a:pt x="777" y="988"/>
                  </a:cubicBezTo>
                  <a:cubicBezTo>
                    <a:pt x="777" y="1066"/>
                    <a:pt x="777" y="1066"/>
                    <a:pt x="777" y="1066"/>
                  </a:cubicBezTo>
                  <a:cubicBezTo>
                    <a:pt x="777" y="1090"/>
                    <a:pt x="757" y="1098"/>
                    <a:pt x="733" y="1085"/>
                  </a:cubicBezTo>
                  <a:cubicBezTo>
                    <a:pt x="710" y="1071"/>
                    <a:pt x="690" y="1041"/>
                    <a:pt x="690" y="1017"/>
                  </a:cubicBezTo>
                  <a:cubicBezTo>
                    <a:pt x="690" y="997"/>
                    <a:pt x="704" y="988"/>
                    <a:pt x="722" y="994"/>
                  </a:cubicBezTo>
                  <a:cubicBezTo>
                    <a:pt x="722" y="960"/>
                    <a:pt x="722" y="960"/>
                    <a:pt x="722" y="960"/>
                  </a:cubicBezTo>
                  <a:cubicBezTo>
                    <a:pt x="185" y="676"/>
                    <a:pt x="185" y="676"/>
                    <a:pt x="185" y="676"/>
                  </a:cubicBezTo>
                  <a:cubicBezTo>
                    <a:pt x="185" y="756"/>
                    <a:pt x="185" y="756"/>
                    <a:pt x="185" y="756"/>
                  </a:cubicBezTo>
                  <a:cubicBezTo>
                    <a:pt x="185" y="779"/>
                    <a:pt x="165" y="788"/>
                    <a:pt x="142" y="774"/>
                  </a:cubicBezTo>
                  <a:cubicBezTo>
                    <a:pt x="118" y="760"/>
                    <a:pt x="98" y="730"/>
                    <a:pt x="98" y="706"/>
                  </a:cubicBezTo>
                  <a:cubicBezTo>
                    <a:pt x="98" y="686"/>
                    <a:pt x="112" y="677"/>
                    <a:pt x="130" y="683"/>
                  </a:cubicBezTo>
                  <a:cubicBezTo>
                    <a:pt x="130" y="649"/>
                    <a:pt x="130" y="649"/>
                    <a:pt x="130" y="649"/>
                  </a:cubicBezTo>
                  <a:cubicBezTo>
                    <a:pt x="84" y="626"/>
                    <a:pt x="49" y="601"/>
                    <a:pt x="25" y="540"/>
                  </a:cubicBezTo>
                  <a:cubicBezTo>
                    <a:pt x="0" y="476"/>
                    <a:pt x="93" y="296"/>
                    <a:pt x="112" y="260"/>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3094"/>
            <p:cNvSpPr>
              <a:spLocks noEditPoints="1"/>
            </p:cNvSpPr>
            <p:nvPr/>
          </p:nvSpPr>
          <p:spPr bwMode="auto">
            <a:xfrm>
              <a:off x="4186237" y="1350963"/>
              <a:ext cx="3827463" cy="2806700"/>
            </a:xfrm>
            <a:custGeom>
              <a:avLst/>
              <a:gdLst>
                <a:gd name="T0" fmla="*/ 542 w 1474"/>
                <a:gd name="T1" fmla="*/ 3 h 1082"/>
                <a:gd name="T2" fmla="*/ 535 w 1474"/>
                <a:gd name="T3" fmla="*/ 1 h 1082"/>
                <a:gd name="T4" fmla="*/ 530 w 1474"/>
                <a:gd name="T5" fmla="*/ 1 h 1082"/>
                <a:gd name="T6" fmla="*/ 523 w 1474"/>
                <a:gd name="T7" fmla="*/ 3 h 1082"/>
                <a:gd name="T8" fmla="*/ 23 w 1474"/>
                <a:gd name="T9" fmla="*/ 336 h 1082"/>
                <a:gd name="T10" fmla="*/ 217 w 1474"/>
                <a:gd name="T11" fmla="*/ 443 h 1082"/>
                <a:gd name="T12" fmla="*/ 60 w 1474"/>
                <a:gd name="T13" fmla="*/ 556 h 1082"/>
                <a:gd name="T14" fmla="*/ 249 w 1474"/>
                <a:gd name="T15" fmla="*/ 656 h 1082"/>
                <a:gd name="T16" fmla="*/ 93 w 1474"/>
                <a:gd name="T17" fmla="*/ 767 h 1082"/>
                <a:gd name="T18" fmla="*/ 281 w 1474"/>
                <a:gd name="T19" fmla="*/ 869 h 1082"/>
                <a:gd name="T20" fmla="*/ 301 w 1474"/>
                <a:gd name="T21" fmla="*/ 866 h 1082"/>
                <a:gd name="T22" fmla="*/ 421 w 1474"/>
                <a:gd name="T23" fmla="*/ 787 h 1082"/>
                <a:gd name="T24" fmla="*/ 442 w 1474"/>
                <a:gd name="T25" fmla="*/ 785 h 1082"/>
                <a:gd name="T26" fmla="*/ 556 w 1474"/>
                <a:gd name="T27" fmla="*/ 703 h 1082"/>
                <a:gd name="T28" fmla="*/ 597 w 1474"/>
                <a:gd name="T29" fmla="*/ 701 h 1082"/>
                <a:gd name="T30" fmla="*/ 720 w 1474"/>
                <a:gd name="T31" fmla="*/ 791 h 1082"/>
                <a:gd name="T32" fmla="*/ 740 w 1474"/>
                <a:gd name="T33" fmla="*/ 790 h 1082"/>
                <a:gd name="T34" fmla="*/ 895 w 1474"/>
                <a:gd name="T35" fmla="*/ 883 h 1082"/>
                <a:gd name="T36" fmla="*/ 916 w 1474"/>
                <a:gd name="T37" fmla="*/ 884 h 1082"/>
                <a:gd name="T38" fmla="*/ 1054 w 1474"/>
                <a:gd name="T39" fmla="*/ 982 h 1082"/>
                <a:gd name="T40" fmla="*/ 1074 w 1474"/>
                <a:gd name="T41" fmla="*/ 983 h 1082"/>
                <a:gd name="T42" fmla="*/ 1207 w 1474"/>
                <a:gd name="T43" fmla="*/ 1070 h 1082"/>
                <a:gd name="T44" fmla="*/ 1227 w 1474"/>
                <a:gd name="T45" fmla="*/ 1072 h 1082"/>
                <a:gd name="T46" fmla="*/ 1408 w 1474"/>
                <a:gd name="T47" fmla="*/ 1001 h 1082"/>
                <a:gd name="T48" fmla="*/ 1244 w 1474"/>
                <a:gd name="T49" fmla="*/ 881 h 1082"/>
                <a:gd name="T50" fmla="*/ 1431 w 1474"/>
                <a:gd name="T51" fmla="*/ 807 h 1082"/>
                <a:gd name="T52" fmla="*/ 1261 w 1474"/>
                <a:gd name="T53" fmla="*/ 682 h 1082"/>
                <a:gd name="T54" fmla="*/ 1450 w 1474"/>
                <a:gd name="T55" fmla="*/ 630 h 1082"/>
                <a:gd name="T56" fmla="*/ 717 w 1474"/>
                <a:gd name="T57" fmla="*/ 355 h 1082"/>
                <a:gd name="T58" fmla="*/ 716 w 1474"/>
                <a:gd name="T59" fmla="*/ 163 h 1082"/>
                <a:gd name="T60" fmla="*/ 528 w 1474"/>
                <a:gd name="T61" fmla="*/ 262 h 1082"/>
                <a:gd name="T62" fmla="*/ 515 w 1474"/>
                <a:gd name="T63" fmla="*/ 55 h 1082"/>
                <a:gd name="T64" fmla="*/ 376 w 1474"/>
                <a:gd name="T65" fmla="*/ 351 h 1082"/>
                <a:gd name="T66" fmla="*/ 268 w 1474"/>
                <a:gd name="T67" fmla="*/ 645 h 1082"/>
                <a:gd name="T68" fmla="*/ 399 w 1474"/>
                <a:gd name="T69" fmla="*/ 571 h 1082"/>
                <a:gd name="T70" fmla="*/ 397 w 1474"/>
                <a:gd name="T71" fmla="*/ 362 h 1082"/>
                <a:gd name="T72" fmla="*/ 418 w 1474"/>
                <a:gd name="T73" fmla="*/ 560 h 1082"/>
                <a:gd name="T74" fmla="*/ 717 w 1474"/>
                <a:gd name="T75" fmla="*/ 379 h 1082"/>
                <a:gd name="T76" fmla="*/ 900 w 1474"/>
                <a:gd name="T77" fmla="*/ 679 h 1082"/>
                <a:gd name="T78" fmla="*/ 904 w 1474"/>
                <a:gd name="T79" fmla="*/ 491 h 1082"/>
                <a:gd name="T80" fmla="*/ 738 w 1474"/>
                <a:gd name="T81" fmla="*/ 367 h 1082"/>
                <a:gd name="T82" fmla="*/ 905 w 1474"/>
                <a:gd name="T83" fmla="*/ 468 h 1082"/>
                <a:gd name="T84" fmla="*/ 924 w 1474"/>
                <a:gd name="T85" fmla="*/ 503 h 1082"/>
                <a:gd name="T86" fmla="*/ 1074 w 1474"/>
                <a:gd name="T87" fmla="*/ 570 h 1082"/>
                <a:gd name="T88" fmla="*/ 1083 w 1474"/>
                <a:gd name="T89" fmla="*/ 398 h 1082"/>
                <a:gd name="T90" fmla="*/ 1084 w 1474"/>
                <a:gd name="T91" fmla="*/ 787 h 1082"/>
                <a:gd name="T92" fmla="*/ 1224 w 1474"/>
                <a:gd name="T93" fmla="*/ 870 h 1082"/>
                <a:gd name="T94" fmla="*/ 1102 w 1474"/>
                <a:gd name="T95" fmla="*/ 41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74" h="1082">
                  <a:moveTo>
                    <a:pt x="1461" y="593"/>
                  </a:moveTo>
                  <a:cubicBezTo>
                    <a:pt x="544" y="4"/>
                    <a:pt x="544" y="4"/>
                    <a:pt x="544" y="4"/>
                  </a:cubicBezTo>
                  <a:cubicBezTo>
                    <a:pt x="544" y="3"/>
                    <a:pt x="543" y="3"/>
                    <a:pt x="542" y="3"/>
                  </a:cubicBezTo>
                  <a:cubicBezTo>
                    <a:pt x="541" y="2"/>
                    <a:pt x="539" y="2"/>
                    <a:pt x="538" y="1"/>
                  </a:cubicBezTo>
                  <a:cubicBezTo>
                    <a:pt x="538" y="1"/>
                    <a:pt x="538" y="1"/>
                    <a:pt x="537" y="1"/>
                  </a:cubicBezTo>
                  <a:cubicBezTo>
                    <a:pt x="537" y="1"/>
                    <a:pt x="536" y="1"/>
                    <a:pt x="535" y="1"/>
                  </a:cubicBezTo>
                  <a:cubicBezTo>
                    <a:pt x="534" y="1"/>
                    <a:pt x="533" y="0"/>
                    <a:pt x="532" y="1"/>
                  </a:cubicBezTo>
                  <a:cubicBezTo>
                    <a:pt x="531" y="1"/>
                    <a:pt x="531" y="1"/>
                    <a:pt x="530" y="1"/>
                  </a:cubicBezTo>
                  <a:cubicBezTo>
                    <a:pt x="530" y="1"/>
                    <a:pt x="530" y="1"/>
                    <a:pt x="530" y="1"/>
                  </a:cubicBezTo>
                  <a:cubicBezTo>
                    <a:pt x="529" y="1"/>
                    <a:pt x="528" y="1"/>
                    <a:pt x="527" y="2"/>
                  </a:cubicBezTo>
                  <a:cubicBezTo>
                    <a:pt x="526" y="2"/>
                    <a:pt x="525" y="2"/>
                    <a:pt x="523" y="3"/>
                  </a:cubicBezTo>
                  <a:cubicBezTo>
                    <a:pt x="523" y="3"/>
                    <a:pt x="523" y="3"/>
                    <a:pt x="523" y="3"/>
                  </a:cubicBezTo>
                  <a:cubicBezTo>
                    <a:pt x="13" y="298"/>
                    <a:pt x="13" y="298"/>
                    <a:pt x="13" y="298"/>
                  </a:cubicBezTo>
                  <a:cubicBezTo>
                    <a:pt x="3" y="303"/>
                    <a:pt x="0" y="316"/>
                    <a:pt x="6" y="325"/>
                  </a:cubicBezTo>
                  <a:cubicBezTo>
                    <a:pt x="10" y="332"/>
                    <a:pt x="16" y="336"/>
                    <a:pt x="23" y="336"/>
                  </a:cubicBezTo>
                  <a:cubicBezTo>
                    <a:pt x="27" y="336"/>
                    <a:pt x="30" y="335"/>
                    <a:pt x="34" y="333"/>
                  </a:cubicBezTo>
                  <a:cubicBezTo>
                    <a:pt x="187" y="244"/>
                    <a:pt x="187" y="244"/>
                    <a:pt x="187" y="244"/>
                  </a:cubicBezTo>
                  <a:cubicBezTo>
                    <a:pt x="217" y="443"/>
                    <a:pt x="217" y="443"/>
                    <a:pt x="217" y="443"/>
                  </a:cubicBezTo>
                  <a:cubicBezTo>
                    <a:pt x="55" y="537"/>
                    <a:pt x="55" y="537"/>
                    <a:pt x="55" y="537"/>
                  </a:cubicBezTo>
                  <a:cubicBezTo>
                    <a:pt x="50" y="540"/>
                    <a:pt x="48" y="547"/>
                    <a:pt x="51" y="551"/>
                  </a:cubicBezTo>
                  <a:cubicBezTo>
                    <a:pt x="53" y="555"/>
                    <a:pt x="56" y="556"/>
                    <a:pt x="60" y="556"/>
                  </a:cubicBezTo>
                  <a:cubicBezTo>
                    <a:pt x="62" y="556"/>
                    <a:pt x="63" y="556"/>
                    <a:pt x="65" y="555"/>
                  </a:cubicBezTo>
                  <a:cubicBezTo>
                    <a:pt x="220" y="465"/>
                    <a:pt x="220" y="465"/>
                    <a:pt x="220" y="465"/>
                  </a:cubicBezTo>
                  <a:cubicBezTo>
                    <a:pt x="249" y="656"/>
                    <a:pt x="249" y="656"/>
                    <a:pt x="249" y="656"/>
                  </a:cubicBezTo>
                  <a:cubicBezTo>
                    <a:pt x="88" y="748"/>
                    <a:pt x="88" y="748"/>
                    <a:pt x="88" y="748"/>
                  </a:cubicBezTo>
                  <a:cubicBezTo>
                    <a:pt x="83" y="750"/>
                    <a:pt x="81" y="757"/>
                    <a:pt x="84" y="762"/>
                  </a:cubicBezTo>
                  <a:cubicBezTo>
                    <a:pt x="86" y="765"/>
                    <a:pt x="89" y="767"/>
                    <a:pt x="93" y="767"/>
                  </a:cubicBezTo>
                  <a:cubicBezTo>
                    <a:pt x="95" y="767"/>
                    <a:pt x="96" y="766"/>
                    <a:pt x="98" y="765"/>
                  </a:cubicBezTo>
                  <a:cubicBezTo>
                    <a:pt x="252" y="678"/>
                    <a:pt x="252" y="678"/>
                    <a:pt x="252" y="678"/>
                  </a:cubicBezTo>
                  <a:cubicBezTo>
                    <a:pt x="281" y="869"/>
                    <a:pt x="281" y="869"/>
                    <a:pt x="281" y="869"/>
                  </a:cubicBezTo>
                  <a:cubicBezTo>
                    <a:pt x="281" y="874"/>
                    <a:pt x="286" y="877"/>
                    <a:pt x="291" y="877"/>
                  </a:cubicBezTo>
                  <a:cubicBezTo>
                    <a:pt x="291" y="877"/>
                    <a:pt x="292" y="877"/>
                    <a:pt x="292" y="877"/>
                  </a:cubicBezTo>
                  <a:cubicBezTo>
                    <a:pt x="298" y="876"/>
                    <a:pt x="302" y="871"/>
                    <a:pt x="301" y="866"/>
                  </a:cubicBezTo>
                  <a:cubicBezTo>
                    <a:pt x="271" y="667"/>
                    <a:pt x="271" y="667"/>
                    <a:pt x="271" y="667"/>
                  </a:cubicBezTo>
                  <a:cubicBezTo>
                    <a:pt x="401" y="593"/>
                    <a:pt x="401" y="593"/>
                    <a:pt x="401" y="593"/>
                  </a:cubicBezTo>
                  <a:cubicBezTo>
                    <a:pt x="421" y="787"/>
                    <a:pt x="421" y="787"/>
                    <a:pt x="421" y="787"/>
                  </a:cubicBezTo>
                  <a:cubicBezTo>
                    <a:pt x="422" y="792"/>
                    <a:pt x="426" y="796"/>
                    <a:pt x="431" y="796"/>
                  </a:cubicBezTo>
                  <a:cubicBezTo>
                    <a:pt x="432" y="796"/>
                    <a:pt x="432" y="796"/>
                    <a:pt x="432" y="796"/>
                  </a:cubicBezTo>
                  <a:cubicBezTo>
                    <a:pt x="438" y="796"/>
                    <a:pt x="442" y="791"/>
                    <a:pt x="442" y="785"/>
                  </a:cubicBezTo>
                  <a:cubicBezTo>
                    <a:pt x="420" y="582"/>
                    <a:pt x="420" y="582"/>
                    <a:pt x="420" y="582"/>
                  </a:cubicBezTo>
                  <a:cubicBezTo>
                    <a:pt x="544" y="511"/>
                    <a:pt x="544" y="511"/>
                    <a:pt x="544" y="511"/>
                  </a:cubicBezTo>
                  <a:cubicBezTo>
                    <a:pt x="556" y="703"/>
                    <a:pt x="556" y="703"/>
                    <a:pt x="556" y="703"/>
                  </a:cubicBezTo>
                  <a:cubicBezTo>
                    <a:pt x="557" y="714"/>
                    <a:pt x="566" y="722"/>
                    <a:pt x="576" y="722"/>
                  </a:cubicBezTo>
                  <a:cubicBezTo>
                    <a:pt x="577" y="722"/>
                    <a:pt x="577" y="722"/>
                    <a:pt x="578" y="722"/>
                  </a:cubicBezTo>
                  <a:cubicBezTo>
                    <a:pt x="589" y="722"/>
                    <a:pt x="598" y="712"/>
                    <a:pt x="597" y="701"/>
                  </a:cubicBezTo>
                  <a:cubicBezTo>
                    <a:pt x="585" y="516"/>
                    <a:pt x="585" y="516"/>
                    <a:pt x="585" y="516"/>
                  </a:cubicBezTo>
                  <a:cubicBezTo>
                    <a:pt x="718" y="595"/>
                    <a:pt x="718" y="595"/>
                    <a:pt x="718" y="595"/>
                  </a:cubicBezTo>
                  <a:cubicBezTo>
                    <a:pt x="720" y="791"/>
                    <a:pt x="720" y="791"/>
                    <a:pt x="720" y="791"/>
                  </a:cubicBezTo>
                  <a:cubicBezTo>
                    <a:pt x="720" y="796"/>
                    <a:pt x="724" y="801"/>
                    <a:pt x="730" y="801"/>
                  </a:cubicBezTo>
                  <a:cubicBezTo>
                    <a:pt x="730" y="801"/>
                    <a:pt x="730" y="801"/>
                    <a:pt x="730" y="801"/>
                  </a:cubicBezTo>
                  <a:cubicBezTo>
                    <a:pt x="735" y="801"/>
                    <a:pt x="740" y="796"/>
                    <a:pt x="740" y="790"/>
                  </a:cubicBezTo>
                  <a:cubicBezTo>
                    <a:pt x="739" y="607"/>
                    <a:pt x="739" y="607"/>
                    <a:pt x="739" y="607"/>
                  </a:cubicBezTo>
                  <a:cubicBezTo>
                    <a:pt x="899" y="702"/>
                    <a:pt x="899" y="702"/>
                    <a:pt x="899" y="702"/>
                  </a:cubicBezTo>
                  <a:cubicBezTo>
                    <a:pt x="895" y="883"/>
                    <a:pt x="895" y="883"/>
                    <a:pt x="895" y="883"/>
                  </a:cubicBezTo>
                  <a:cubicBezTo>
                    <a:pt x="895" y="889"/>
                    <a:pt x="900" y="894"/>
                    <a:pt x="905" y="894"/>
                  </a:cubicBezTo>
                  <a:cubicBezTo>
                    <a:pt x="905" y="894"/>
                    <a:pt x="905" y="894"/>
                    <a:pt x="906" y="894"/>
                  </a:cubicBezTo>
                  <a:cubicBezTo>
                    <a:pt x="911" y="894"/>
                    <a:pt x="916" y="889"/>
                    <a:pt x="916" y="884"/>
                  </a:cubicBezTo>
                  <a:cubicBezTo>
                    <a:pt x="919" y="714"/>
                    <a:pt x="919" y="714"/>
                    <a:pt x="919" y="714"/>
                  </a:cubicBezTo>
                  <a:cubicBezTo>
                    <a:pt x="1063" y="798"/>
                    <a:pt x="1063" y="798"/>
                    <a:pt x="1063" y="798"/>
                  </a:cubicBezTo>
                  <a:cubicBezTo>
                    <a:pt x="1054" y="982"/>
                    <a:pt x="1054" y="982"/>
                    <a:pt x="1054" y="982"/>
                  </a:cubicBezTo>
                  <a:cubicBezTo>
                    <a:pt x="1054" y="987"/>
                    <a:pt x="1058" y="992"/>
                    <a:pt x="1063" y="993"/>
                  </a:cubicBezTo>
                  <a:cubicBezTo>
                    <a:pt x="1064" y="993"/>
                    <a:pt x="1064" y="993"/>
                    <a:pt x="1064" y="993"/>
                  </a:cubicBezTo>
                  <a:cubicBezTo>
                    <a:pt x="1069" y="993"/>
                    <a:pt x="1074" y="988"/>
                    <a:pt x="1074" y="983"/>
                  </a:cubicBezTo>
                  <a:cubicBezTo>
                    <a:pt x="1083" y="810"/>
                    <a:pt x="1083" y="810"/>
                    <a:pt x="1083" y="810"/>
                  </a:cubicBezTo>
                  <a:cubicBezTo>
                    <a:pt x="1222" y="892"/>
                    <a:pt x="1222" y="892"/>
                    <a:pt x="1222" y="892"/>
                  </a:cubicBezTo>
                  <a:cubicBezTo>
                    <a:pt x="1207" y="1070"/>
                    <a:pt x="1207" y="1070"/>
                    <a:pt x="1207" y="1070"/>
                  </a:cubicBezTo>
                  <a:cubicBezTo>
                    <a:pt x="1206" y="1076"/>
                    <a:pt x="1210" y="1081"/>
                    <a:pt x="1216" y="1082"/>
                  </a:cubicBezTo>
                  <a:cubicBezTo>
                    <a:pt x="1216" y="1082"/>
                    <a:pt x="1217" y="1082"/>
                    <a:pt x="1217" y="1082"/>
                  </a:cubicBezTo>
                  <a:cubicBezTo>
                    <a:pt x="1222" y="1082"/>
                    <a:pt x="1227" y="1078"/>
                    <a:pt x="1227" y="1072"/>
                  </a:cubicBezTo>
                  <a:cubicBezTo>
                    <a:pt x="1242" y="904"/>
                    <a:pt x="1242" y="904"/>
                    <a:pt x="1242" y="904"/>
                  </a:cubicBezTo>
                  <a:cubicBezTo>
                    <a:pt x="1403" y="999"/>
                    <a:pt x="1403" y="999"/>
                    <a:pt x="1403" y="999"/>
                  </a:cubicBezTo>
                  <a:cubicBezTo>
                    <a:pt x="1405" y="1000"/>
                    <a:pt x="1407" y="1001"/>
                    <a:pt x="1408" y="1001"/>
                  </a:cubicBezTo>
                  <a:cubicBezTo>
                    <a:pt x="1412" y="1001"/>
                    <a:pt x="1415" y="999"/>
                    <a:pt x="1417" y="996"/>
                  </a:cubicBezTo>
                  <a:cubicBezTo>
                    <a:pt x="1420" y="991"/>
                    <a:pt x="1418" y="985"/>
                    <a:pt x="1414" y="982"/>
                  </a:cubicBezTo>
                  <a:cubicBezTo>
                    <a:pt x="1244" y="881"/>
                    <a:pt x="1244" y="881"/>
                    <a:pt x="1244" y="881"/>
                  </a:cubicBezTo>
                  <a:cubicBezTo>
                    <a:pt x="1259" y="705"/>
                    <a:pt x="1259" y="705"/>
                    <a:pt x="1259" y="705"/>
                  </a:cubicBezTo>
                  <a:cubicBezTo>
                    <a:pt x="1426" y="806"/>
                    <a:pt x="1426" y="806"/>
                    <a:pt x="1426" y="806"/>
                  </a:cubicBezTo>
                  <a:cubicBezTo>
                    <a:pt x="1428" y="807"/>
                    <a:pt x="1430" y="807"/>
                    <a:pt x="1431" y="807"/>
                  </a:cubicBezTo>
                  <a:cubicBezTo>
                    <a:pt x="1435" y="807"/>
                    <a:pt x="1438" y="805"/>
                    <a:pt x="1440" y="802"/>
                  </a:cubicBezTo>
                  <a:cubicBezTo>
                    <a:pt x="1443" y="797"/>
                    <a:pt x="1441" y="791"/>
                    <a:pt x="1437" y="788"/>
                  </a:cubicBezTo>
                  <a:cubicBezTo>
                    <a:pt x="1261" y="682"/>
                    <a:pt x="1261" y="682"/>
                    <a:pt x="1261" y="682"/>
                  </a:cubicBezTo>
                  <a:cubicBezTo>
                    <a:pt x="1275" y="521"/>
                    <a:pt x="1275" y="521"/>
                    <a:pt x="1275" y="521"/>
                  </a:cubicBezTo>
                  <a:cubicBezTo>
                    <a:pt x="1439" y="627"/>
                    <a:pt x="1439" y="627"/>
                    <a:pt x="1439" y="627"/>
                  </a:cubicBezTo>
                  <a:cubicBezTo>
                    <a:pt x="1443" y="629"/>
                    <a:pt x="1447" y="630"/>
                    <a:pt x="1450" y="630"/>
                  </a:cubicBezTo>
                  <a:cubicBezTo>
                    <a:pt x="1457" y="630"/>
                    <a:pt x="1464" y="627"/>
                    <a:pt x="1468" y="621"/>
                  </a:cubicBezTo>
                  <a:cubicBezTo>
                    <a:pt x="1474" y="611"/>
                    <a:pt x="1471" y="599"/>
                    <a:pt x="1461" y="593"/>
                  </a:cubicBezTo>
                  <a:close/>
                  <a:moveTo>
                    <a:pt x="717" y="355"/>
                  </a:moveTo>
                  <a:cubicBezTo>
                    <a:pt x="569" y="266"/>
                    <a:pt x="569" y="266"/>
                    <a:pt x="569" y="266"/>
                  </a:cubicBezTo>
                  <a:cubicBezTo>
                    <a:pt x="556" y="60"/>
                    <a:pt x="556" y="60"/>
                    <a:pt x="556" y="60"/>
                  </a:cubicBezTo>
                  <a:cubicBezTo>
                    <a:pt x="716" y="163"/>
                    <a:pt x="716" y="163"/>
                    <a:pt x="716" y="163"/>
                  </a:cubicBezTo>
                  <a:lnTo>
                    <a:pt x="717" y="355"/>
                  </a:lnTo>
                  <a:close/>
                  <a:moveTo>
                    <a:pt x="515" y="55"/>
                  </a:moveTo>
                  <a:cubicBezTo>
                    <a:pt x="528" y="262"/>
                    <a:pt x="528" y="262"/>
                    <a:pt x="528" y="262"/>
                  </a:cubicBezTo>
                  <a:cubicBezTo>
                    <a:pt x="395" y="339"/>
                    <a:pt x="395" y="339"/>
                    <a:pt x="395" y="339"/>
                  </a:cubicBezTo>
                  <a:cubicBezTo>
                    <a:pt x="374" y="136"/>
                    <a:pt x="374" y="136"/>
                    <a:pt x="374" y="136"/>
                  </a:cubicBezTo>
                  <a:lnTo>
                    <a:pt x="515" y="55"/>
                  </a:lnTo>
                  <a:close/>
                  <a:moveTo>
                    <a:pt x="206" y="233"/>
                  </a:moveTo>
                  <a:cubicBezTo>
                    <a:pt x="354" y="148"/>
                    <a:pt x="354" y="148"/>
                    <a:pt x="354" y="148"/>
                  </a:cubicBezTo>
                  <a:cubicBezTo>
                    <a:pt x="376" y="351"/>
                    <a:pt x="376" y="351"/>
                    <a:pt x="376" y="351"/>
                  </a:cubicBezTo>
                  <a:cubicBezTo>
                    <a:pt x="236" y="432"/>
                    <a:pt x="236" y="432"/>
                    <a:pt x="236" y="432"/>
                  </a:cubicBezTo>
                  <a:lnTo>
                    <a:pt x="206" y="233"/>
                  </a:lnTo>
                  <a:close/>
                  <a:moveTo>
                    <a:pt x="268" y="645"/>
                  </a:moveTo>
                  <a:cubicBezTo>
                    <a:pt x="239" y="454"/>
                    <a:pt x="239" y="454"/>
                    <a:pt x="239" y="454"/>
                  </a:cubicBezTo>
                  <a:cubicBezTo>
                    <a:pt x="378" y="373"/>
                    <a:pt x="378" y="373"/>
                    <a:pt x="378" y="373"/>
                  </a:cubicBezTo>
                  <a:cubicBezTo>
                    <a:pt x="399" y="571"/>
                    <a:pt x="399" y="571"/>
                    <a:pt x="399" y="571"/>
                  </a:cubicBezTo>
                  <a:lnTo>
                    <a:pt x="268" y="645"/>
                  </a:lnTo>
                  <a:close/>
                  <a:moveTo>
                    <a:pt x="418" y="560"/>
                  </a:moveTo>
                  <a:cubicBezTo>
                    <a:pt x="397" y="362"/>
                    <a:pt x="397" y="362"/>
                    <a:pt x="397" y="362"/>
                  </a:cubicBezTo>
                  <a:cubicBezTo>
                    <a:pt x="529" y="285"/>
                    <a:pt x="529" y="285"/>
                    <a:pt x="529" y="285"/>
                  </a:cubicBezTo>
                  <a:cubicBezTo>
                    <a:pt x="542" y="489"/>
                    <a:pt x="542" y="489"/>
                    <a:pt x="542" y="489"/>
                  </a:cubicBezTo>
                  <a:lnTo>
                    <a:pt x="418" y="560"/>
                  </a:lnTo>
                  <a:close/>
                  <a:moveTo>
                    <a:pt x="584" y="492"/>
                  </a:moveTo>
                  <a:cubicBezTo>
                    <a:pt x="571" y="291"/>
                    <a:pt x="571" y="291"/>
                    <a:pt x="571" y="291"/>
                  </a:cubicBezTo>
                  <a:cubicBezTo>
                    <a:pt x="717" y="379"/>
                    <a:pt x="717" y="379"/>
                    <a:pt x="717" y="379"/>
                  </a:cubicBezTo>
                  <a:cubicBezTo>
                    <a:pt x="718" y="571"/>
                    <a:pt x="718" y="571"/>
                    <a:pt x="718" y="571"/>
                  </a:cubicBezTo>
                  <a:lnTo>
                    <a:pt x="584" y="492"/>
                  </a:lnTo>
                  <a:close/>
                  <a:moveTo>
                    <a:pt x="900" y="679"/>
                  </a:moveTo>
                  <a:cubicBezTo>
                    <a:pt x="739" y="584"/>
                    <a:pt x="739" y="584"/>
                    <a:pt x="739" y="584"/>
                  </a:cubicBezTo>
                  <a:cubicBezTo>
                    <a:pt x="738" y="391"/>
                    <a:pt x="738" y="391"/>
                    <a:pt x="738" y="391"/>
                  </a:cubicBezTo>
                  <a:cubicBezTo>
                    <a:pt x="904" y="491"/>
                    <a:pt x="904" y="491"/>
                    <a:pt x="904" y="491"/>
                  </a:cubicBezTo>
                  <a:lnTo>
                    <a:pt x="900" y="679"/>
                  </a:lnTo>
                  <a:close/>
                  <a:moveTo>
                    <a:pt x="905" y="468"/>
                  </a:moveTo>
                  <a:cubicBezTo>
                    <a:pt x="738" y="367"/>
                    <a:pt x="738" y="367"/>
                    <a:pt x="738" y="367"/>
                  </a:cubicBezTo>
                  <a:cubicBezTo>
                    <a:pt x="736" y="176"/>
                    <a:pt x="736" y="176"/>
                    <a:pt x="736" y="176"/>
                  </a:cubicBezTo>
                  <a:cubicBezTo>
                    <a:pt x="909" y="286"/>
                    <a:pt x="909" y="286"/>
                    <a:pt x="909" y="286"/>
                  </a:cubicBezTo>
                  <a:lnTo>
                    <a:pt x="905" y="468"/>
                  </a:lnTo>
                  <a:close/>
                  <a:moveTo>
                    <a:pt x="1064" y="775"/>
                  </a:moveTo>
                  <a:cubicBezTo>
                    <a:pt x="920" y="690"/>
                    <a:pt x="920" y="690"/>
                    <a:pt x="920" y="690"/>
                  </a:cubicBezTo>
                  <a:cubicBezTo>
                    <a:pt x="924" y="503"/>
                    <a:pt x="924" y="503"/>
                    <a:pt x="924" y="503"/>
                  </a:cubicBezTo>
                  <a:cubicBezTo>
                    <a:pt x="1073" y="593"/>
                    <a:pt x="1073" y="593"/>
                    <a:pt x="1073" y="593"/>
                  </a:cubicBezTo>
                  <a:lnTo>
                    <a:pt x="1064" y="775"/>
                  </a:lnTo>
                  <a:close/>
                  <a:moveTo>
                    <a:pt x="1074" y="570"/>
                  </a:moveTo>
                  <a:cubicBezTo>
                    <a:pt x="925" y="480"/>
                    <a:pt x="925" y="480"/>
                    <a:pt x="925" y="480"/>
                  </a:cubicBezTo>
                  <a:cubicBezTo>
                    <a:pt x="929" y="299"/>
                    <a:pt x="929" y="299"/>
                    <a:pt x="929" y="299"/>
                  </a:cubicBezTo>
                  <a:cubicBezTo>
                    <a:pt x="1083" y="398"/>
                    <a:pt x="1083" y="398"/>
                    <a:pt x="1083" y="398"/>
                  </a:cubicBezTo>
                  <a:lnTo>
                    <a:pt x="1074" y="570"/>
                  </a:lnTo>
                  <a:close/>
                  <a:moveTo>
                    <a:pt x="1224" y="870"/>
                  </a:moveTo>
                  <a:cubicBezTo>
                    <a:pt x="1084" y="787"/>
                    <a:pt x="1084" y="787"/>
                    <a:pt x="1084" y="787"/>
                  </a:cubicBezTo>
                  <a:cubicBezTo>
                    <a:pt x="1093" y="605"/>
                    <a:pt x="1093" y="605"/>
                    <a:pt x="1093" y="605"/>
                  </a:cubicBezTo>
                  <a:cubicBezTo>
                    <a:pt x="1240" y="693"/>
                    <a:pt x="1240" y="693"/>
                    <a:pt x="1240" y="693"/>
                  </a:cubicBezTo>
                  <a:lnTo>
                    <a:pt x="1224" y="870"/>
                  </a:lnTo>
                  <a:close/>
                  <a:moveTo>
                    <a:pt x="1242" y="671"/>
                  </a:moveTo>
                  <a:cubicBezTo>
                    <a:pt x="1094" y="582"/>
                    <a:pt x="1094" y="582"/>
                    <a:pt x="1094" y="582"/>
                  </a:cubicBezTo>
                  <a:cubicBezTo>
                    <a:pt x="1102" y="411"/>
                    <a:pt x="1102" y="411"/>
                    <a:pt x="1102" y="411"/>
                  </a:cubicBezTo>
                  <a:cubicBezTo>
                    <a:pt x="1256" y="509"/>
                    <a:pt x="1256" y="509"/>
                    <a:pt x="1256" y="509"/>
                  </a:cubicBezTo>
                  <a:lnTo>
                    <a:pt x="1242" y="671"/>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32" name="Freeform 3095"/>
            <p:cNvSpPr>
              <a:spLocks noEditPoints="1"/>
            </p:cNvSpPr>
            <p:nvPr/>
          </p:nvSpPr>
          <p:spPr bwMode="auto">
            <a:xfrm>
              <a:off x="4451350" y="3121025"/>
              <a:ext cx="3414713" cy="1758950"/>
            </a:xfrm>
            <a:custGeom>
              <a:avLst/>
              <a:gdLst>
                <a:gd name="T0" fmla="*/ 485 w 1315"/>
                <a:gd name="T1" fmla="*/ 2 h 678"/>
                <a:gd name="T2" fmla="*/ 478 w 1315"/>
                <a:gd name="T3" fmla="*/ 0 h 678"/>
                <a:gd name="T4" fmla="*/ 471 w 1315"/>
                <a:gd name="T5" fmla="*/ 0 h 678"/>
                <a:gd name="T6" fmla="*/ 464 w 1315"/>
                <a:gd name="T7" fmla="*/ 2 h 678"/>
                <a:gd name="T8" fmla="*/ 6 w 1315"/>
                <a:gd name="T9" fmla="*/ 291 h 678"/>
                <a:gd name="T10" fmla="*/ 34 w 1315"/>
                <a:gd name="T11" fmla="*/ 298 h 678"/>
                <a:gd name="T12" fmla="*/ 304 w 1315"/>
                <a:gd name="T13" fmla="*/ 284 h 678"/>
                <a:gd name="T14" fmla="*/ 167 w 1315"/>
                <a:gd name="T15" fmla="*/ 374 h 678"/>
                <a:gd name="T16" fmla="*/ 181 w 1315"/>
                <a:gd name="T17" fmla="*/ 378 h 678"/>
                <a:gd name="T18" fmla="*/ 474 w 1315"/>
                <a:gd name="T19" fmla="*/ 382 h 678"/>
                <a:gd name="T20" fmla="*/ 338 w 1315"/>
                <a:gd name="T21" fmla="*/ 473 h 678"/>
                <a:gd name="T22" fmla="*/ 352 w 1315"/>
                <a:gd name="T23" fmla="*/ 476 h 678"/>
                <a:gd name="T24" fmla="*/ 636 w 1315"/>
                <a:gd name="T25" fmla="*/ 476 h 678"/>
                <a:gd name="T26" fmla="*/ 500 w 1315"/>
                <a:gd name="T27" fmla="*/ 566 h 678"/>
                <a:gd name="T28" fmla="*/ 514 w 1315"/>
                <a:gd name="T29" fmla="*/ 570 h 678"/>
                <a:gd name="T30" fmla="*/ 791 w 1315"/>
                <a:gd name="T31" fmla="*/ 565 h 678"/>
                <a:gd name="T32" fmla="*/ 655 w 1315"/>
                <a:gd name="T33" fmla="*/ 656 h 678"/>
                <a:gd name="T34" fmla="*/ 669 w 1315"/>
                <a:gd name="T35" fmla="*/ 660 h 678"/>
                <a:gd name="T36" fmla="*/ 984 w 1315"/>
                <a:gd name="T37" fmla="*/ 676 h 678"/>
                <a:gd name="T38" fmla="*/ 1005 w 1315"/>
                <a:gd name="T39" fmla="*/ 671 h 678"/>
                <a:gd name="T40" fmla="*/ 842 w 1315"/>
                <a:gd name="T41" fmla="*/ 559 h 678"/>
                <a:gd name="T42" fmla="*/ 1137 w 1315"/>
                <a:gd name="T43" fmla="*/ 588 h 678"/>
                <a:gd name="T44" fmla="*/ 1158 w 1315"/>
                <a:gd name="T45" fmla="*/ 583 h 678"/>
                <a:gd name="T46" fmla="*/ 995 w 1315"/>
                <a:gd name="T47" fmla="*/ 471 h 678"/>
                <a:gd name="T48" fmla="*/ 1281 w 1315"/>
                <a:gd name="T49" fmla="*/ 508 h 678"/>
                <a:gd name="T50" fmla="*/ 1309 w 1315"/>
                <a:gd name="T51" fmla="*/ 500 h 678"/>
                <a:gd name="T52" fmla="*/ 766 w 1315"/>
                <a:gd name="T53" fmla="*/ 211 h 678"/>
                <a:gd name="T54" fmla="*/ 508 w 1315"/>
                <a:gd name="T55" fmla="*/ 190 h 678"/>
                <a:gd name="T56" fmla="*/ 766 w 1315"/>
                <a:gd name="T57" fmla="*/ 211 h 678"/>
                <a:gd name="T58" fmla="*/ 931 w 1315"/>
                <a:gd name="T59" fmla="*/ 306 h 678"/>
                <a:gd name="T60" fmla="*/ 677 w 1315"/>
                <a:gd name="T61" fmla="*/ 287 h 678"/>
                <a:gd name="T62" fmla="*/ 475 w 1315"/>
                <a:gd name="T63" fmla="*/ 44 h 678"/>
                <a:gd name="T64" fmla="*/ 488 w 1315"/>
                <a:gd name="T65" fmla="*/ 178 h 678"/>
                <a:gd name="T66" fmla="*/ 475 w 1315"/>
                <a:gd name="T67" fmla="*/ 44 h 678"/>
                <a:gd name="T68" fmla="*/ 334 w 1315"/>
                <a:gd name="T69" fmla="*/ 125 h 678"/>
                <a:gd name="T70" fmla="*/ 335 w 1315"/>
                <a:gd name="T71" fmla="*/ 266 h 678"/>
                <a:gd name="T72" fmla="*/ 355 w 1315"/>
                <a:gd name="T73" fmla="*/ 278 h 678"/>
                <a:gd name="T74" fmla="*/ 626 w 1315"/>
                <a:gd name="T75" fmla="*/ 293 h 678"/>
                <a:gd name="T76" fmla="*/ 355 w 1315"/>
                <a:gd name="T77" fmla="*/ 278 h 678"/>
                <a:gd name="T78" fmla="*/ 646 w 1315"/>
                <a:gd name="T79" fmla="*/ 305 h 678"/>
                <a:gd name="T80" fmla="*/ 667 w 1315"/>
                <a:gd name="T81" fmla="*/ 458 h 678"/>
                <a:gd name="T82" fmla="*/ 822 w 1315"/>
                <a:gd name="T83" fmla="*/ 548 h 678"/>
                <a:gd name="T84" fmla="*/ 810 w 1315"/>
                <a:gd name="T85" fmla="*/ 399 h 678"/>
                <a:gd name="T86" fmla="*/ 822 w 1315"/>
                <a:gd name="T87" fmla="*/ 548 h 678"/>
                <a:gd name="T88" fmla="*/ 841 w 1315"/>
                <a:gd name="T89" fmla="*/ 382 h 678"/>
                <a:gd name="T90" fmla="*/ 1085 w 1315"/>
                <a:gd name="T91" fmla="*/ 395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15" h="678">
                  <a:moveTo>
                    <a:pt x="1302" y="472"/>
                  </a:moveTo>
                  <a:cubicBezTo>
                    <a:pt x="485" y="2"/>
                    <a:pt x="485" y="2"/>
                    <a:pt x="485" y="2"/>
                  </a:cubicBezTo>
                  <a:cubicBezTo>
                    <a:pt x="484" y="2"/>
                    <a:pt x="483" y="2"/>
                    <a:pt x="482" y="2"/>
                  </a:cubicBezTo>
                  <a:cubicBezTo>
                    <a:pt x="481" y="1"/>
                    <a:pt x="480" y="1"/>
                    <a:pt x="478" y="0"/>
                  </a:cubicBezTo>
                  <a:cubicBezTo>
                    <a:pt x="477" y="0"/>
                    <a:pt x="476" y="0"/>
                    <a:pt x="474" y="0"/>
                  </a:cubicBezTo>
                  <a:cubicBezTo>
                    <a:pt x="473" y="0"/>
                    <a:pt x="472" y="0"/>
                    <a:pt x="471" y="0"/>
                  </a:cubicBezTo>
                  <a:cubicBezTo>
                    <a:pt x="469" y="1"/>
                    <a:pt x="468" y="1"/>
                    <a:pt x="467" y="2"/>
                  </a:cubicBezTo>
                  <a:cubicBezTo>
                    <a:pt x="466" y="2"/>
                    <a:pt x="465" y="2"/>
                    <a:pt x="464" y="2"/>
                  </a:cubicBezTo>
                  <a:cubicBezTo>
                    <a:pt x="13" y="263"/>
                    <a:pt x="13" y="263"/>
                    <a:pt x="13" y="263"/>
                  </a:cubicBezTo>
                  <a:cubicBezTo>
                    <a:pt x="3" y="268"/>
                    <a:pt x="0" y="281"/>
                    <a:pt x="6" y="291"/>
                  </a:cubicBezTo>
                  <a:cubicBezTo>
                    <a:pt x="9" y="297"/>
                    <a:pt x="16" y="301"/>
                    <a:pt x="23" y="301"/>
                  </a:cubicBezTo>
                  <a:cubicBezTo>
                    <a:pt x="27" y="301"/>
                    <a:pt x="30" y="300"/>
                    <a:pt x="34" y="298"/>
                  </a:cubicBezTo>
                  <a:cubicBezTo>
                    <a:pt x="181" y="213"/>
                    <a:pt x="181" y="213"/>
                    <a:pt x="181" y="213"/>
                  </a:cubicBezTo>
                  <a:cubicBezTo>
                    <a:pt x="304" y="284"/>
                    <a:pt x="304" y="284"/>
                    <a:pt x="304" y="284"/>
                  </a:cubicBezTo>
                  <a:cubicBezTo>
                    <a:pt x="171" y="360"/>
                    <a:pt x="171" y="360"/>
                    <a:pt x="171" y="360"/>
                  </a:cubicBezTo>
                  <a:cubicBezTo>
                    <a:pt x="166" y="363"/>
                    <a:pt x="165" y="369"/>
                    <a:pt x="167" y="374"/>
                  </a:cubicBezTo>
                  <a:cubicBezTo>
                    <a:pt x="169" y="378"/>
                    <a:pt x="173" y="379"/>
                    <a:pt x="176" y="379"/>
                  </a:cubicBezTo>
                  <a:cubicBezTo>
                    <a:pt x="178" y="379"/>
                    <a:pt x="180" y="379"/>
                    <a:pt x="181" y="378"/>
                  </a:cubicBezTo>
                  <a:cubicBezTo>
                    <a:pt x="324" y="296"/>
                    <a:pt x="324" y="296"/>
                    <a:pt x="324" y="296"/>
                  </a:cubicBezTo>
                  <a:cubicBezTo>
                    <a:pt x="474" y="382"/>
                    <a:pt x="474" y="382"/>
                    <a:pt x="474" y="382"/>
                  </a:cubicBezTo>
                  <a:cubicBezTo>
                    <a:pt x="342" y="459"/>
                    <a:pt x="342" y="459"/>
                    <a:pt x="342" y="459"/>
                  </a:cubicBezTo>
                  <a:cubicBezTo>
                    <a:pt x="337" y="462"/>
                    <a:pt x="335" y="468"/>
                    <a:pt x="338" y="473"/>
                  </a:cubicBezTo>
                  <a:cubicBezTo>
                    <a:pt x="340" y="476"/>
                    <a:pt x="344" y="478"/>
                    <a:pt x="347" y="478"/>
                  </a:cubicBezTo>
                  <a:cubicBezTo>
                    <a:pt x="349" y="478"/>
                    <a:pt x="351" y="477"/>
                    <a:pt x="352" y="476"/>
                  </a:cubicBezTo>
                  <a:cubicBezTo>
                    <a:pt x="494" y="394"/>
                    <a:pt x="494" y="394"/>
                    <a:pt x="494" y="394"/>
                  </a:cubicBezTo>
                  <a:cubicBezTo>
                    <a:pt x="636" y="476"/>
                    <a:pt x="636" y="476"/>
                    <a:pt x="636" y="476"/>
                  </a:cubicBezTo>
                  <a:cubicBezTo>
                    <a:pt x="504" y="552"/>
                    <a:pt x="504" y="552"/>
                    <a:pt x="504" y="552"/>
                  </a:cubicBezTo>
                  <a:cubicBezTo>
                    <a:pt x="499" y="555"/>
                    <a:pt x="497" y="561"/>
                    <a:pt x="500" y="566"/>
                  </a:cubicBezTo>
                  <a:cubicBezTo>
                    <a:pt x="502" y="569"/>
                    <a:pt x="505" y="571"/>
                    <a:pt x="509" y="571"/>
                  </a:cubicBezTo>
                  <a:cubicBezTo>
                    <a:pt x="510" y="571"/>
                    <a:pt x="512" y="570"/>
                    <a:pt x="514" y="570"/>
                  </a:cubicBezTo>
                  <a:cubicBezTo>
                    <a:pt x="657" y="487"/>
                    <a:pt x="657" y="487"/>
                    <a:pt x="657" y="487"/>
                  </a:cubicBezTo>
                  <a:cubicBezTo>
                    <a:pt x="791" y="565"/>
                    <a:pt x="791" y="565"/>
                    <a:pt x="791" y="565"/>
                  </a:cubicBezTo>
                  <a:cubicBezTo>
                    <a:pt x="659" y="642"/>
                    <a:pt x="659" y="642"/>
                    <a:pt x="659" y="642"/>
                  </a:cubicBezTo>
                  <a:cubicBezTo>
                    <a:pt x="654" y="645"/>
                    <a:pt x="652" y="651"/>
                    <a:pt x="655" y="656"/>
                  </a:cubicBezTo>
                  <a:cubicBezTo>
                    <a:pt x="657" y="660"/>
                    <a:pt x="660" y="661"/>
                    <a:pt x="664" y="661"/>
                  </a:cubicBezTo>
                  <a:cubicBezTo>
                    <a:pt x="665" y="661"/>
                    <a:pt x="667" y="661"/>
                    <a:pt x="669" y="660"/>
                  </a:cubicBezTo>
                  <a:cubicBezTo>
                    <a:pt x="812" y="577"/>
                    <a:pt x="812" y="577"/>
                    <a:pt x="812" y="577"/>
                  </a:cubicBezTo>
                  <a:cubicBezTo>
                    <a:pt x="984" y="676"/>
                    <a:pt x="984" y="676"/>
                    <a:pt x="984" y="676"/>
                  </a:cubicBezTo>
                  <a:cubicBezTo>
                    <a:pt x="986" y="678"/>
                    <a:pt x="989" y="678"/>
                    <a:pt x="992" y="678"/>
                  </a:cubicBezTo>
                  <a:cubicBezTo>
                    <a:pt x="997" y="678"/>
                    <a:pt x="1002" y="676"/>
                    <a:pt x="1005" y="671"/>
                  </a:cubicBezTo>
                  <a:cubicBezTo>
                    <a:pt x="1009" y="663"/>
                    <a:pt x="1007" y="654"/>
                    <a:pt x="999" y="650"/>
                  </a:cubicBezTo>
                  <a:cubicBezTo>
                    <a:pt x="842" y="559"/>
                    <a:pt x="842" y="559"/>
                    <a:pt x="842" y="559"/>
                  </a:cubicBezTo>
                  <a:cubicBezTo>
                    <a:pt x="964" y="488"/>
                    <a:pt x="964" y="488"/>
                    <a:pt x="964" y="488"/>
                  </a:cubicBezTo>
                  <a:cubicBezTo>
                    <a:pt x="1137" y="588"/>
                    <a:pt x="1137" y="588"/>
                    <a:pt x="1137" y="588"/>
                  </a:cubicBezTo>
                  <a:cubicBezTo>
                    <a:pt x="1140" y="590"/>
                    <a:pt x="1142" y="590"/>
                    <a:pt x="1145" y="590"/>
                  </a:cubicBezTo>
                  <a:cubicBezTo>
                    <a:pt x="1150" y="590"/>
                    <a:pt x="1155" y="587"/>
                    <a:pt x="1158" y="583"/>
                  </a:cubicBezTo>
                  <a:cubicBezTo>
                    <a:pt x="1162" y="575"/>
                    <a:pt x="1160" y="566"/>
                    <a:pt x="1152" y="562"/>
                  </a:cubicBezTo>
                  <a:cubicBezTo>
                    <a:pt x="995" y="471"/>
                    <a:pt x="995" y="471"/>
                    <a:pt x="995" y="471"/>
                  </a:cubicBezTo>
                  <a:cubicBezTo>
                    <a:pt x="1106" y="407"/>
                    <a:pt x="1106" y="407"/>
                    <a:pt x="1106" y="407"/>
                  </a:cubicBezTo>
                  <a:cubicBezTo>
                    <a:pt x="1281" y="508"/>
                    <a:pt x="1281" y="508"/>
                    <a:pt x="1281" y="508"/>
                  </a:cubicBezTo>
                  <a:cubicBezTo>
                    <a:pt x="1285" y="509"/>
                    <a:pt x="1288" y="510"/>
                    <a:pt x="1292" y="510"/>
                  </a:cubicBezTo>
                  <a:cubicBezTo>
                    <a:pt x="1299" y="510"/>
                    <a:pt x="1305" y="507"/>
                    <a:pt x="1309" y="500"/>
                  </a:cubicBezTo>
                  <a:cubicBezTo>
                    <a:pt x="1315" y="490"/>
                    <a:pt x="1311" y="478"/>
                    <a:pt x="1302" y="472"/>
                  </a:cubicBezTo>
                  <a:close/>
                  <a:moveTo>
                    <a:pt x="766" y="211"/>
                  </a:moveTo>
                  <a:cubicBezTo>
                    <a:pt x="657" y="275"/>
                    <a:pt x="657" y="275"/>
                    <a:pt x="657" y="275"/>
                  </a:cubicBezTo>
                  <a:cubicBezTo>
                    <a:pt x="508" y="190"/>
                    <a:pt x="508" y="190"/>
                    <a:pt x="508" y="190"/>
                  </a:cubicBezTo>
                  <a:cubicBezTo>
                    <a:pt x="618" y="126"/>
                    <a:pt x="618" y="126"/>
                    <a:pt x="618" y="126"/>
                  </a:cubicBezTo>
                  <a:lnTo>
                    <a:pt x="766" y="211"/>
                  </a:lnTo>
                  <a:close/>
                  <a:moveTo>
                    <a:pt x="787" y="223"/>
                  </a:moveTo>
                  <a:cubicBezTo>
                    <a:pt x="931" y="306"/>
                    <a:pt x="931" y="306"/>
                    <a:pt x="931" y="306"/>
                  </a:cubicBezTo>
                  <a:cubicBezTo>
                    <a:pt x="820" y="370"/>
                    <a:pt x="820" y="370"/>
                    <a:pt x="820" y="370"/>
                  </a:cubicBezTo>
                  <a:cubicBezTo>
                    <a:pt x="677" y="287"/>
                    <a:pt x="677" y="287"/>
                    <a:pt x="677" y="287"/>
                  </a:cubicBezTo>
                  <a:lnTo>
                    <a:pt x="787" y="223"/>
                  </a:lnTo>
                  <a:close/>
                  <a:moveTo>
                    <a:pt x="475" y="44"/>
                  </a:moveTo>
                  <a:cubicBezTo>
                    <a:pt x="597" y="114"/>
                    <a:pt x="597" y="114"/>
                    <a:pt x="597" y="114"/>
                  </a:cubicBezTo>
                  <a:cubicBezTo>
                    <a:pt x="488" y="178"/>
                    <a:pt x="488" y="178"/>
                    <a:pt x="488" y="178"/>
                  </a:cubicBezTo>
                  <a:cubicBezTo>
                    <a:pt x="365" y="107"/>
                    <a:pt x="365" y="107"/>
                    <a:pt x="365" y="107"/>
                  </a:cubicBezTo>
                  <a:lnTo>
                    <a:pt x="475" y="44"/>
                  </a:lnTo>
                  <a:close/>
                  <a:moveTo>
                    <a:pt x="212" y="195"/>
                  </a:moveTo>
                  <a:cubicBezTo>
                    <a:pt x="334" y="125"/>
                    <a:pt x="334" y="125"/>
                    <a:pt x="334" y="125"/>
                  </a:cubicBezTo>
                  <a:cubicBezTo>
                    <a:pt x="457" y="195"/>
                    <a:pt x="457" y="195"/>
                    <a:pt x="457" y="195"/>
                  </a:cubicBezTo>
                  <a:cubicBezTo>
                    <a:pt x="335" y="266"/>
                    <a:pt x="335" y="266"/>
                    <a:pt x="335" y="266"/>
                  </a:cubicBezTo>
                  <a:lnTo>
                    <a:pt x="212" y="195"/>
                  </a:lnTo>
                  <a:close/>
                  <a:moveTo>
                    <a:pt x="355" y="278"/>
                  </a:moveTo>
                  <a:cubicBezTo>
                    <a:pt x="477" y="207"/>
                    <a:pt x="477" y="207"/>
                    <a:pt x="477" y="207"/>
                  </a:cubicBezTo>
                  <a:cubicBezTo>
                    <a:pt x="626" y="293"/>
                    <a:pt x="626" y="293"/>
                    <a:pt x="626" y="293"/>
                  </a:cubicBezTo>
                  <a:cubicBezTo>
                    <a:pt x="504" y="364"/>
                    <a:pt x="504" y="364"/>
                    <a:pt x="504" y="364"/>
                  </a:cubicBezTo>
                  <a:lnTo>
                    <a:pt x="355" y="278"/>
                  </a:lnTo>
                  <a:close/>
                  <a:moveTo>
                    <a:pt x="525" y="376"/>
                  </a:moveTo>
                  <a:cubicBezTo>
                    <a:pt x="646" y="305"/>
                    <a:pt x="646" y="305"/>
                    <a:pt x="646" y="305"/>
                  </a:cubicBezTo>
                  <a:cubicBezTo>
                    <a:pt x="790" y="388"/>
                    <a:pt x="790" y="388"/>
                    <a:pt x="790" y="388"/>
                  </a:cubicBezTo>
                  <a:cubicBezTo>
                    <a:pt x="667" y="458"/>
                    <a:pt x="667" y="458"/>
                    <a:pt x="667" y="458"/>
                  </a:cubicBezTo>
                  <a:lnTo>
                    <a:pt x="525" y="376"/>
                  </a:lnTo>
                  <a:close/>
                  <a:moveTo>
                    <a:pt x="822" y="548"/>
                  </a:moveTo>
                  <a:cubicBezTo>
                    <a:pt x="687" y="470"/>
                    <a:pt x="687" y="470"/>
                    <a:pt x="687" y="470"/>
                  </a:cubicBezTo>
                  <a:cubicBezTo>
                    <a:pt x="810" y="399"/>
                    <a:pt x="810" y="399"/>
                    <a:pt x="810" y="399"/>
                  </a:cubicBezTo>
                  <a:cubicBezTo>
                    <a:pt x="944" y="477"/>
                    <a:pt x="944" y="477"/>
                    <a:pt x="944" y="477"/>
                  </a:cubicBezTo>
                  <a:lnTo>
                    <a:pt x="822" y="548"/>
                  </a:lnTo>
                  <a:close/>
                  <a:moveTo>
                    <a:pt x="975" y="459"/>
                  </a:moveTo>
                  <a:cubicBezTo>
                    <a:pt x="841" y="382"/>
                    <a:pt x="841" y="382"/>
                    <a:pt x="841" y="382"/>
                  </a:cubicBezTo>
                  <a:cubicBezTo>
                    <a:pt x="952" y="318"/>
                    <a:pt x="952" y="318"/>
                    <a:pt x="952" y="318"/>
                  </a:cubicBezTo>
                  <a:cubicBezTo>
                    <a:pt x="1085" y="395"/>
                    <a:pt x="1085" y="395"/>
                    <a:pt x="1085" y="395"/>
                  </a:cubicBezTo>
                  <a:lnTo>
                    <a:pt x="975" y="45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3096"/>
            <p:cNvSpPr>
              <a:spLocks/>
            </p:cNvSpPr>
            <p:nvPr/>
          </p:nvSpPr>
          <p:spPr bwMode="auto">
            <a:xfrm>
              <a:off x="6604000" y="2403475"/>
              <a:ext cx="458788" cy="2047875"/>
            </a:xfrm>
            <a:custGeom>
              <a:avLst/>
              <a:gdLst>
                <a:gd name="T0" fmla="*/ 176 w 289"/>
                <a:gd name="T1" fmla="*/ 0 h 1290"/>
                <a:gd name="T2" fmla="*/ 289 w 289"/>
                <a:gd name="T3" fmla="*/ 1226 h 1290"/>
                <a:gd name="T4" fmla="*/ 70 w 289"/>
                <a:gd name="T5" fmla="*/ 1290 h 1290"/>
                <a:gd name="T6" fmla="*/ 0 w 289"/>
                <a:gd name="T7" fmla="*/ 51 h 1290"/>
                <a:gd name="T8" fmla="*/ 176 w 289"/>
                <a:gd name="T9" fmla="*/ 0 h 1290"/>
              </a:gdLst>
              <a:ahLst/>
              <a:cxnLst>
                <a:cxn ang="0">
                  <a:pos x="T0" y="T1"/>
                </a:cxn>
                <a:cxn ang="0">
                  <a:pos x="T2" y="T3"/>
                </a:cxn>
                <a:cxn ang="0">
                  <a:pos x="T4" y="T5"/>
                </a:cxn>
                <a:cxn ang="0">
                  <a:pos x="T6" y="T7"/>
                </a:cxn>
                <a:cxn ang="0">
                  <a:pos x="T8" y="T9"/>
                </a:cxn>
              </a:cxnLst>
              <a:rect l="0" t="0" r="r" b="b"/>
              <a:pathLst>
                <a:path w="289" h="1290">
                  <a:moveTo>
                    <a:pt x="176" y="0"/>
                  </a:moveTo>
                  <a:lnTo>
                    <a:pt x="289" y="1226"/>
                  </a:lnTo>
                  <a:lnTo>
                    <a:pt x="70" y="1290"/>
                  </a:lnTo>
                  <a:lnTo>
                    <a:pt x="0" y="51"/>
                  </a:lnTo>
                  <a:lnTo>
                    <a:pt x="176" y="0"/>
                  </a:lnTo>
                  <a:close/>
                </a:path>
              </a:pathLst>
            </a:custGeom>
            <a:gradFill flip="none" rotWithShape="1">
              <a:gsLst>
                <a:gs pos="100000">
                  <a:schemeClr val="accent2">
                    <a:lumMod val="90000"/>
                  </a:schemeClr>
                </a:gs>
                <a:gs pos="0">
                  <a:schemeClr val="accent2"/>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3097"/>
            <p:cNvSpPr>
              <a:spLocks/>
            </p:cNvSpPr>
            <p:nvPr/>
          </p:nvSpPr>
          <p:spPr bwMode="auto">
            <a:xfrm>
              <a:off x="6465888" y="2484438"/>
              <a:ext cx="249238" cy="2166938"/>
            </a:xfrm>
            <a:custGeom>
              <a:avLst/>
              <a:gdLst>
                <a:gd name="T0" fmla="*/ 0 w 157"/>
                <a:gd name="T1" fmla="*/ 103 h 1365"/>
                <a:gd name="T2" fmla="*/ 49 w 157"/>
                <a:gd name="T3" fmla="*/ 1365 h 1365"/>
                <a:gd name="T4" fmla="*/ 157 w 157"/>
                <a:gd name="T5" fmla="*/ 1239 h 1365"/>
                <a:gd name="T6" fmla="*/ 87 w 157"/>
                <a:gd name="T7" fmla="*/ 0 h 1365"/>
                <a:gd name="T8" fmla="*/ 0 w 157"/>
                <a:gd name="T9" fmla="*/ 103 h 1365"/>
              </a:gdLst>
              <a:ahLst/>
              <a:cxnLst>
                <a:cxn ang="0">
                  <a:pos x="T0" y="T1"/>
                </a:cxn>
                <a:cxn ang="0">
                  <a:pos x="T2" y="T3"/>
                </a:cxn>
                <a:cxn ang="0">
                  <a:pos x="T4" y="T5"/>
                </a:cxn>
                <a:cxn ang="0">
                  <a:pos x="T6" y="T7"/>
                </a:cxn>
                <a:cxn ang="0">
                  <a:pos x="T8" y="T9"/>
                </a:cxn>
              </a:cxnLst>
              <a:rect l="0" t="0" r="r" b="b"/>
              <a:pathLst>
                <a:path w="157" h="1365">
                  <a:moveTo>
                    <a:pt x="0" y="103"/>
                  </a:moveTo>
                  <a:lnTo>
                    <a:pt x="49" y="1365"/>
                  </a:lnTo>
                  <a:lnTo>
                    <a:pt x="157" y="1239"/>
                  </a:lnTo>
                  <a:lnTo>
                    <a:pt x="87" y="0"/>
                  </a:lnTo>
                  <a:lnTo>
                    <a:pt x="0" y="103"/>
                  </a:lnTo>
                  <a:close/>
                </a:path>
              </a:pathLst>
            </a:custGeom>
            <a:gradFill flip="none" rotWithShape="1">
              <a:gsLst>
                <a:gs pos="100000">
                  <a:schemeClr val="accent2">
                    <a:lumMod val="90000"/>
                  </a:schemeClr>
                </a:gs>
                <a:gs pos="0">
                  <a:schemeClr val="accent2"/>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3098"/>
            <p:cNvSpPr>
              <a:spLocks noEditPoints="1"/>
            </p:cNvSpPr>
            <p:nvPr/>
          </p:nvSpPr>
          <p:spPr bwMode="auto">
            <a:xfrm>
              <a:off x="5370512" y="1757363"/>
              <a:ext cx="1512888" cy="890588"/>
            </a:xfrm>
            <a:custGeom>
              <a:avLst/>
              <a:gdLst>
                <a:gd name="T0" fmla="*/ 461 w 583"/>
                <a:gd name="T1" fmla="*/ 179 h 343"/>
                <a:gd name="T2" fmla="*/ 462 w 583"/>
                <a:gd name="T3" fmla="*/ 132 h 343"/>
                <a:gd name="T4" fmla="*/ 421 w 583"/>
                <a:gd name="T5" fmla="*/ 62 h 343"/>
                <a:gd name="T6" fmla="*/ 337 w 583"/>
                <a:gd name="T7" fmla="*/ 13 h 343"/>
                <a:gd name="T8" fmla="*/ 296 w 583"/>
                <a:gd name="T9" fmla="*/ 36 h 343"/>
                <a:gd name="T10" fmla="*/ 296 w 583"/>
                <a:gd name="T11" fmla="*/ 83 h 343"/>
                <a:gd name="T12" fmla="*/ 162 w 583"/>
                <a:gd name="T13" fmla="*/ 6 h 343"/>
                <a:gd name="T14" fmla="*/ 109 w 583"/>
                <a:gd name="T15" fmla="*/ 69 h 343"/>
                <a:gd name="T16" fmla="*/ 0 w 583"/>
                <a:gd name="T17" fmla="*/ 100 h 343"/>
                <a:gd name="T18" fmla="*/ 108 w 583"/>
                <a:gd name="T19" fmla="*/ 162 h 343"/>
                <a:gd name="T20" fmla="*/ 162 w 583"/>
                <a:gd name="T21" fmla="*/ 193 h 343"/>
                <a:gd name="T22" fmla="*/ 422 w 583"/>
                <a:gd name="T23" fmla="*/ 343 h 343"/>
                <a:gd name="T24" fmla="*/ 475 w 583"/>
                <a:gd name="T25" fmla="*/ 280 h 343"/>
                <a:gd name="T26" fmla="*/ 583 w 583"/>
                <a:gd name="T27" fmla="*/ 249 h 343"/>
                <a:gd name="T28" fmla="*/ 461 w 583"/>
                <a:gd name="T29" fmla="*/ 179 h 343"/>
                <a:gd name="T30" fmla="*/ 434 w 583"/>
                <a:gd name="T31" fmla="*/ 163 h 343"/>
                <a:gd name="T32" fmla="*/ 323 w 583"/>
                <a:gd name="T33" fmla="*/ 99 h 343"/>
                <a:gd name="T34" fmla="*/ 323 w 583"/>
                <a:gd name="T35" fmla="*/ 52 h 343"/>
                <a:gd name="T36" fmla="*/ 337 w 583"/>
                <a:gd name="T37" fmla="*/ 44 h 343"/>
                <a:gd name="T38" fmla="*/ 421 w 583"/>
                <a:gd name="T39" fmla="*/ 93 h 343"/>
                <a:gd name="T40" fmla="*/ 434 w 583"/>
                <a:gd name="T41" fmla="*/ 116 h 343"/>
                <a:gd name="T42" fmla="*/ 434 w 583"/>
                <a:gd name="T43" fmla="*/ 163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3" h="343">
                  <a:moveTo>
                    <a:pt x="461" y="179"/>
                  </a:moveTo>
                  <a:cubicBezTo>
                    <a:pt x="462" y="132"/>
                    <a:pt x="462" y="132"/>
                    <a:pt x="462" y="132"/>
                  </a:cubicBezTo>
                  <a:cubicBezTo>
                    <a:pt x="462" y="106"/>
                    <a:pt x="443" y="75"/>
                    <a:pt x="421" y="62"/>
                  </a:cubicBezTo>
                  <a:cubicBezTo>
                    <a:pt x="337" y="13"/>
                    <a:pt x="337" y="13"/>
                    <a:pt x="337" y="13"/>
                  </a:cubicBezTo>
                  <a:cubicBezTo>
                    <a:pt x="314" y="0"/>
                    <a:pt x="296" y="11"/>
                    <a:pt x="296" y="36"/>
                  </a:cubicBezTo>
                  <a:cubicBezTo>
                    <a:pt x="296" y="83"/>
                    <a:pt x="296" y="83"/>
                    <a:pt x="296" y="83"/>
                  </a:cubicBezTo>
                  <a:cubicBezTo>
                    <a:pt x="162" y="6"/>
                    <a:pt x="162" y="6"/>
                    <a:pt x="162" y="6"/>
                  </a:cubicBezTo>
                  <a:cubicBezTo>
                    <a:pt x="109" y="69"/>
                    <a:pt x="109" y="69"/>
                    <a:pt x="109" y="69"/>
                  </a:cubicBezTo>
                  <a:cubicBezTo>
                    <a:pt x="0" y="100"/>
                    <a:pt x="0" y="100"/>
                    <a:pt x="0" y="100"/>
                  </a:cubicBezTo>
                  <a:cubicBezTo>
                    <a:pt x="108" y="162"/>
                    <a:pt x="108" y="162"/>
                    <a:pt x="108" y="162"/>
                  </a:cubicBezTo>
                  <a:cubicBezTo>
                    <a:pt x="162" y="193"/>
                    <a:pt x="162" y="193"/>
                    <a:pt x="162" y="193"/>
                  </a:cubicBezTo>
                  <a:cubicBezTo>
                    <a:pt x="422" y="343"/>
                    <a:pt x="422" y="343"/>
                    <a:pt x="422" y="343"/>
                  </a:cubicBezTo>
                  <a:cubicBezTo>
                    <a:pt x="475" y="280"/>
                    <a:pt x="475" y="280"/>
                    <a:pt x="475" y="280"/>
                  </a:cubicBezTo>
                  <a:cubicBezTo>
                    <a:pt x="583" y="249"/>
                    <a:pt x="583" y="249"/>
                    <a:pt x="583" y="249"/>
                  </a:cubicBezTo>
                  <a:lnTo>
                    <a:pt x="461" y="179"/>
                  </a:lnTo>
                  <a:close/>
                  <a:moveTo>
                    <a:pt x="434" y="163"/>
                  </a:moveTo>
                  <a:cubicBezTo>
                    <a:pt x="323" y="99"/>
                    <a:pt x="323" y="99"/>
                    <a:pt x="323" y="99"/>
                  </a:cubicBezTo>
                  <a:cubicBezTo>
                    <a:pt x="323" y="52"/>
                    <a:pt x="323" y="52"/>
                    <a:pt x="323" y="52"/>
                  </a:cubicBezTo>
                  <a:cubicBezTo>
                    <a:pt x="323" y="44"/>
                    <a:pt x="329" y="40"/>
                    <a:pt x="337" y="44"/>
                  </a:cubicBezTo>
                  <a:cubicBezTo>
                    <a:pt x="421" y="93"/>
                    <a:pt x="421" y="93"/>
                    <a:pt x="421" y="93"/>
                  </a:cubicBezTo>
                  <a:cubicBezTo>
                    <a:pt x="428" y="97"/>
                    <a:pt x="434" y="108"/>
                    <a:pt x="434" y="116"/>
                  </a:cubicBezTo>
                  <a:lnTo>
                    <a:pt x="434" y="16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3099"/>
            <p:cNvSpPr>
              <a:spLocks noEditPoints="1"/>
            </p:cNvSpPr>
            <p:nvPr/>
          </p:nvSpPr>
          <p:spPr bwMode="auto">
            <a:xfrm>
              <a:off x="5191125" y="1998663"/>
              <a:ext cx="1352550" cy="2652713"/>
            </a:xfrm>
            <a:custGeom>
              <a:avLst/>
              <a:gdLst>
                <a:gd name="T0" fmla="*/ 491 w 521"/>
                <a:gd name="T1" fmla="*/ 250 h 1022"/>
                <a:gd name="T2" fmla="*/ 376 w 521"/>
                <a:gd name="T3" fmla="*/ 183 h 1022"/>
                <a:gd name="T4" fmla="*/ 376 w 521"/>
                <a:gd name="T5" fmla="*/ 132 h 1022"/>
                <a:gd name="T6" fmla="*/ 335 w 521"/>
                <a:gd name="T7" fmla="*/ 62 h 1022"/>
                <a:gd name="T8" fmla="*/ 251 w 521"/>
                <a:gd name="T9" fmla="*/ 13 h 1022"/>
                <a:gd name="T10" fmla="*/ 210 w 521"/>
                <a:gd name="T11" fmla="*/ 37 h 1022"/>
                <a:gd name="T12" fmla="*/ 210 w 521"/>
                <a:gd name="T13" fmla="*/ 88 h 1022"/>
                <a:gd name="T14" fmla="*/ 69 w 521"/>
                <a:gd name="T15" fmla="*/ 6 h 1022"/>
                <a:gd name="T16" fmla="*/ 0 w 521"/>
                <a:gd name="T17" fmla="*/ 721 h 1022"/>
                <a:gd name="T18" fmla="*/ 521 w 521"/>
                <a:gd name="T19" fmla="*/ 1022 h 1022"/>
                <a:gd name="T20" fmla="*/ 491 w 521"/>
                <a:gd name="T21" fmla="*/ 250 h 1022"/>
                <a:gd name="T22" fmla="*/ 237 w 521"/>
                <a:gd name="T23" fmla="*/ 52 h 1022"/>
                <a:gd name="T24" fmla="*/ 251 w 521"/>
                <a:gd name="T25" fmla="*/ 45 h 1022"/>
                <a:gd name="T26" fmla="*/ 335 w 521"/>
                <a:gd name="T27" fmla="*/ 93 h 1022"/>
                <a:gd name="T28" fmla="*/ 349 w 521"/>
                <a:gd name="T29" fmla="*/ 117 h 1022"/>
                <a:gd name="T30" fmla="*/ 349 w 521"/>
                <a:gd name="T31" fmla="*/ 168 h 1022"/>
                <a:gd name="T32" fmla="*/ 237 w 521"/>
                <a:gd name="T33" fmla="*/ 104 h 1022"/>
                <a:gd name="T34" fmla="*/ 237 w 521"/>
                <a:gd name="T35" fmla="*/ 5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1" h="1022">
                  <a:moveTo>
                    <a:pt x="491" y="250"/>
                  </a:moveTo>
                  <a:cubicBezTo>
                    <a:pt x="376" y="183"/>
                    <a:pt x="376" y="183"/>
                    <a:pt x="376" y="183"/>
                  </a:cubicBezTo>
                  <a:cubicBezTo>
                    <a:pt x="376" y="132"/>
                    <a:pt x="376" y="132"/>
                    <a:pt x="376" y="132"/>
                  </a:cubicBezTo>
                  <a:cubicBezTo>
                    <a:pt x="376" y="107"/>
                    <a:pt x="358" y="75"/>
                    <a:pt x="335" y="62"/>
                  </a:cubicBezTo>
                  <a:cubicBezTo>
                    <a:pt x="251" y="13"/>
                    <a:pt x="251" y="13"/>
                    <a:pt x="251" y="13"/>
                  </a:cubicBezTo>
                  <a:cubicBezTo>
                    <a:pt x="229" y="0"/>
                    <a:pt x="210" y="11"/>
                    <a:pt x="210" y="37"/>
                  </a:cubicBezTo>
                  <a:cubicBezTo>
                    <a:pt x="210" y="88"/>
                    <a:pt x="210" y="88"/>
                    <a:pt x="210" y="88"/>
                  </a:cubicBezTo>
                  <a:cubicBezTo>
                    <a:pt x="69" y="6"/>
                    <a:pt x="69" y="6"/>
                    <a:pt x="69" y="6"/>
                  </a:cubicBezTo>
                  <a:cubicBezTo>
                    <a:pt x="0" y="721"/>
                    <a:pt x="0" y="721"/>
                    <a:pt x="0" y="721"/>
                  </a:cubicBezTo>
                  <a:cubicBezTo>
                    <a:pt x="521" y="1022"/>
                    <a:pt x="521" y="1022"/>
                    <a:pt x="521" y="1022"/>
                  </a:cubicBezTo>
                  <a:lnTo>
                    <a:pt x="491" y="250"/>
                  </a:lnTo>
                  <a:close/>
                  <a:moveTo>
                    <a:pt x="237" y="52"/>
                  </a:moveTo>
                  <a:cubicBezTo>
                    <a:pt x="237" y="44"/>
                    <a:pt x="244" y="40"/>
                    <a:pt x="251" y="45"/>
                  </a:cubicBezTo>
                  <a:cubicBezTo>
                    <a:pt x="335" y="93"/>
                    <a:pt x="335" y="93"/>
                    <a:pt x="335" y="93"/>
                  </a:cubicBezTo>
                  <a:cubicBezTo>
                    <a:pt x="343" y="98"/>
                    <a:pt x="349" y="108"/>
                    <a:pt x="349" y="117"/>
                  </a:cubicBezTo>
                  <a:cubicBezTo>
                    <a:pt x="349" y="168"/>
                    <a:pt x="349" y="168"/>
                    <a:pt x="349" y="168"/>
                  </a:cubicBezTo>
                  <a:cubicBezTo>
                    <a:pt x="237" y="104"/>
                    <a:pt x="237" y="104"/>
                    <a:pt x="237" y="104"/>
                  </a:cubicBezTo>
                  <a:lnTo>
                    <a:pt x="237" y="52"/>
                  </a:lnTo>
                  <a:close/>
                </a:path>
              </a:pathLst>
            </a:custGeom>
            <a:gradFill flip="none" rotWithShape="1">
              <a:gsLst>
                <a:gs pos="100000">
                  <a:schemeClr val="accent2">
                    <a:lumMod val="90000"/>
                  </a:schemeClr>
                </a:gs>
                <a:gs pos="0">
                  <a:schemeClr val="accent2"/>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3100"/>
            <p:cNvSpPr>
              <a:spLocks noEditPoints="1"/>
            </p:cNvSpPr>
            <p:nvPr/>
          </p:nvSpPr>
          <p:spPr bwMode="auto">
            <a:xfrm>
              <a:off x="4194175" y="2116138"/>
              <a:ext cx="3814763" cy="3008313"/>
            </a:xfrm>
            <a:custGeom>
              <a:avLst/>
              <a:gdLst>
                <a:gd name="T0" fmla="*/ 1468 w 1469"/>
                <a:gd name="T1" fmla="*/ 317 h 1159"/>
                <a:gd name="T2" fmla="*/ 1408 w 1469"/>
                <a:gd name="T3" fmla="*/ 502 h 1159"/>
                <a:gd name="T4" fmla="*/ 1265 w 1469"/>
                <a:gd name="T5" fmla="*/ 413 h 1159"/>
                <a:gd name="T6" fmla="*/ 1248 w 1469"/>
                <a:gd name="T7" fmla="*/ 595 h 1159"/>
                <a:gd name="T8" fmla="*/ 1096 w 1469"/>
                <a:gd name="T9" fmla="*/ 513 h 1159"/>
                <a:gd name="T10" fmla="*/ 1084 w 1469"/>
                <a:gd name="T11" fmla="*/ 689 h 1159"/>
                <a:gd name="T12" fmla="*/ 958 w 1469"/>
                <a:gd name="T13" fmla="*/ 615 h 1159"/>
                <a:gd name="T14" fmla="*/ 953 w 1469"/>
                <a:gd name="T15" fmla="*/ 605 h 1159"/>
                <a:gd name="T16" fmla="*/ 32 w 1469"/>
                <a:gd name="T17" fmla="*/ 3 h 1159"/>
                <a:gd name="T18" fmla="*/ 20 w 1469"/>
                <a:gd name="T19" fmla="*/ 0 h 1159"/>
                <a:gd name="T20" fmla="*/ 12 w 1469"/>
                <a:gd name="T21" fmla="*/ 2 h 1159"/>
                <a:gd name="T22" fmla="*/ 4 w 1469"/>
                <a:gd name="T23" fmla="*/ 9 h 1159"/>
                <a:gd name="T24" fmla="*/ 1 w 1469"/>
                <a:gd name="T25" fmla="*/ 16 h 1159"/>
                <a:gd name="T26" fmla="*/ 102 w 1469"/>
                <a:gd name="T27" fmla="*/ 671 h 1159"/>
                <a:gd name="T28" fmla="*/ 106 w 1469"/>
                <a:gd name="T29" fmla="*/ 679 h 1159"/>
                <a:gd name="T30" fmla="*/ 112 w 1469"/>
                <a:gd name="T31" fmla="*/ 685 h 1159"/>
                <a:gd name="T32" fmla="*/ 929 w 1469"/>
                <a:gd name="T33" fmla="*/ 1157 h 1159"/>
                <a:gd name="T34" fmla="*/ 938 w 1469"/>
                <a:gd name="T35" fmla="*/ 1159 h 1159"/>
                <a:gd name="T36" fmla="*/ 938 w 1469"/>
                <a:gd name="T37" fmla="*/ 1159 h 1159"/>
                <a:gd name="T38" fmla="*/ 945 w 1469"/>
                <a:gd name="T39" fmla="*/ 1157 h 1159"/>
                <a:gd name="T40" fmla="*/ 948 w 1469"/>
                <a:gd name="T41" fmla="*/ 1156 h 1159"/>
                <a:gd name="T42" fmla="*/ 1405 w 1469"/>
                <a:gd name="T43" fmla="*/ 890 h 1159"/>
                <a:gd name="T44" fmla="*/ 1410 w 1469"/>
                <a:gd name="T45" fmla="*/ 881 h 1159"/>
                <a:gd name="T46" fmla="*/ 583 w 1469"/>
                <a:gd name="T47" fmla="*/ 740 h 1159"/>
                <a:gd name="T48" fmla="*/ 421 w 1469"/>
                <a:gd name="T49" fmla="*/ 645 h 1159"/>
                <a:gd name="T50" fmla="*/ 408 w 1469"/>
                <a:gd name="T51" fmla="*/ 476 h 1159"/>
                <a:gd name="T52" fmla="*/ 748 w 1469"/>
                <a:gd name="T53" fmla="*/ 682 h 1159"/>
                <a:gd name="T54" fmla="*/ 606 w 1469"/>
                <a:gd name="T55" fmla="*/ 596 h 1159"/>
                <a:gd name="T56" fmla="*/ 917 w 1469"/>
                <a:gd name="T57" fmla="*/ 938 h 1159"/>
                <a:gd name="T58" fmla="*/ 917 w 1469"/>
                <a:gd name="T59" fmla="*/ 761 h 1159"/>
                <a:gd name="T60" fmla="*/ 917 w 1469"/>
                <a:gd name="T61" fmla="*/ 628 h 1159"/>
                <a:gd name="T62" fmla="*/ 605 w 1469"/>
                <a:gd name="T63" fmla="*/ 572 h 1159"/>
                <a:gd name="T64" fmla="*/ 747 w 1469"/>
                <a:gd name="T65" fmla="*/ 658 h 1159"/>
                <a:gd name="T66" fmla="*/ 416 w 1469"/>
                <a:gd name="T67" fmla="*/ 302 h 1159"/>
                <a:gd name="T68" fmla="*/ 407 w 1469"/>
                <a:gd name="T69" fmla="*/ 451 h 1159"/>
                <a:gd name="T70" fmla="*/ 395 w 1469"/>
                <a:gd name="T71" fmla="*/ 288 h 1159"/>
                <a:gd name="T72" fmla="*/ 78 w 1469"/>
                <a:gd name="T73" fmla="*/ 252 h 1159"/>
                <a:gd name="T74" fmla="*/ 230 w 1469"/>
                <a:gd name="T75" fmla="*/ 344 h 1159"/>
                <a:gd name="T76" fmla="*/ 111 w 1469"/>
                <a:gd name="T77" fmla="*/ 462 h 1159"/>
                <a:gd name="T78" fmla="*/ 115 w 1469"/>
                <a:gd name="T79" fmla="*/ 488 h 1159"/>
                <a:gd name="T80" fmla="*/ 141 w 1469"/>
                <a:gd name="T81" fmla="*/ 655 h 1159"/>
                <a:gd name="T82" fmla="*/ 422 w 1469"/>
                <a:gd name="T83" fmla="*/ 670 h 1159"/>
                <a:gd name="T84" fmla="*/ 271 w 1469"/>
                <a:gd name="T85" fmla="*/ 580 h 1159"/>
                <a:gd name="T86" fmla="*/ 591 w 1469"/>
                <a:gd name="T87" fmla="*/ 914 h 1159"/>
                <a:gd name="T88" fmla="*/ 615 w 1469"/>
                <a:gd name="T89" fmla="*/ 783 h 1159"/>
                <a:gd name="T90" fmla="*/ 622 w 1469"/>
                <a:gd name="T91" fmla="*/ 933 h 1159"/>
                <a:gd name="T92" fmla="*/ 917 w 1469"/>
                <a:gd name="T93" fmla="*/ 962 h 1159"/>
                <a:gd name="T94" fmla="*/ 771 w 1469"/>
                <a:gd name="T95" fmla="*/ 875 h 1159"/>
                <a:gd name="T96" fmla="*/ 1081 w 1469"/>
                <a:gd name="T97" fmla="*/ 1032 h 1159"/>
                <a:gd name="T98" fmla="*/ 1103 w 1469"/>
                <a:gd name="T99" fmla="*/ 880 h 1159"/>
                <a:gd name="T100" fmla="*/ 1101 w 1469"/>
                <a:gd name="T101" fmla="*/ 1020 h 1159"/>
                <a:gd name="T102" fmla="*/ 1386 w 1469"/>
                <a:gd name="T103" fmla="*/ 718 h 1159"/>
                <a:gd name="T104" fmla="*/ 1261 w 1469"/>
                <a:gd name="T105" fmla="*/ 790 h 1159"/>
                <a:gd name="T106" fmla="*/ 1262 w 1469"/>
                <a:gd name="T107" fmla="*/ 766 h 1159"/>
                <a:gd name="T108" fmla="*/ 1247 w 1469"/>
                <a:gd name="T109" fmla="*/ 619 h 1159"/>
                <a:gd name="T110" fmla="*/ 1104 w 1469"/>
                <a:gd name="T111" fmla="*/ 701 h 1159"/>
                <a:gd name="T112" fmla="*/ 1082 w 1469"/>
                <a:gd name="T113" fmla="*/ 868 h 1159"/>
                <a:gd name="T114" fmla="*/ 1084 w 1469"/>
                <a:gd name="T115" fmla="*/ 71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69" h="1159">
                  <a:moveTo>
                    <a:pt x="1410" y="881"/>
                  </a:moveTo>
                  <a:cubicBezTo>
                    <a:pt x="1410" y="880"/>
                    <a:pt x="1411" y="880"/>
                    <a:pt x="1411" y="879"/>
                  </a:cubicBezTo>
                  <a:cubicBezTo>
                    <a:pt x="1468" y="317"/>
                    <a:pt x="1468" y="317"/>
                    <a:pt x="1468" y="317"/>
                  </a:cubicBezTo>
                  <a:cubicBezTo>
                    <a:pt x="1469" y="306"/>
                    <a:pt x="1461" y="296"/>
                    <a:pt x="1450" y="295"/>
                  </a:cubicBezTo>
                  <a:cubicBezTo>
                    <a:pt x="1438" y="294"/>
                    <a:pt x="1428" y="302"/>
                    <a:pt x="1427" y="313"/>
                  </a:cubicBezTo>
                  <a:cubicBezTo>
                    <a:pt x="1408" y="502"/>
                    <a:pt x="1408" y="502"/>
                    <a:pt x="1408" y="502"/>
                  </a:cubicBezTo>
                  <a:cubicBezTo>
                    <a:pt x="1269" y="582"/>
                    <a:pt x="1269" y="582"/>
                    <a:pt x="1269" y="582"/>
                  </a:cubicBezTo>
                  <a:cubicBezTo>
                    <a:pt x="1275" y="424"/>
                    <a:pt x="1275" y="424"/>
                    <a:pt x="1275" y="424"/>
                  </a:cubicBezTo>
                  <a:cubicBezTo>
                    <a:pt x="1275" y="418"/>
                    <a:pt x="1270" y="414"/>
                    <a:pt x="1265" y="413"/>
                  </a:cubicBezTo>
                  <a:cubicBezTo>
                    <a:pt x="1265" y="413"/>
                    <a:pt x="1265" y="413"/>
                    <a:pt x="1264" y="413"/>
                  </a:cubicBezTo>
                  <a:cubicBezTo>
                    <a:pt x="1259" y="413"/>
                    <a:pt x="1254" y="418"/>
                    <a:pt x="1254" y="423"/>
                  </a:cubicBezTo>
                  <a:cubicBezTo>
                    <a:pt x="1248" y="595"/>
                    <a:pt x="1248" y="595"/>
                    <a:pt x="1248" y="595"/>
                  </a:cubicBezTo>
                  <a:cubicBezTo>
                    <a:pt x="1105" y="677"/>
                    <a:pt x="1105" y="677"/>
                    <a:pt x="1105" y="677"/>
                  </a:cubicBezTo>
                  <a:cubicBezTo>
                    <a:pt x="1106" y="524"/>
                    <a:pt x="1106" y="524"/>
                    <a:pt x="1106" y="524"/>
                  </a:cubicBezTo>
                  <a:cubicBezTo>
                    <a:pt x="1106" y="518"/>
                    <a:pt x="1102" y="513"/>
                    <a:pt x="1096" y="513"/>
                  </a:cubicBezTo>
                  <a:cubicBezTo>
                    <a:pt x="1096" y="513"/>
                    <a:pt x="1096" y="513"/>
                    <a:pt x="1096" y="513"/>
                  </a:cubicBezTo>
                  <a:cubicBezTo>
                    <a:pt x="1090" y="513"/>
                    <a:pt x="1086" y="518"/>
                    <a:pt x="1086" y="523"/>
                  </a:cubicBezTo>
                  <a:cubicBezTo>
                    <a:pt x="1084" y="689"/>
                    <a:pt x="1084" y="689"/>
                    <a:pt x="1084" y="689"/>
                  </a:cubicBezTo>
                  <a:cubicBezTo>
                    <a:pt x="958" y="762"/>
                    <a:pt x="958" y="762"/>
                    <a:pt x="958" y="762"/>
                  </a:cubicBezTo>
                  <a:cubicBezTo>
                    <a:pt x="958" y="617"/>
                    <a:pt x="958" y="617"/>
                    <a:pt x="958" y="617"/>
                  </a:cubicBezTo>
                  <a:cubicBezTo>
                    <a:pt x="958" y="617"/>
                    <a:pt x="958" y="616"/>
                    <a:pt x="958" y="615"/>
                  </a:cubicBezTo>
                  <a:cubicBezTo>
                    <a:pt x="958" y="614"/>
                    <a:pt x="957" y="613"/>
                    <a:pt x="957" y="611"/>
                  </a:cubicBezTo>
                  <a:cubicBezTo>
                    <a:pt x="957" y="610"/>
                    <a:pt x="956" y="609"/>
                    <a:pt x="955" y="608"/>
                  </a:cubicBezTo>
                  <a:cubicBezTo>
                    <a:pt x="955" y="607"/>
                    <a:pt x="954" y="606"/>
                    <a:pt x="953" y="605"/>
                  </a:cubicBezTo>
                  <a:cubicBezTo>
                    <a:pt x="952" y="603"/>
                    <a:pt x="951" y="603"/>
                    <a:pt x="950" y="602"/>
                  </a:cubicBezTo>
                  <a:cubicBezTo>
                    <a:pt x="950" y="601"/>
                    <a:pt x="950" y="601"/>
                    <a:pt x="949" y="600"/>
                  </a:cubicBezTo>
                  <a:cubicBezTo>
                    <a:pt x="32" y="3"/>
                    <a:pt x="32" y="3"/>
                    <a:pt x="32" y="3"/>
                  </a:cubicBezTo>
                  <a:cubicBezTo>
                    <a:pt x="31" y="3"/>
                    <a:pt x="30" y="2"/>
                    <a:pt x="29" y="2"/>
                  </a:cubicBezTo>
                  <a:cubicBezTo>
                    <a:pt x="28" y="1"/>
                    <a:pt x="26" y="1"/>
                    <a:pt x="25" y="0"/>
                  </a:cubicBezTo>
                  <a:cubicBezTo>
                    <a:pt x="23" y="0"/>
                    <a:pt x="22" y="0"/>
                    <a:pt x="20" y="0"/>
                  </a:cubicBezTo>
                  <a:cubicBezTo>
                    <a:pt x="19" y="0"/>
                    <a:pt x="18" y="0"/>
                    <a:pt x="17" y="0"/>
                  </a:cubicBezTo>
                  <a:cubicBezTo>
                    <a:pt x="17" y="0"/>
                    <a:pt x="17" y="0"/>
                    <a:pt x="17" y="0"/>
                  </a:cubicBezTo>
                  <a:cubicBezTo>
                    <a:pt x="15" y="1"/>
                    <a:pt x="14" y="1"/>
                    <a:pt x="12" y="2"/>
                  </a:cubicBezTo>
                  <a:cubicBezTo>
                    <a:pt x="11" y="2"/>
                    <a:pt x="10" y="3"/>
                    <a:pt x="9" y="3"/>
                  </a:cubicBezTo>
                  <a:cubicBezTo>
                    <a:pt x="8" y="4"/>
                    <a:pt x="8" y="5"/>
                    <a:pt x="7" y="6"/>
                  </a:cubicBezTo>
                  <a:cubicBezTo>
                    <a:pt x="6" y="7"/>
                    <a:pt x="5" y="7"/>
                    <a:pt x="4" y="9"/>
                  </a:cubicBezTo>
                  <a:cubicBezTo>
                    <a:pt x="4" y="9"/>
                    <a:pt x="3" y="9"/>
                    <a:pt x="3" y="9"/>
                  </a:cubicBezTo>
                  <a:cubicBezTo>
                    <a:pt x="3" y="10"/>
                    <a:pt x="3" y="11"/>
                    <a:pt x="2" y="12"/>
                  </a:cubicBezTo>
                  <a:cubicBezTo>
                    <a:pt x="2" y="13"/>
                    <a:pt x="1" y="14"/>
                    <a:pt x="1" y="16"/>
                  </a:cubicBezTo>
                  <a:cubicBezTo>
                    <a:pt x="0" y="17"/>
                    <a:pt x="0" y="19"/>
                    <a:pt x="0" y="20"/>
                  </a:cubicBezTo>
                  <a:cubicBezTo>
                    <a:pt x="0" y="21"/>
                    <a:pt x="0" y="22"/>
                    <a:pt x="0" y="23"/>
                  </a:cubicBezTo>
                  <a:cubicBezTo>
                    <a:pt x="102" y="671"/>
                    <a:pt x="102" y="671"/>
                    <a:pt x="102" y="671"/>
                  </a:cubicBezTo>
                  <a:cubicBezTo>
                    <a:pt x="102" y="671"/>
                    <a:pt x="102" y="671"/>
                    <a:pt x="103" y="672"/>
                  </a:cubicBezTo>
                  <a:cubicBezTo>
                    <a:pt x="103" y="673"/>
                    <a:pt x="103" y="674"/>
                    <a:pt x="104" y="675"/>
                  </a:cubicBezTo>
                  <a:cubicBezTo>
                    <a:pt x="104" y="676"/>
                    <a:pt x="105" y="678"/>
                    <a:pt x="106" y="679"/>
                  </a:cubicBezTo>
                  <a:cubicBezTo>
                    <a:pt x="106" y="680"/>
                    <a:pt x="107" y="680"/>
                    <a:pt x="107" y="681"/>
                  </a:cubicBezTo>
                  <a:cubicBezTo>
                    <a:pt x="109" y="682"/>
                    <a:pt x="110" y="683"/>
                    <a:pt x="111" y="684"/>
                  </a:cubicBezTo>
                  <a:cubicBezTo>
                    <a:pt x="111" y="684"/>
                    <a:pt x="112" y="685"/>
                    <a:pt x="112" y="685"/>
                  </a:cubicBezTo>
                  <a:cubicBezTo>
                    <a:pt x="928" y="1156"/>
                    <a:pt x="928" y="1156"/>
                    <a:pt x="928" y="1156"/>
                  </a:cubicBezTo>
                  <a:cubicBezTo>
                    <a:pt x="928" y="1156"/>
                    <a:pt x="928" y="1156"/>
                    <a:pt x="928" y="1156"/>
                  </a:cubicBezTo>
                  <a:cubicBezTo>
                    <a:pt x="928" y="1156"/>
                    <a:pt x="929" y="1156"/>
                    <a:pt x="929" y="1157"/>
                  </a:cubicBezTo>
                  <a:cubicBezTo>
                    <a:pt x="930" y="1157"/>
                    <a:pt x="930" y="1157"/>
                    <a:pt x="931" y="1157"/>
                  </a:cubicBezTo>
                  <a:cubicBezTo>
                    <a:pt x="931" y="1157"/>
                    <a:pt x="931" y="1157"/>
                    <a:pt x="931" y="1157"/>
                  </a:cubicBezTo>
                  <a:cubicBezTo>
                    <a:pt x="933" y="1158"/>
                    <a:pt x="935" y="1159"/>
                    <a:pt x="938" y="1159"/>
                  </a:cubicBezTo>
                  <a:cubicBezTo>
                    <a:pt x="938" y="1159"/>
                    <a:pt x="938" y="1159"/>
                    <a:pt x="938" y="1159"/>
                  </a:cubicBezTo>
                  <a:cubicBezTo>
                    <a:pt x="938" y="1159"/>
                    <a:pt x="938" y="1159"/>
                    <a:pt x="938" y="1159"/>
                  </a:cubicBezTo>
                  <a:cubicBezTo>
                    <a:pt x="938" y="1159"/>
                    <a:pt x="938" y="1159"/>
                    <a:pt x="938" y="1159"/>
                  </a:cubicBezTo>
                  <a:cubicBezTo>
                    <a:pt x="938" y="1159"/>
                    <a:pt x="938" y="1159"/>
                    <a:pt x="938" y="1159"/>
                  </a:cubicBezTo>
                  <a:cubicBezTo>
                    <a:pt x="940" y="1159"/>
                    <a:pt x="942" y="1158"/>
                    <a:pt x="945" y="1157"/>
                  </a:cubicBezTo>
                  <a:cubicBezTo>
                    <a:pt x="945" y="1157"/>
                    <a:pt x="945" y="1157"/>
                    <a:pt x="945" y="1157"/>
                  </a:cubicBezTo>
                  <a:cubicBezTo>
                    <a:pt x="945" y="1157"/>
                    <a:pt x="946" y="1157"/>
                    <a:pt x="946" y="1157"/>
                  </a:cubicBezTo>
                  <a:cubicBezTo>
                    <a:pt x="947" y="1156"/>
                    <a:pt x="947" y="1156"/>
                    <a:pt x="948" y="1156"/>
                  </a:cubicBezTo>
                  <a:cubicBezTo>
                    <a:pt x="948" y="1156"/>
                    <a:pt x="948" y="1156"/>
                    <a:pt x="948" y="1156"/>
                  </a:cubicBezTo>
                  <a:cubicBezTo>
                    <a:pt x="1401" y="895"/>
                    <a:pt x="1401" y="895"/>
                    <a:pt x="1401" y="895"/>
                  </a:cubicBezTo>
                  <a:cubicBezTo>
                    <a:pt x="1401" y="894"/>
                    <a:pt x="1402" y="894"/>
                    <a:pt x="1402" y="893"/>
                  </a:cubicBezTo>
                  <a:cubicBezTo>
                    <a:pt x="1403" y="892"/>
                    <a:pt x="1404" y="892"/>
                    <a:pt x="1405" y="890"/>
                  </a:cubicBezTo>
                  <a:cubicBezTo>
                    <a:pt x="1406" y="890"/>
                    <a:pt x="1407" y="889"/>
                    <a:pt x="1408" y="888"/>
                  </a:cubicBezTo>
                  <a:cubicBezTo>
                    <a:pt x="1408" y="887"/>
                    <a:pt x="1409" y="885"/>
                    <a:pt x="1409" y="884"/>
                  </a:cubicBezTo>
                  <a:cubicBezTo>
                    <a:pt x="1410" y="883"/>
                    <a:pt x="1410" y="882"/>
                    <a:pt x="1410" y="881"/>
                  </a:cubicBezTo>
                  <a:close/>
                  <a:moveTo>
                    <a:pt x="430" y="489"/>
                  </a:moveTo>
                  <a:cubicBezTo>
                    <a:pt x="575" y="577"/>
                    <a:pt x="575" y="577"/>
                    <a:pt x="575" y="577"/>
                  </a:cubicBezTo>
                  <a:cubicBezTo>
                    <a:pt x="583" y="740"/>
                    <a:pt x="583" y="740"/>
                    <a:pt x="583" y="740"/>
                  </a:cubicBezTo>
                  <a:cubicBezTo>
                    <a:pt x="442" y="658"/>
                    <a:pt x="442" y="658"/>
                    <a:pt x="442" y="658"/>
                  </a:cubicBezTo>
                  <a:lnTo>
                    <a:pt x="430" y="489"/>
                  </a:lnTo>
                  <a:close/>
                  <a:moveTo>
                    <a:pt x="421" y="645"/>
                  </a:moveTo>
                  <a:cubicBezTo>
                    <a:pt x="268" y="555"/>
                    <a:pt x="268" y="555"/>
                    <a:pt x="268" y="555"/>
                  </a:cubicBezTo>
                  <a:cubicBezTo>
                    <a:pt x="254" y="383"/>
                    <a:pt x="254" y="383"/>
                    <a:pt x="254" y="383"/>
                  </a:cubicBezTo>
                  <a:cubicBezTo>
                    <a:pt x="408" y="476"/>
                    <a:pt x="408" y="476"/>
                    <a:pt x="408" y="476"/>
                  </a:cubicBezTo>
                  <a:lnTo>
                    <a:pt x="421" y="645"/>
                  </a:lnTo>
                  <a:close/>
                  <a:moveTo>
                    <a:pt x="606" y="596"/>
                  </a:moveTo>
                  <a:cubicBezTo>
                    <a:pt x="748" y="682"/>
                    <a:pt x="748" y="682"/>
                    <a:pt x="748" y="682"/>
                  </a:cubicBezTo>
                  <a:cubicBezTo>
                    <a:pt x="750" y="839"/>
                    <a:pt x="750" y="839"/>
                    <a:pt x="750" y="839"/>
                  </a:cubicBezTo>
                  <a:cubicBezTo>
                    <a:pt x="614" y="759"/>
                    <a:pt x="614" y="759"/>
                    <a:pt x="614" y="759"/>
                  </a:cubicBezTo>
                  <a:lnTo>
                    <a:pt x="606" y="596"/>
                  </a:lnTo>
                  <a:close/>
                  <a:moveTo>
                    <a:pt x="768" y="694"/>
                  </a:moveTo>
                  <a:cubicBezTo>
                    <a:pt x="917" y="785"/>
                    <a:pt x="917" y="785"/>
                    <a:pt x="917" y="785"/>
                  </a:cubicBezTo>
                  <a:cubicBezTo>
                    <a:pt x="917" y="938"/>
                    <a:pt x="917" y="938"/>
                    <a:pt x="917" y="938"/>
                  </a:cubicBezTo>
                  <a:cubicBezTo>
                    <a:pt x="770" y="851"/>
                    <a:pt x="770" y="851"/>
                    <a:pt x="770" y="851"/>
                  </a:cubicBezTo>
                  <a:lnTo>
                    <a:pt x="768" y="694"/>
                  </a:lnTo>
                  <a:close/>
                  <a:moveTo>
                    <a:pt x="917" y="761"/>
                  </a:moveTo>
                  <a:cubicBezTo>
                    <a:pt x="768" y="670"/>
                    <a:pt x="768" y="670"/>
                    <a:pt x="768" y="670"/>
                  </a:cubicBezTo>
                  <a:cubicBezTo>
                    <a:pt x="766" y="530"/>
                    <a:pt x="766" y="530"/>
                    <a:pt x="766" y="530"/>
                  </a:cubicBezTo>
                  <a:cubicBezTo>
                    <a:pt x="917" y="628"/>
                    <a:pt x="917" y="628"/>
                    <a:pt x="917" y="628"/>
                  </a:cubicBezTo>
                  <a:lnTo>
                    <a:pt x="917" y="761"/>
                  </a:lnTo>
                  <a:close/>
                  <a:moveTo>
                    <a:pt x="747" y="658"/>
                  </a:moveTo>
                  <a:cubicBezTo>
                    <a:pt x="605" y="572"/>
                    <a:pt x="605" y="572"/>
                    <a:pt x="605" y="572"/>
                  </a:cubicBezTo>
                  <a:cubicBezTo>
                    <a:pt x="598" y="420"/>
                    <a:pt x="598" y="420"/>
                    <a:pt x="598" y="420"/>
                  </a:cubicBezTo>
                  <a:cubicBezTo>
                    <a:pt x="745" y="516"/>
                    <a:pt x="745" y="516"/>
                    <a:pt x="745" y="516"/>
                  </a:cubicBezTo>
                  <a:lnTo>
                    <a:pt x="747" y="658"/>
                  </a:lnTo>
                  <a:close/>
                  <a:moveTo>
                    <a:pt x="574" y="553"/>
                  </a:moveTo>
                  <a:cubicBezTo>
                    <a:pt x="428" y="464"/>
                    <a:pt x="428" y="464"/>
                    <a:pt x="428" y="464"/>
                  </a:cubicBezTo>
                  <a:cubicBezTo>
                    <a:pt x="416" y="302"/>
                    <a:pt x="416" y="302"/>
                    <a:pt x="416" y="302"/>
                  </a:cubicBezTo>
                  <a:cubicBezTo>
                    <a:pt x="566" y="400"/>
                    <a:pt x="566" y="400"/>
                    <a:pt x="566" y="400"/>
                  </a:cubicBezTo>
                  <a:lnTo>
                    <a:pt x="574" y="553"/>
                  </a:lnTo>
                  <a:close/>
                  <a:moveTo>
                    <a:pt x="407" y="451"/>
                  </a:moveTo>
                  <a:cubicBezTo>
                    <a:pt x="252" y="358"/>
                    <a:pt x="252" y="358"/>
                    <a:pt x="252" y="358"/>
                  </a:cubicBezTo>
                  <a:cubicBezTo>
                    <a:pt x="237" y="186"/>
                    <a:pt x="237" y="186"/>
                    <a:pt x="237" y="186"/>
                  </a:cubicBezTo>
                  <a:cubicBezTo>
                    <a:pt x="395" y="288"/>
                    <a:pt x="395" y="288"/>
                    <a:pt x="395" y="288"/>
                  </a:cubicBezTo>
                  <a:lnTo>
                    <a:pt x="407" y="451"/>
                  </a:lnTo>
                  <a:close/>
                  <a:moveTo>
                    <a:pt x="230" y="344"/>
                  </a:moveTo>
                  <a:cubicBezTo>
                    <a:pt x="78" y="252"/>
                    <a:pt x="78" y="252"/>
                    <a:pt x="78" y="252"/>
                  </a:cubicBezTo>
                  <a:cubicBezTo>
                    <a:pt x="48" y="62"/>
                    <a:pt x="48" y="62"/>
                    <a:pt x="48" y="62"/>
                  </a:cubicBezTo>
                  <a:cubicBezTo>
                    <a:pt x="216" y="172"/>
                    <a:pt x="216" y="172"/>
                    <a:pt x="216" y="172"/>
                  </a:cubicBezTo>
                  <a:lnTo>
                    <a:pt x="230" y="344"/>
                  </a:lnTo>
                  <a:close/>
                  <a:moveTo>
                    <a:pt x="232" y="370"/>
                  </a:moveTo>
                  <a:cubicBezTo>
                    <a:pt x="247" y="542"/>
                    <a:pt x="247" y="542"/>
                    <a:pt x="247" y="542"/>
                  </a:cubicBezTo>
                  <a:cubicBezTo>
                    <a:pt x="111" y="462"/>
                    <a:pt x="111" y="462"/>
                    <a:pt x="111" y="462"/>
                  </a:cubicBezTo>
                  <a:cubicBezTo>
                    <a:pt x="82" y="278"/>
                    <a:pt x="82" y="278"/>
                    <a:pt x="82" y="278"/>
                  </a:cubicBezTo>
                  <a:lnTo>
                    <a:pt x="232" y="370"/>
                  </a:lnTo>
                  <a:close/>
                  <a:moveTo>
                    <a:pt x="115" y="488"/>
                  </a:moveTo>
                  <a:cubicBezTo>
                    <a:pt x="249" y="567"/>
                    <a:pt x="249" y="567"/>
                    <a:pt x="249" y="567"/>
                  </a:cubicBezTo>
                  <a:cubicBezTo>
                    <a:pt x="262" y="725"/>
                    <a:pt x="262" y="725"/>
                    <a:pt x="262" y="725"/>
                  </a:cubicBezTo>
                  <a:cubicBezTo>
                    <a:pt x="141" y="655"/>
                    <a:pt x="141" y="655"/>
                    <a:pt x="141" y="655"/>
                  </a:cubicBezTo>
                  <a:lnTo>
                    <a:pt x="115" y="488"/>
                  </a:lnTo>
                  <a:close/>
                  <a:moveTo>
                    <a:pt x="271" y="580"/>
                  </a:moveTo>
                  <a:cubicBezTo>
                    <a:pt x="422" y="670"/>
                    <a:pt x="422" y="670"/>
                    <a:pt x="422" y="670"/>
                  </a:cubicBezTo>
                  <a:cubicBezTo>
                    <a:pt x="434" y="824"/>
                    <a:pt x="434" y="824"/>
                    <a:pt x="434" y="824"/>
                  </a:cubicBezTo>
                  <a:cubicBezTo>
                    <a:pt x="284" y="737"/>
                    <a:pt x="284" y="737"/>
                    <a:pt x="284" y="737"/>
                  </a:cubicBezTo>
                  <a:lnTo>
                    <a:pt x="271" y="580"/>
                  </a:lnTo>
                  <a:close/>
                  <a:moveTo>
                    <a:pt x="444" y="682"/>
                  </a:moveTo>
                  <a:cubicBezTo>
                    <a:pt x="584" y="765"/>
                    <a:pt x="584" y="765"/>
                    <a:pt x="584" y="765"/>
                  </a:cubicBezTo>
                  <a:cubicBezTo>
                    <a:pt x="591" y="914"/>
                    <a:pt x="591" y="914"/>
                    <a:pt x="591" y="914"/>
                  </a:cubicBezTo>
                  <a:cubicBezTo>
                    <a:pt x="455" y="836"/>
                    <a:pt x="455" y="836"/>
                    <a:pt x="455" y="836"/>
                  </a:cubicBezTo>
                  <a:lnTo>
                    <a:pt x="444" y="682"/>
                  </a:lnTo>
                  <a:close/>
                  <a:moveTo>
                    <a:pt x="615" y="783"/>
                  </a:moveTo>
                  <a:cubicBezTo>
                    <a:pt x="750" y="863"/>
                    <a:pt x="750" y="863"/>
                    <a:pt x="750" y="863"/>
                  </a:cubicBezTo>
                  <a:cubicBezTo>
                    <a:pt x="752" y="1008"/>
                    <a:pt x="752" y="1008"/>
                    <a:pt x="752" y="1008"/>
                  </a:cubicBezTo>
                  <a:cubicBezTo>
                    <a:pt x="622" y="933"/>
                    <a:pt x="622" y="933"/>
                    <a:pt x="622" y="933"/>
                  </a:cubicBezTo>
                  <a:lnTo>
                    <a:pt x="615" y="783"/>
                  </a:lnTo>
                  <a:close/>
                  <a:moveTo>
                    <a:pt x="771" y="875"/>
                  </a:moveTo>
                  <a:cubicBezTo>
                    <a:pt x="917" y="962"/>
                    <a:pt x="917" y="962"/>
                    <a:pt x="917" y="962"/>
                  </a:cubicBezTo>
                  <a:cubicBezTo>
                    <a:pt x="917" y="1103"/>
                    <a:pt x="917" y="1103"/>
                    <a:pt x="917" y="1103"/>
                  </a:cubicBezTo>
                  <a:cubicBezTo>
                    <a:pt x="773" y="1019"/>
                    <a:pt x="773" y="1019"/>
                    <a:pt x="773" y="1019"/>
                  </a:cubicBezTo>
                  <a:lnTo>
                    <a:pt x="771" y="875"/>
                  </a:lnTo>
                  <a:close/>
                  <a:moveTo>
                    <a:pt x="958" y="962"/>
                  </a:moveTo>
                  <a:cubicBezTo>
                    <a:pt x="1082" y="891"/>
                    <a:pt x="1082" y="891"/>
                    <a:pt x="1082" y="891"/>
                  </a:cubicBezTo>
                  <a:cubicBezTo>
                    <a:pt x="1081" y="1032"/>
                    <a:pt x="1081" y="1032"/>
                    <a:pt x="1081" y="1032"/>
                  </a:cubicBezTo>
                  <a:cubicBezTo>
                    <a:pt x="958" y="1103"/>
                    <a:pt x="958" y="1103"/>
                    <a:pt x="958" y="1103"/>
                  </a:cubicBezTo>
                  <a:lnTo>
                    <a:pt x="958" y="962"/>
                  </a:lnTo>
                  <a:close/>
                  <a:moveTo>
                    <a:pt x="1103" y="880"/>
                  </a:moveTo>
                  <a:cubicBezTo>
                    <a:pt x="1240" y="802"/>
                    <a:pt x="1240" y="802"/>
                    <a:pt x="1240" y="802"/>
                  </a:cubicBezTo>
                  <a:cubicBezTo>
                    <a:pt x="1234" y="944"/>
                    <a:pt x="1234" y="944"/>
                    <a:pt x="1234" y="944"/>
                  </a:cubicBezTo>
                  <a:cubicBezTo>
                    <a:pt x="1101" y="1020"/>
                    <a:pt x="1101" y="1020"/>
                    <a:pt x="1101" y="1020"/>
                  </a:cubicBezTo>
                  <a:lnTo>
                    <a:pt x="1103" y="880"/>
                  </a:lnTo>
                  <a:close/>
                  <a:moveTo>
                    <a:pt x="1261" y="790"/>
                  </a:moveTo>
                  <a:cubicBezTo>
                    <a:pt x="1386" y="718"/>
                    <a:pt x="1386" y="718"/>
                    <a:pt x="1386" y="718"/>
                  </a:cubicBezTo>
                  <a:cubicBezTo>
                    <a:pt x="1371" y="864"/>
                    <a:pt x="1371" y="864"/>
                    <a:pt x="1371" y="864"/>
                  </a:cubicBezTo>
                  <a:cubicBezTo>
                    <a:pt x="1255" y="932"/>
                    <a:pt x="1255" y="932"/>
                    <a:pt x="1255" y="932"/>
                  </a:cubicBezTo>
                  <a:lnTo>
                    <a:pt x="1261" y="790"/>
                  </a:lnTo>
                  <a:close/>
                  <a:moveTo>
                    <a:pt x="1405" y="527"/>
                  </a:moveTo>
                  <a:cubicBezTo>
                    <a:pt x="1389" y="693"/>
                    <a:pt x="1389" y="693"/>
                    <a:pt x="1389" y="693"/>
                  </a:cubicBezTo>
                  <a:cubicBezTo>
                    <a:pt x="1262" y="766"/>
                    <a:pt x="1262" y="766"/>
                    <a:pt x="1262" y="766"/>
                  </a:cubicBezTo>
                  <a:cubicBezTo>
                    <a:pt x="1268" y="607"/>
                    <a:pt x="1268" y="607"/>
                    <a:pt x="1268" y="607"/>
                  </a:cubicBezTo>
                  <a:lnTo>
                    <a:pt x="1405" y="527"/>
                  </a:lnTo>
                  <a:close/>
                  <a:moveTo>
                    <a:pt x="1247" y="619"/>
                  </a:moveTo>
                  <a:cubicBezTo>
                    <a:pt x="1241" y="778"/>
                    <a:pt x="1241" y="778"/>
                    <a:pt x="1241" y="778"/>
                  </a:cubicBezTo>
                  <a:cubicBezTo>
                    <a:pt x="1103" y="856"/>
                    <a:pt x="1103" y="856"/>
                    <a:pt x="1103" y="856"/>
                  </a:cubicBezTo>
                  <a:cubicBezTo>
                    <a:pt x="1104" y="701"/>
                    <a:pt x="1104" y="701"/>
                    <a:pt x="1104" y="701"/>
                  </a:cubicBezTo>
                  <a:lnTo>
                    <a:pt x="1247" y="619"/>
                  </a:lnTo>
                  <a:close/>
                  <a:moveTo>
                    <a:pt x="1084" y="713"/>
                  </a:moveTo>
                  <a:cubicBezTo>
                    <a:pt x="1082" y="868"/>
                    <a:pt x="1082" y="868"/>
                    <a:pt x="1082" y="868"/>
                  </a:cubicBezTo>
                  <a:cubicBezTo>
                    <a:pt x="958" y="939"/>
                    <a:pt x="958" y="939"/>
                    <a:pt x="958" y="939"/>
                  </a:cubicBezTo>
                  <a:cubicBezTo>
                    <a:pt x="958" y="785"/>
                    <a:pt x="958" y="785"/>
                    <a:pt x="958" y="785"/>
                  </a:cubicBezTo>
                  <a:lnTo>
                    <a:pt x="1084" y="713"/>
                  </a:ln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3101"/>
            <p:cNvSpPr>
              <a:spLocks/>
            </p:cNvSpPr>
            <p:nvPr/>
          </p:nvSpPr>
          <p:spPr bwMode="auto">
            <a:xfrm>
              <a:off x="6870700" y="3076575"/>
              <a:ext cx="831850" cy="1398588"/>
            </a:xfrm>
            <a:custGeom>
              <a:avLst/>
              <a:gdLst>
                <a:gd name="T0" fmla="*/ 10 w 524"/>
                <a:gd name="T1" fmla="*/ 309 h 881"/>
                <a:gd name="T2" fmla="*/ 0 w 524"/>
                <a:gd name="T3" fmla="*/ 881 h 881"/>
                <a:gd name="T4" fmla="*/ 494 w 524"/>
                <a:gd name="T5" fmla="*/ 600 h 881"/>
                <a:gd name="T6" fmla="*/ 524 w 524"/>
                <a:gd name="T7" fmla="*/ 0 h 881"/>
                <a:gd name="T8" fmla="*/ 10 w 524"/>
                <a:gd name="T9" fmla="*/ 309 h 881"/>
              </a:gdLst>
              <a:ahLst/>
              <a:cxnLst>
                <a:cxn ang="0">
                  <a:pos x="T0" y="T1"/>
                </a:cxn>
                <a:cxn ang="0">
                  <a:pos x="T2" y="T3"/>
                </a:cxn>
                <a:cxn ang="0">
                  <a:pos x="T4" y="T5"/>
                </a:cxn>
                <a:cxn ang="0">
                  <a:pos x="T6" y="T7"/>
                </a:cxn>
                <a:cxn ang="0">
                  <a:pos x="T8" y="T9"/>
                </a:cxn>
              </a:cxnLst>
              <a:rect l="0" t="0" r="r" b="b"/>
              <a:pathLst>
                <a:path w="524" h="881">
                  <a:moveTo>
                    <a:pt x="10" y="309"/>
                  </a:moveTo>
                  <a:lnTo>
                    <a:pt x="0" y="881"/>
                  </a:lnTo>
                  <a:lnTo>
                    <a:pt x="494" y="600"/>
                  </a:lnTo>
                  <a:lnTo>
                    <a:pt x="524" y="0"/>
                  </a:lnTo>
                  <a:lnTo>
                    <a:pt x="10" y="30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3102"/>
            <p:cNvSpPr>
              <a:spLocks/>
            </p:cNvSpPr>
            <p:nvPr/>
          </p:nvSpPr>
          <p:spPr bwMode="auto">
            <a:xfrm>
              <a:off x="6307138" y="2689225"/>
              <a:ext cx="1724025" cy="1108075"/>
            </a:xfrm>
            <a:custGeom>
              <a:avLst/>
              <a:gdLst>
                <a:gd name="T0" fmla="*/ 6 w 664"/>
                <a:gd name="T1" fmla="*/ 320 h 427"/>
                <a:gd name="T2" fmla="*/ 32 w 664"/>
                <a:gd name="T3" fmla="*/ 306 h 427"/>
                <a:gd name="T4" fmla="*/ 48 w 664"/>
                <a:gd name="T5" fmla="*/ 311 h 427"/>
                <a:gd name="T6" fmla="*/ 125 w 664"/>
                <a:gd name="T7" fmla="*/ 360 h 427"/>
                <a:gd name="T8" fmla="*/ 575 w 664"/>
                <a:gd name="T9" fmla="*/ 93 h 427"/>
                <a:gd name="T10" fmla="*/ 518 w 664"/>
                <a:gd name="T11" fmla="*/ 56 h 427"/>
                <a:gd name="T12" fmla="*/ 509 w 664"/>
                <a:gd name="T13" fmla="*/ 14 h 427"/>
                <a:gd name="T14" fmla="*/ 534 w 664"/>
                <a:gd name="T15" fmla="*/ 0 h 427"/>
                <a:gd name="T16" fmla="*/ 551 w 664"/>
                <a:gd name="T17" fmla="*/ 5 h 427"/>
                <a:gd name="T18" fmla="*/ 650 w 664"/>
                <a:gd name="T19" fmla="*/ 68 h 427"/>
                <a:gd name="T20" fmla="*/ 659 w 664"/>
                <a:gd name="T21" fmla="*/ 78 h 427"/>
                <a:gd name="T22" fmla="*/ 660 w 664"/>
                <a:gd name="T23" fmla="*/ 78 h 427"/>
                <a:gd name="T24" fmla="*/ 661 w 664"/>
                <a:gd name="T25" fmla="*/ 80 h 427"/>
                <a:gd name="T26" fmla="*/ 662 w 664"/>
                <a:gd name="T27" fmla="*/ 83 h 427"/>
                <a:gd name="T28" fmla="*/ 663 w 664"/>
                <a:gd name="T29" fmla="*/ 86 h 427"/>
                <a:gd name="T30" fmla="*/ 663 w 664"/>
                <a:gd name="T31" fmla="*/ 88 h 427"/>
                <a:gd name="T32" fmla="*/ 664 w 664"/>
                <a:gd name="T33" fmla="*/ 92 h 427"/>
                <a:gd name="T34" fmla="*/ 664 w 664"/>
                <a:gd name="T35" fmla="*/ 94 h 427"/>
                <a:gd name="T36" fmla="*/ 664 w 664"/>
                <a:gd name="T37" fmla="*/ 97 h 427"/>
                <a:gd name="T38" fmla="*/ 663 w 664"/>
                <a:gd name="T39" fmla="*/ 100 h 427"/>
                <a:gd name="T40" fmla="*/ 663 w 664"/>
                <a:gd name="T41" fmla="*/ 103 h 427"/>
                <a:gd name="T42" fmla="*/ 661 w 664"/>
                <a:gd name="T43" fmla="*/ 106 h 427"/>
                <a:gd name="T44" fmla="*/ 660 w 664"/>
                <a:gd name="T45" fmla="*/ 109 h 427"/>
                <a:gd name="T46" fmla="*/ 659 w 664"/>
                <a:gd name="T47" fmla="*/ 110 h 427"/>
                <a:gd name="T48" fmla="*/ 659 w 664"/>
                <a:gd name="T49" fmla="*/ 111 h 427"/>
                <a:gd name="T50" fmla="*/ 655 w 664"/>
                <a:gd name="T51" fmla="*/ 116 h 427"/>
                <a:gd name="T52" fmla="*/ 654 w 664"/>
                <a:gd name="T53" fmla="*/ 116 h 427"/>
                <a:gd name="T54" fmla="*/ 649 w 664"/>
                <a:gd name="T55" fmla="*/ 120 h 427"/>
                <a:gd name="T56" fmla="*/ 139 w 664"/>
                <a:gd name="T57" fmla="*/ 423 h 427"/>
                <a:gd name="T58" fmla="*/ 139 w 664"/>
                <a:gd name="T59" fmla="*/ 423 h 427"/>
                <a:gd name="T60" fmla="*/ 134 w 664"/>
                <a:gd name="T61" fmla="*/ 425 h 427"/>
                <a:gd name="T62" fmla="*/ 132 w 664"/>
                <a:gd name="T63" fmla="*/ 426 h 427"/>
                <a:gd name="T64" fmla="*/ 124 w 664"/>
                <a:gd name="T65" fmla="*/ 427 h 427"/>
                <a:gd name="T66" fmla="*/ 124 w 664"/>
                <a:gd name="T67" fmla="*/ 427 h 427"/>
                <a:gd name="T68" fmla="*/ 124 w 664"/>
                <a:gd name="T69" fmla="*/ 427 h 427"/>
                <a:gd name="T70" fmla="*/ 124 w 664"/>
                <a:gd name="T71" fmla="*/ 427 h 427"/>
                <a:gd name="T72" fmla="*/ 123 w 664"/>
                <a:gd name="T73" fmla="*/ 427 h 427"/>
                <a:gd name="T74" fmla="*/ 116 w 664"/>
                <a:gd name="T75" fmla="*/ 426 h 427"/>
                <a:gd name="T76" fmla="*/ 113 w 664"/>
                <a:gd name="T77" fmla="*/ 424 h 427"/>
                <a:gd name="T78" fmla="*/ 108 w 664"/>
                <a:gd name="T79" fmla="*/ 422 h 427"/>
                <a:gd name="T80" fmla="*/ 107 w 664"/>
                <a:gd name="T81" fmla="*/ 422 h 427"/>
                <a:gd name="T82" fmla="*/ 15 w 664"/>
                <a:gd name="T83" fmla="*/ 362 h 427"/>
                <a:gd name="T84" fmla="*/ 2 w 664"/>
                <a:gd name="T85" fmla="*/ 343 h 427"/>
                <a:gd name="T86" fmla="*/ 6 w 664"/>
                <a:gd name="T87" fmla="*/ 32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4" h="427">
                  <a:moveTo>
                    <a:pt x="6" y="320"/>
                  </a:moveTo>
                  <a:cubicBezTo>
                    <a:pt x="12" y="311"/>
                    <a:pt x="21" y="306"/>
                    <a:pt x="32" y="306"/>
                  </a:cubicBezTo>
                  <a:cubicBezTo>
                    <a:pt x="38" y="306"/>
                    <a:pt x="43" y="308"/>
                    <a:pt x="48" y="311"/>
                  </a:cubicBezTo>
                  <a:cubicBezTo>
                    <a:pt x="125" y="360"/>
                    <a:pt x="125" y="360"/>
                    <a:pt x="125" y="360"/>
                  </a:cubicBezTo>
                  <a:cubicBezTo>
                    <a:pt x="575" y="93"/>
                    <a:pt x="575" y="93"/>
                    <a:pt x="575" y="93"/>
                  </a:cubicBezTo>
                  <a:cubicBezTo>
                    <a:pt x="518" y="56"/>
                    <a:pt x="518" y="56"/>
                    <a:pt x="518" y="56"/>
                  </a:cubicBezTo>
                  <a:cubicBezTo>
                    <a:pt x="504" y="47"/>
                    <a:pt x="500" y="28"/>
                    <a:pt x="509" y="14"/>
                  </a:cubicBezTo>
                  <a:cubicBezTo>
                    <a:pt x="514" y="5"/>
                    <a:pt x="524" y="0"/>
                    <a:pt x="534" y="0"/>
                  </a:cubicBezTo>
                  <a:cubicBezTo>
                    <a:pt x="540" y="0"/>
                    <a:pt x="546" y="1"/>
                    <a:pt x="551" y="5"/>
                  </a:cubicBezTo>
                  <a:cubicBezTo>
                    <a:pt x="650" y="68"/>
                    <a:pt x="650" y="68"/>
                    <a:pt x="650" y="68"/>
                  </a:cubicBezTo>
                  <a:cubicBezTo>
                    <a:pt x="654" y="71"/>
                    <a:pt x="657" y="74"/>
                    <a:pt x="659" y="78"/>
                  </a:cubicBezTo>
                  <a:cubicBezTo>
                    <a:pt x="659" y="78"/>
                    <a:pt x="660" y="78"/>
                    <a:pt x="660" y="78"/>
                  </a:cubicBezTo>
                  <a:cubicBezTo>
                    <a:pt x="660" y="79"/>
                    <a:pt x="660" y="80"/>
                    <a:pt x="661" y="80"/>
                  </a:cubicBezTo>
                  <a:cubicBezTo>
                    <a:pt x="661" y="81"/>
                    <a:pt x="661" y="82"/>
                    <a:pt x="662" y="83"/>
                  </a:cubicBezTo>
                  <a:cubicBezTo>
                    <a:pt x="662" y="84"/>
                    <a:pt x="663" y="85"/>
                    <a:pt x="663" y="86"/>
                  </a:cubicBezTo>
                  <a:cubicBezTo>
                    <a:pt x="663" y="87"/>
                    <a:pt x="663" y="88"/>
                    <a:pt x="663" y="88"/>
                  </a:cubicBezTo>
                  <a:cubicBezTo>
                    <a:pt x="664" y="89"/>
                    <a:pt x="664" y="91"/>
                    <a:pt x="664" y="92"/>
                  </a:cubicBezTo>
                  <a:cubicBezTo>
                    <a:pt x="664" y="93"/>
                    <a:pt x="664" y="93"/>
                    <a:pt x="664" y="94"/>
                  </a:cubicBezTo>
                  <a:cubicBezTo>
                    <a:pt x="664" y="95"/>
                    <a:pt x="664" y="96"/>
                    <a:pt x="664" y="97"/>
                  </a:cubicBezTo>
                  <a:cubicBezTo>
                    <a:pt x="664" y="98"/>
                    <a:pt x="663" y="99"/>
                    <a:pt x="663" y="100"/>
                  </a:cubicBezTo>
                  <a:cubicBezTo>
                    <a:pt x="663" y="101"/>
                    <a:pt x="663" y="102"/>
                    <a:pt x="663" y="103"/>
                  </a:cubicBezTo>
                  <a:cubicBezTo>
                    <a:pt x="662" y="104"/>
                    <a:pt x="662" y="105"/>
                    <a:pt x="661" y="106"/>
                  </a:cubicBezTo>
                  <a:cubicBezTo>
                    <a:pt x="661" y="107"/>
                    <a:pt x="661" y="108"/>
                    <a:pt x="660" y="109"/>
                  </a:cubicBezTo>
                  <a:cubicBezTo>
                    <a:pt x="660" y="109"/>
                    <a:pt x="660" y="110"/>
                    <a:pt x="659" y="110"/>
                  </a:cubicBezTo>
                  <a:cubicBezTo>
                    <a:pt x="659" y="111"/>
                    <a:pt x="659" y="111"/>
                    <a:pt x="659" y="111"/>
                  </a:cubicBezTo>
                  <a:cubicBezTo>
                    <a:pt x="658" y="113"/>
                    <a:pt x="656" y="114"/>
                    <a:pt x="655" y="116"/>
                  </a:cubicBezTo>
                  <a:cubicBezTo>
                    <a:pt x="655" y="116"/>
                    <a:pt x="654" y="116"/>
                    <a:pt x="654" y="116"/>
                  </a:cubicBezTo>
                  <a:cubicBezTo>
                    <a:pt x="653" y="118"/>
                    <a:pt x="651" y="119"/>
                    <a:pt x="649" y="120"/>
                  </a:cubicBezTo>
                  <a:cubicBezTo>
                    <a:pt x="139" y="423"/>
                    <a:pt x="139" y="423"/>
                    <a:pt x="139" y="423"/>
                  </a:cubicBezTo>
                  <a:cubicBezTo>
                    <a:pt x="139" y="423"/>
                    <a:pt x="139" y="423"/>
                    <a:pt x="139" y="423"/>
                  </a:cubicBezTo>
                  <a:cubicBezTo>
                    <a:pt x="137" y="424"/>
                    <a:pt x="136" y="424"/>
                    <a:pt x="134" y="425"/>
                  </a:cubicBezTo>
                  <a:cubicBezTo>
                    <a:pt x="133" y="425"/>
                    <a:pt x="132" y="426"/>
                    <a:pt x="132" y="426"/>
                  </a:cubicBezTo>
                  <a:cubicBezTo>
                    <a:pt x="129" y="426"/>
                    <a:pt x="127" y="427"/>
                    <a:pt x="124" y="427"/>
                  </a:cubicBezTo>
                  <a:cubicBezTo>
                    <a:pt x="124" y="427"/>
                    <a:pt x="124" y="427"/>
                    <a:pt x="124" y="427"/>
                  </a:cubicBezTo>
                  <a:cubicBezTo>
                    <a:pt x="124" y="427"/>
                    <a:pt x="124" y="427"/>
                    <a:pt x="124" y="427"/>
                  </a:cubicBezTo>
                  <a:cubicBezTo>
                    <a:pt x="124" y="427"/>
                    <a:pt x="124" y="427"/>
                    <a:pt x="124" y="427"/>
                  </a:cubicBezTo>
                  <a:cubicBezTo>
                    <a:pt x="124" y="427"/>
                    <a:pt x="124" y="427"/>
                    <a:pt x="123" y="427"/>
                  </a:cubicBezTo>
                  <a:cubicBezTo>
                    <a:pt x="121" y="427"/>
                    <a:pt x="118" y="426"/>
                    <a:pt x="116" y="426"/>
                  </a:cubicBezTo>
                  <a:cubicBezTo>
                    <a:pt x="115" y="425"/>
                    <a:pt x="114" y="425"/>
                    <a:pt x="113" y="424"/>
                  </a:cubicBezTo>
                  <a:cubicBezTo>
                    <a:pt x="111" y="424"/>
                    <a:pt x="109" y="423"/>
                    <a:pt x="108" y="422"/>
                  </a:cubicBezTo>
                  <a:cubicBezTo>
                    <a:pt x="108" y="422"/>
                    <a:pt x="107" y="422"/>
                    <a:pt x="107" y="422"/>
                  </a:cubicBezTo>
                  <a:cubicBezTo>
                    <a:pt x="15" y="362"/>
                    <a:pt x="15" y="362"/>
                    <a:pt x="15" y="362"/>
                  </a:cubicBezTo>
                  <a:cubicBezTo>
                    <a:pt x="8" y="358"/>
                    <a:pt x="4" y="351"/>
                    <a:pt x="2" y="343"/>
                  </a:cubicBezTo>
                  <a:cubicBezTo>
                    <a:pt x="0" y="335"/>
                    <a:pt x="2" y="327"/>
                    <a:pt x="6"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3103"/>
            <p:cNvSpPr>
              <a:spLocks/>
            </p:cNvSpPr>
            <p:nvPr/>
          </p:nvSpPr>
          <p:spPr bwMode="auto">
            <a:xfrm>
              <a:off x="3884612" y="914400"/>
              <a:ext cx="1487488" cy="928688"/>
            </a:xfrm>
            <a:custGeom>
              <a:avLst/>
              <a:gdLst>
                <a:gd name="T0" fmla="*/ 2 w 573"/>
                <a:gd name="T1" fmla="*/ 319 h 358"/>
                <a:gd name="T2" fmla="*/ 16 w 573"/>
                <a:gd name="T3" fmla="*/ 301 h 358"/>
                <a:gd name="T4" fmla="*/ 526 w 573"/>
                <a:gd name="T5" fmla="*/ 4 h 358"/>
                <a:gd name="T6" fmla="*/ 541 w 573"/>
                <a:gd name="T7" fmla="*/ 0 h 358"/>
                <a:gd name="T8" fmla="*/ 568 w 573"/>
                <a:gd name="T9" fmla="*/ 15 h 358"/>
                <a:gd name="T10" fmla="*/ 571 w 573"/>
                <a:gd name="T11" fmla="*/ 38 h 358"/>
                <a:gd name="T12" fmla="*/ 557 w 573"/>
                <a:gd name="T13" fmla="*/ 57 h 358"/>
                <a:gd name="T14" fmla="*/ 47 w 573"/>
                <a:gd name="T15" fmla="*/ 353 h 358"/>
                <a:gd name="T16" fmla="*/ 32 w 573"/>
                <a:gd name="T17" fmla="*/ 358 h 358"/>
                <a:gd name="T18" fmla="*/ 5 w 573"/>
                <a:gd name="T19" fmla="*/ 342 h 358"/>
                <a:gd name="T20" fmla="*/ 2 w 573"/>
                <a:gd name="T21" fmla="*/ 319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3" h="358">
                  <a:moveTo>
                    <a:pt x="2" y="319"/>
                  </a:moveTo>
                  <a:cubicBezTo>
                    <a:pt x="4" y="311"/>
                    <a:pt x="9" y="305"/>
                    <a:pt x="16" y="301"/>
                  </a:cubicBezTo>
                  <a:cubicBezTo>
                    <a:pt x="526" y="4"/>
                    <a:pt x="526" y="4"/>
                    <a:pt x="526" y="4"/>
                  </a:cubicBezTo>
                  <a:cubicBezTo>
                    <a:pt x="531" y="2"/>
                    <a:pt x="536" y="0"/>
                    <a:pt x="541" y="0"/>
                  </a:cubicBezTo>
                  <a:cubicBezTo>
                    <a:pt x="552" y="0"/>
                    <a:pt x="562" y="6"/>
                    <a:pt x="568" y="15"/>
                  </a:cubicBezTo>
                  <a:cubicBezTo>
                    <a:pt x="572" y="22"/>
                    <a:pt x="573" y="31"/>
                    <a:pt x="571" y="38"/>
                  </a:cubicBezTo>
                  <a:cubicBezTo>
                    <a:pt x="569" y="46"/>
                    <a:pt x="564" y="53"/>
                    <a:pt x="557" y="57"/>
                  </a:cubicBezTo>
                  <a:cubicBezTo>
                    <a:pt x="47" y="353"/>
                    <a:pt x="47" y="353"/>
                    <a:pt x="47" y="353"/>
                  </a:cubicBezTo>
                  <a:cubicBezTo>
                    <a:pt x="42" y="356"/>
                    <a:pt x="37" y="358"/>
                    <a:pt x="32" y="358"/>
                  </a:cubicBezTo>
                  <a:cubicBezTo>
                    <a:pt x="21" y="358"/>
                    <a:pt x="11" y="352"/>
                    <a:pt x="5" y="342"/>
                  </a:cubicBezTo>
                  <a:cubicBezTo>
                    <a:pt x="1" y="335"/>
                    <a:pt x="0" y="327"/>
                    <a:pt x="2" y="31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3104"/>
            <p:cNvSpPr>
              <a:spLocks/>
            </p:cNvSpPr>
            <p:nvPr/>
          </p:nvSpPr>
          <p:spPr bwMode="auto">
            <a:xfrm>
              <a:off x="3802062" y="1604963"/>
              <a:ext cx="588963" cy="896938"/>
            </a:xfrm>
            <a:custGeom>
              <a:avLst/>
              <a:gdLst>
                <a:gd name="T0" fmla="*/ 13 w 227"/>
                <a:gd name="T1" fmla="*/ 17 h 346"/>
                <a:gd name="T2" fmla="*/ 47 w 227"/>
                <a:gd name="T3" fmla="*/ 0 h 346"/>
                <a:gd name="T4" fmla="*/ 70 w 227"/>
                <a:gd name="T5" fmla="*/ 7 h 346"/>
                <a:gd name="T6" fmla="*/ 214 w 227"/>
                <a:gd name="T7" fmla="*/ 226 h 346"/>
                <a:gd name="T8" fmla="*/ 226 w 227"/>
                <a:gd name="T9" fmla="*/ 299 h 346"/>
                <a:gd name="T10" fmla="*/ 218 w 227"/>
                <a:gd name="T11" fmla="*/ 329 h 346"/>
                <a:gd name="T12" fmla="*/ 192 w 227"/>
                <a:gd name="T13" fmla="*/ 346 h 346"/>
                <a:gd name="T14" fmla="*/ 185 w 227"/>
                <a:gd name="T15" fmla="*/ 346 h 346"/>
                <a:gd name="T16" fmla="*/ 145 w 227"/>
                <a:gd name="T17" fmla="*/ 312 h 346"/>
                <a:gd name="T18" fmla="*/ 133 w 227"/>
                <a:gd name="T19" fmla="*/ 238 h 346"/>
                <a:gd name="T20" fmla="*/ 23 w 227"/>
                <a:gd name="T21" fmla="*/ 74 h 346"/>
                <a:gd name="T22" fmla="*/ 13 w 227"/>
                <a:gd name="T23" fmla="*/ 1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346">
                  <a:moveTo>
                    <a:pt x="13" y="17"/>
                  </a:moveTo>
                  <a:cubicBezTo>
                    <a:pt x="21" y="6"/>
                    <a:pt x="33" y="0"/>
                    <a:pt x="47" y="0"/>
                  </a:cubicBezTo>
                  <a:cubicBezTo>
                    <a:pt x="55" y="0"/>
                    <a:pt x="63" y="2"/>
                    <a:pt x="70" y="7"/>
                  </a:cubicBezTo>
                  <a:cubicBezTo>
                    <a:pt x="75" y="11"/>
                    <a:pt x="193" y="95"/>
                    <a:pt x="214" y="226"/>
                  </a:cubicBezTo>
                  <a:cubicBezTo>
                    <a:pt x="226" y="299"/>
                    <a:pt x="226" y="299"/>
                    <a:pt x="226" y="299"/>
                  </a:cubicBezTo>
                  <a:cubicBezTo>
                    <a:pt x="227" y="310"/>
                    <a:pt x="225" y="321"/>
                    <a:pt x="218" y="329"/>
                  </a:cubicBezTo>
                  <a:cubicBezTo>
                    <a:pt x="212" y="338"/>
                    <a:pt x="202" y="344"/>
                    <a:pt x="192" y="346"/>
                  </a:cubicBezTo>
                  <a:cubicBezTo>
                    <a:pt x="189" y="346"/>
                    <a:pt x="187" y="346"/>
                    <a:pt x="185" y="346"/>
                  </a:cubicBezTo>
                  <a:cubicBezTo>
                    <a:pt x="165" y="346"/>
                    <a:pt x="148" y="332"/>
                    <a:pt x="145" y="312"/>
                  </a:cubicBezTo>
                  <a:cubicBezTo>
                    <a:pt x="133" y="238"/>
                    <a:pt x="133" y="238"/>
                    <a:pt x="133" y="238"/>
                  </a:cubicBezTo>
                  <a:cubicBezTo>
                    <a:pt x="118" y="143"/>
                    <a:pt x="24" y="75"/>
                    <a:pt x="23" y="74"/>
                  </a:cubicBezTo>
                  <a:cubicBezTo>
                    <a:pt x="5" y="61"/>
                    <a:pt x="0" y="36"/>
                    <a:pt x="13" y="1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0174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p:tgtEl>
                                          <p:spTgt spid="72"/>
                                        </p:tgtEl>
                                        <p:attrNameLst>
                                          <p:attrName>ppt_y</p:attrName>
                                        </p:attrNameLst>
                                      </p:cBhvr>
                                      <p:tavLst>
                                        <p:tav tm="0">
                                          <p:val>
                                            <p:strVal val="#ppt_y+#ppt_h*1.125000"/>
                                          </p:val>
                                        </p:tav>
                                        <p:tav tm="100000">
                                          <p:val>
                                            <p:strVal val="#ppt_y"/>
                                          </p:val>
                                        </p:tav>
                                      </p:tavLst>
                                    </p:anim>
                                    <p:animEffect transition="in" filter="wipe(up)">
                                      <p:cBhvr>
                                        <p:cTn id="8" dur="500"/>
                                        <p:tgtEl>
                                          <p:spTgt spid="72"/>
                                        </p:tgtEl>
                                      </p:cBhvr>
                                    </p:animEffect>
                                  </p:childTnLst>
                                </p:cTn>
                              </p:par>
                              <p:par>
                                <p:cTn id="9" presetID="12" presetClass="entr" presetSubtype="4"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p:tgtEl>
                                          <p:spTgt spid="75"/>
                                        </p:tgtEl>
                                        <p:attrNameLst>
                                          <p:attrName>ppt_y</p:attrName>
                                        </p:attrNameLst>
                                      </p:cBhvr>
                                      <p:tavLst>
                                        <p:tav tm="0">
                                          <p:val>
                                            <p:strVal val="#ppt_y+#ppt_h*1.125000"/>
                                          </p:val>
                                        </p:tav>
                                        <p:tav tm="100000">
                                          <p:val>
                                            <p:strVal val="#ppt_y"/>
                                          </p:val>
                                        </p:tav>
                                      </p:tavLst>
                                    </p:anim>
                                    <p:animEffect transition="in" filter="wipe(up)">
                                      <p:cBhvr>
                                        <p:cTn id="12" dur="500"/>
                                        <p:tgtEl>
                                          <p:spTgt spid="7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anim calcmode="lin" valueType="num">
                                      <p:cBhvr additive="base">
                                        <p:cTn id="15" dur="500"/>
                                        <p:tgtEl>
                                          <p:spTgt spid="110"/>
                                        </p:tgtEl>
                                        <p:attrNameLst>
                                          <p:attrName>ppt_y</p:attrName>
                                        </p:attrNameLst>
                                      </p:cBhvr>
                                      <p:tavLst>
                                        <p:tav tm="0">
                                          <p:val>
                                            <p:strVal val="#ppt_y+#ppt_h*1.125000"/>
                                          </p:val>
                                        </p:tav>
                                        <p:tav tm="100000">
                                          <p:val>
                                            <p:strVal val="#ppt_y"/>
                                          </p:val>
                                        </p:tav>
                                      </p:tavLst>
                                    </p:anim>
                                    <p:animEffect transition="in" filter="wipe(up)">
                                      <p:cBhvr>
                                        <p:cTn id="16" dur="500"/>
                                        <p:tgtEl>
                                          <p:spTgt spid="110"/>
                                        </p:tgtEl>
                                      </p:cBhvr>
                                    </p:animEffect>
                                  </p:childTnLst>
                                </p:cTn>
                              </p:par>
                              <p:par>
                                <p:cTn id="17" presetID="12" presetClass="entr" presetSubtype="4"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p:tgtEl>
                                          <p:spTgt spid="111"/>
                                        </p:tgtEl>
                                        <p:attrNameLst>
                                          <p:attrName>ppt_y</p:attrName>
                                        </p:attrNameLst>
                                      </p:cBhvr>
                                      <p:tavLst>
                                        <p:tav tm="0">
                                          <p:val>
                                            <p:strVal val="#ppt_y+#ppt_h*1.125000"/>
                                          </p:val>
                                        </p:tav>
                                        <p:tav tm="100000">
                                          <p:val>
                                            <p:strVal val="#ppt_y"/>
                                          </p:val>
                                        </p:tav>
                                      </p:tavLst>
                                    </p:anim>
                                    <p:animEffect transition="in" filter="wipe(up)">
                                      <p:cBhvr>
                                        <p:cTn id="20" dur="500"/>
                                        <p:tgtEl>
                                          <p:spTgt spid="111"/>
                                        </p:tgtEl>
                                      </p:cBhvr>
                                    </p:animEffect>
                                  </p:childTnLst>
                                </p:cTn>
                              </p:par>
                              <p:par>
                                <p:cTn id="21" presetID="12" presetClass="entr" presetSubtype="4"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anim calcmode="lin" valueType="num">
                                      <p:cBhvr additive="base">
                                        <p:cTn id="23" dur="500"/>
                                        <p:tgtEl>
                                          <p:spTgt spid="116"/>
                                        </p:tgtEl>
                                        <p:attrNameLst>
                                          <p:attrName>ppt_y</p:attrName>
                                        </p:attrNameLst>
                                      </p:cBhvr>
                                      <p:tavLst>
                                        <p:tav tm="0">
                                          <p:val>
                                            <p:strVal val="#ppt_y+#ppt_h*1.125000"/>
                                          </p:val>
                                        </p:tav>
                                        <p:tav tm="100000">
                                          <p:val>
                                            <p:strVal val="#ppt_y"/>
                                          </p:val>
                                        </p:tav>
                                      </p:tavLst>
                                    </p:anim>
                                    <p:animEffect transition="in" filter="wipe(up)">
                                      <p:cBhvr>
                                        <p:cTn id="24" dur="500"/>
                                        <p:tgtEl>
                                          <p:spTgt spid="116"/>
                                        </p:tgtEl>
                                      </p:cBhvr>
                                    </p:animEffect>
                                  </p:childTnLst>
                                </p:cTn>
                              </p:par>
                              <p:par>
                                <p:cTn id="25" presetID="12" presetClass="entr" presetSubtype="4" fill="hold" nodeType="withEffect">
                                  <p:stCondLst>
                                    <p:cond delay="0"/>
                                  </p:stCondLst>
                                  <p:childTnLst>
                                    <p:set>
                                      <p:cBhvr>
                                        <p:cTn id="26" dur="1" fill="hold">
                                          <p:stCondLst>
                                            <p:cond delay="0"/>
                                          </p:stCondLst>
                                        </p:cTn>
                                        <p:tgtEl>
                                          <p:spTgt spid="120"/>
                                        </p:tgtEl>
                                        <p:attrNameLst>
                                          <p:attrName>style.visibility</p:attrName>
                                        </p:attrNameLst>
                                      </p:cBhvr>
                                      <p:to>
                                        <p:strVal val="visible"/>
                                      </p:to>
                                    </p:set>
                                    <p:anim calcmode="lin" valueType="num">
                                      <p:cBhvr additive="base">
                                        <p:cTn id="27" dur="500"/>
                                        <p:tgtEl>
                                          <p:spTgt spid="120"/>
                                        </p:tgtEl>
                                        <p:attrNameLst>
                                          <p:attrName>ppt_y</p:attrName>
                                        </p:attrNameLst>
                                      </p:cBhvr>
                                      <p:tavLst>
                                        <p:tav tm="0">
                                          <p:val>
                                            <p:strVal val="#ppt_y+#ppt_h*1.125000"/>
                                          </p:val>
                                        </p:tav>
                                        <p:tav tm="100000">
                                          <p:val>
                                            <p:strVal val="#ppt_y"/>
                                          </p:val>
                                        </p:tav>
                                      </p:tavLst>
                                    </p:anim>
                                    <p:animEffect transition="in" filter="wipe(up)">
                                      <p:cBhvr>
                                        <p:cTn id="28" dur="500"/>
                                        <p:tgtEl>
                                          <p:spTgt spid="120"/>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879"/>
                                        </p:tgtEl>
                                        <p:attrNameLst>
                                          <p:attrName>style.visibility</p:attrName>
                                        </p:attrNameLst>
                                      </p:cBhvr>
                                      <p:to>
                                        <p:strVal val="visible"/>
                                      </p:to>
                                    </p:set>
                                    <p:animEffect transition="in" filter="fade">
                                      <p:cBhvr>
                                        <p:cTn id="32" dur="500"/>
                                        <p:tgtEl>
                                          <p:spTgt spid="4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9" grpId="0"/>
      <p:bldP spid="1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p:cNvSpPr txBox="1"/>
          <p:nvPr/>
        </p:nvSpPr>
        <p:spPr>
          <a:xfrm>
            <a:off x="838201" y="389460"/>
            <a:ext cx="4572000" cy="769441"/>
          </a:xfrm>
          <a:prstGeom prst="rect">
            <a:avLst/>
          </a:prstGeom>
          <a:noFill/>
        </p:spPr>
        <p:txBody>
          <a:bodyPr wrap="square" lIns="91440" tIns="45720" rIns="91440" bIns="45720" rtlCol="0">
            <a:spAutoFit/>
          </a:bodyPr>
          <a:lstStyle/>
          <a:p>
            <a:r>
              <a:rPr lang="en-US" sz="4400" b="1" dirty="0">
                <a:latin typeface="+mj-lt"/>
                <a:cs typeface="Rajdhani" panose="02000000000000000000" pitchFamily="2" charset="0"/>
              </a:rPr>
              <a:t>1. Introduction</a:t>
            </a:r>
          </a:p>
        </p:txBody>
      </p:sp>
      <p:sp>
        <p:nvSpPr>
          <p:cNvPr id="6" name="TextBox 5"/>
          <p:cNvSpPr txBox="1"/>
          <p:nvPr/>
        </p:nvSpPr>
        <p:spPr>
          <a:xfrm>
            <a:off x="152402" y="1264789"/>
            <a:ext cx="685799" cy="598197"/>
          </a:xfrm>
          <a:custGeom>
            <a:avLst/>
            <a:gdLst/>
            <a:ahLst/>
            <a:cxnLst/>
            <a:rect l="l" t="t" r="r" b="b"/>
            <a:pathLst>
              <a:path w="305352" h="266347">
                <a:moveTo>
                  <a:pt x="285293" y="0"/>
                </a:moveTo>
                <a:cubicBezTo>
                  <a:pt x="298666" y="0"/>
                  <a:pt x="305352" y="7429"/>
                  <a:pt x="305352" y="22288"/>
                </a:cubicBezTo>
                <a:lnTo>
                  <a:pt x="305352" y="244059"/>
                </a:lnTo>
                <a:cubicBezTo>
                  <a:pt x="305352" y="258918"/>
                  <a:pt x="297923" y="266347"/>
                  <a:pt x="283064" y="266347"/>
                </a:cubicBezTo>
                <a:lnTo>
                  <a:pt x="202825" y="266347"/>
                </a:lnTo>
                <a:cubicBezTo>
                  <a:pt x="187966" y="266347"/>
                  <a:pt x="180537" y="259289"/>
                  <a:pt x="180537" y="245173"/>
                </a:cubicBezTo>
                <a:lnTo>
                  <a:pt x="180537" y="211741"/>
                </a:lnTo>
                <a:cubicBezTo>
                  <a:pt x="180537" y="185737"/>
                  <a:pt x="189081" y="156391"/>
                  <a:pt x="206168" y="123701"/>
                </a:cubicBezTo>
                <a:lnTo>
                  <a:pt x="265233" y="11144"/>
                </a:lnTo>
                <a:cubicBezTo>
                  <a:pt x="270434" y="3715"/>
                  <a:pt x="277120" y="0"/>
                  <a:pt x="285293" y="0"/>
                </a:cubicBezTo>
                <a:close/>
                <a:moveTo>
                  <a:pt x="104756" y="0"/>
                </a:moveTo>
                <a:cubicBezTo>
                  <a:pt x="118129" y="0"/>
                  <a:pt x="124815" y="7429"/>
                  <a:pt x="124815" y="22288"/>
                </a:cubicBezTo>
                <a:lnTo>
                  <a:pt x="124815" y="244059"/>
                </a:lnTo>
                <a:cubicBezTo>
                  <a:pt x="124815" y="258918"/>
                  <a:pt x="117386" y="266347"/>
                  <a:pt x="102527" y="266347"/>
                </a:cubicBezTo>
                <a:lnTo>
                  <a:pt x="22288" y="266347"/>
                </a:lnTo>
                <a:cubicBezTo>
                  <a:pt x="7429" y="266347"/>
                  <a:pt x="0" y="259289"/>
                  <a:pt x="0" y="245173"/>
                </a:cubicBezTo>
                <a:lnTo>
                  <a:pt x="0" y="211741"/>
                </a:lnTo>
                <a:cubicBezTo>
                  <a:pt x="0" y="185737"/>
                  <a:pt x="8544" y="156391"/>
                  <a:pt x="25632" y="123701"/>
                </a:cubicBezTo>
                <a:lnTo>
                  <a:pt x="84696" y="11144"/>
                </a:lnTo>
                <a:cubicBezTo>
                  <a:pt x="89897" y="3715"/>
                  <a:pt x="96583" y="0"/>
                  <a:pt x="10475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800" b="1" dirty="0">
              <a:solidFill>
                <a:schemeClr val="bg1"/>
              </a:solidFill>
              <a:latin typeface="+mj-lt"/>
              <a:cs typeface="Rajdhani" panose="02000000000000000000" pitchFamily="2" charset="0"/>
            </a:endParaRPr>
          </a:p>
        </p:txBody>
      </p:sp>
      <p:sp>
        <p:nvSpPr>
          <p:cNvPr id="8" name="TextBox 7"/>
          <p:cNvSpPr txBox="1"/>
          <p:nvPr/>
        </p:nvSpPr>
        <p:spPr>
          <a:xfrm>
            <a:off x="98474" y="1968875"/>
            <a:ext cx="5997526" cy="3754874"/>
          </a:xfrm>
          <a:prstGeom prst="rect">
            <a:avLst/>
          </a:prstGeom>
          <a:noFill/>
        </p:spPr>
        <p:txBody>
          <a:bodyPr wrap="square" lIns="91440" tIns="45720" rIns="91440" bIns="45720" rtlCol="0">
            <a:spAutoFit/>
          </a:bodyPr>
          <a:lstStyle/>
          <a:p>
            <a:pPr algn="l"/>
            <a:r>
              <a:rPr lang="en-US" sz="1800" b="0" i="0" u="none" strike="noStrike" baseline="0" dirty="0">
                <a:latin typeface="Arial" panose="020B0604020202020204" pitchFamily="34" charset="0"/>
                <a:cs typeface="Arial" panose="020B0604020202020204" pitchFamily="34" charset="0"/>
              </a:rPr>
              <a:t>E-commerce has provided many new opportunities to consumers, and it is still opening new ones. The rapid expansion of IT technologies and the Internet has resulted in this sector’s rapid growth.</a:t>
            </a:r>
            <a:r>
              <a:rPr lang="en-US" sz="2000" b="0" i="0" dirty="0">
                <a:effectLst/>
                <a:latin typeface="Arial" panose="020B0604020202020204" pitchFamily="34" charset="0"/>
                <a:cs typeface="Arial" panose="020B0604020202020204" pitchFamily="34" charset="0"/>
              </a:rPr>
              <a:t> </a:t>
            </a:r>
            <a:r>
              <a:rPr lang="en-US" b="0" i="0" dirty="0">
                <a:effectLst/>
                <a:latin typeface="Arial" panose="020B0604020202020204" pitchFamily="34" charset="0"/>
                <a:cs typeface="Arial" panose="020B0604020202020204" pitchFamily="34" charset="0"/>
              </a:rPr>
              <a:t>In the eCommerce market Cambodia, the number of users is expected to amount to 7.8m users by 2025.</a:t>
            </a:r>
          </a:p>
          <a:p>
            <a:pPr algn="l"/>
            <a:endParaRPr lang="en-US" dirty="0">
              <a:latin typeface="Arial" panose="020B0604020202020204" pitchFamily="34" charset="0"/>
              <a:cs typeface="Arial" panose="020B0604020202020204" pitchFamily="34" charset="0"/>
            </a:endParaRPr>
          </a:p>
          <a:p>
            <a:pPr algn="l"/>
            <a:r>
              <a:rPr lang="en-US" sz="2000" b="1" i="0" u="none" strike="noStrike" baseline="0" dirty="0">
                <a:latin typeface="Arial" panose="020B0604020202020204" pitchFamily="34" charset="0"/>
                <a:cs typeface="Arial" panose="020B0604020202020204" pitchFamily="34" charset="0"/>
              </a:rPr>
              <a:t>Problem statement</a:t>
            </a:r>
            <a:r>
              <a:rPr lang="en-US" sz="2000" b="0" i="0" u="none" strike="noStrike" baseline="0" dirty="0">
                <a:latin typeface="Arial" panose="020B0604020202020204" pitchFamily="34" charset="0"/>
                <a:cs typeface="Arial" panose="020B0604020202020204" pitchFamily="34" charset="0"/>
              </a:rPr>
              <a:t>: </a:t>
            </a:r>
            <a:r>
              <a:rPr lang="en-US" sz="1800" b="0" i="0" u="none" strike="noStrike" baseline="0" dirty="0">
                <a:latin typeface="Arial" panose="020B0604020202020204" pitchFamily="34" charset="0"/>
                <a:cs typeface="Arial" panose="020B0604020202020204" pitchFamily="34" charset="0"/>
              </a:rPr>
              <a:t>The success of companies hugely depends on how well they can analyze the data on their clients' behavior. Customers' churn may be considered as a lost opportunity for profit. The costs of gaining new customers are usually five to even six times higher than the costs of retaining an existing customer</a:t>
            </a:r>
            <a:r>
              <a:rPr lang="en-US" sz="1800" b="0" i="0" u="none" strike="noStrike" baseline="0" dirty="0">
                <a:latin typeface="Arial" panose="020B0604020202020204" pitchFamily="34" charset="0"/>
              </a:rPr>
              <a:t>.</a:t>
            </a:r>
            <a:endParaRPr lang="en-US" b="1" dirty="0">
              <a:latin typeface="Arial" panose="020B0604020202020204" pitchFamily="34" charset="0"/>
              <a:cs typeface="Arial" panose="020B0604020202020204" pitchFamily="34" charset="0"/>
            </a:endParaRPr>
          </a:p>
        </p:txBody>
      </p:sp>
      <p:pic>
        <p:nvPicPr>
          <p:cNvPr id="5" name="Picture Placeholder 4">
            <a:extLst>
              <a:ext uri="{FF2B5EF4-FFF2-40B4-BE49-F238E27FC236}">
                <a16:creationId xmlns:a16="http://schemas.microsoft.com/office/drawing/2014/main" id="{1FDE62E4-D50D-4AA3-9961-691F782A3F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750" r="23750"/>
          <a:stretch>
            <a:fillRect/>
          </a:stretch>
        </p:blipFill>
        <p:spPr/>
      </p:pic>
      <p:sp>
        <p:nvSpPr>
          <p:cNvPr id="3" name="TextBox 2">
            <a:extLst>
              <a:ext uri="{FF2B5EF4-FFF2-40B4-BE49-F238E27FC236}">
                <a16:creationId xmlns:a16="http://schemas.microsoft.com/office/drawing/2014/main" id="{AD379F17-E178-438C-AB2F-7311CAA765C1}"/>
              </a:ext>
            </a:extLst>
          </p:cNvPr>
          <p:cNvSpPr txBox="1"/>
          <p:nvPr/>
        </p:nvSpPr>
        <p:spPr>
          <a:xfrm>
            <a:off x="309489" y="6063175"/>
            <a:ext cx="7512148" cy="646331"/>
          </a:xfrm>
          <a:prstGeom prst="rect">
            <a:avLst/>
          </a:prstGeom>
          <a:noFill/>
        </p:spPr>
        <p:txBody>
          <a:bodyPr wrap="square" rtlCol="0">
            <a:spAutoFit/>
          </a:bodyPr>
          <a:lstStyle/>
          <a:p>
            <a:r>
              <a:rPr lang="en-US" dirty="0"/>
              <a:t>References: </a:t>
            </a:r>
            <a:r>
              <a:rPr lang="en-US" dirty="0">
                <a:hlinkClick r:id="rId3">
                  <a:extLst>
                    <a:ext uri="{A12FA001-AC4F-418D-AE19-62706E023703}">
                      <ahyp:hlinkClr xmlns:ahyp="http://schemas.microsoft.com/office/drawing/2018/hyperlinkcolor" val="tx"/>
                    </a:ext>
                  </a:extLst>
                </a:hlinkClick>
              </a:rPr>
              <a:t>https://www.statista.com/outlook/dmo/ecommerce/Cambodia</a:t>
            </a:r>
            <a:r>
              <a:rPr lang="en-US" dirty="0"/>
              <a:t>,</a:t>
            </a:r>
          </a:p>
          <a:p>
            <a:r>
              <a:rPr lang="en-US" dirty="0"/>
              <a:t>                      https://www.researchgate.net/publication/352946623</a:t>
            </a:r>
          </a:p>
        </p:txBody>
      </p:sp>
    </p:spTree>
    <p:extLst>
      <p:ext uri="{BB962C8B-B14F-4D97-AF65-F5344CB8AC3E}">
        <p14:creationId xmlns:p14="http://schemas.microsoft.com/office/powerpoint/2010/main" val="4325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8D55E2-99DE-41E6-962B-61B5D77F854D}"/>
              </a:ext>
            </a:extLst>
          </p:cNvPr>
          <p:cNvSpPr txBox="1"/>
          <p:nvPr/>
        </p:nvSpPr>
        <p:spPr>
          <a:xfrm>
            <a:off x="575733" y="728133"/>
            <a:ext cx="6620934"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Project Goal</a:t>
            </a:r>
          </a:p>
        </p:txBody>
      </p:sp>
      <p:sp>
        <p:nvSpPr>
          <p:cNvPr id="3" name="TextBox 2">
            <a:extLst>
              <a:ext uri="{FF2B5EF4-FFF2-40B4-BE49-F238E27FC236}">
                <a16:creationId xmlns:a16="http://schemas.microsoft.com/office/drawing/2014/main" id="{2B772B51-52F0-4233-B7D4-160E7C6A659F}"/>
              </a:ext>
            </a:extLst>
          </p:cNvPr>
          <p:cNvSpPr txBox="1"/>
          <p:nvPr/>
        </p:nvSpPr>
        <p:spPr>
          <a:xfrm>
            <a:off x="575733" y="1608667"/>
            <a:ext cx="8449734" cy="677108"/>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Arial" panose="020B0604020202020204" pitchFamily="34" charset="0"/>
                <a:cs typeface="Arial" panose="020B0604020202020204" pitchFamily="34" charset="0"/>
              </a:rPr>
              <a:t>Build a reliable model to predict the customer churn rate </a:t>
            </a:r>
          </a:p>
          <a:p>
            <a:endParaRPr lang="en-US" dirty="0"/>
          </a:p>
        </p:txBody>
      </p:sp>
      <p:pic>
        <p:nvPicPr>
          <p:cNvPr id="5" name="Picture 4">
            <a:extLst>
              <a:ext uri="{FF2B5EF4-FFF2-40B4-BE49-F238E27FC236}">
                <a16:creationId xmlns:a16="http://schemas.microsoft.com/office/drawing/2014/main" id="{986F6A4E-F130-40C5-A68A-0BE5CD11DBC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67" b="97333" l="4000" r="97778">
                        <a14:foregroundMark x1="50667" y1="19111" x2="48315" y2="18088"/>
                        <a14:foregroundMark x1="22489" y1="16114" x2="11556" y2="24444"/>
                        <a14:foregroundMark x1="29921" y1="10451" x2="27827" y2="12047"/>
                        <a14:foregroundMark x1="7926" y1="45417" x2="7556" y2="47556"/>
                        <a14:foregroundMark x1="11556" y1="24444" x2="7942" y2="45326"/>
                        <a14:foregroundMark x1="7556" y1="47556" x2="11556" y2="71556"/>
                        <a14:foregroundMark x1="11556" y1="71556" x2="26222" y2="90222"/>
                        <a14:foregroundMark x1="40606" y1="90222" x2="50667" y2="90222"/>
                        <a14:foregroundMark x1="26222" y1="90222" x2="35717" y2="90222"/>
                        <a14:foregroundMark x1="50667" y1="90222" x2="51111" y2="89333"/>
                        <a14:foregroundMark x1="50667" y1="8000" x2="37101" y2="9162"/>
                        <a14:foregroundMark x1="48889" y1="8000" x2="35111" y2="2667"/>
                        <a14:foregroundMark x1="23206" y1="16934" x2="9778" y2="28444"/>
                        <a14:foregroundMark x1="28444" y1="12444" x2="28208" y2="12646"/>
                        <a14:foregroundMark x1="7119" y1="43171" x2="4000" y2="60444"/>
                        <a14:foregroundMark x1="9778" y1="28444" x2="7124" y2="43144"/>
                        <a14:foregroundMark x1="30222" y1="92000" x2="33778" y2="89778"/>
                        <a14:foregroundMark x1="47556" y1="93333" x2="36889" y2="96444"/>
                        <a14:foregroundMark x1="41333" y1="27556" x2="39866" y2="25460"/>
                        <a14:foregroundMark x1="20444" y1="50667" x2="25778" y2="46667"/>
                        <a14:foregroundMark x1="90222" y1="44000" x2="90222" y2="55111"/>
                        <a14:foregroundMark x1="96000" y1="56000" x2="97778" y2="48444"/>
                        <a14:foregroundMark x1="83556" y1="96444" x2="78667" y2="97333"/>
                        <a14:foregroundMark x1="82667" y1="3556" x2="80000" y2="2667"/>
                        <a14:backgroundMark x1="36889" y1="16000" x2="46222" y2="20444"/>
                        <a14:backgroundMark x1="28444" y1="15111" x2="23556" y2="17333"/>
                        <a14:backgroundMark x1="29778" y1="15111" x2="27111" y2="15111"/>
                        <a14:backgroundMark x1="40889" y1="15111" x2="32889" y2="15111"/>
                        <a14:backgroundMark x1="36000" y1="89778" x2="40889" y2="89778"/>
                        <a14:backgroundMark x1="12000" y1="56444" x2="9333" y2="49333"/>
                      </a14:backgroundRemoval>
                    </a14:imgEffect>
                  </a14:imgLayer>
                </a14:imgProps>
              </a:ext>
              <a:ext uri="{28A0092B-C50C-407E-A947-70E740481C1C}">
                <a14:useLocalDpi xmlns:a14="http://schemas.microsoft.com/office/drawing/2010/main" val="0"/>
              </a:ext>
            </a:extLst>
          </a:blip>
          <a:stretch>
            <a:fillRect/>
          </a:stretch>
        </p:blipFill>
        <p:spPr>
          <a:xfrm>
            <a:off x="1263674" y="2924591"/>
            <a:ext cx="2143125" cy="2143125"/>
          </a:xfrm>
          <a:prstGeom prst="rect">
            <a:avLst/>
          </a:prstGeom>
        </p:spPr>
      </p:pic>
      <p:sp>
        <p:nvSpPr>
          <p:cNvPr id="6" name="Arrow: Right 5">
            <a:extLst>
              <a:ext uri="{FF2B5EF4-FFF2-40B4-BE49-F238E27FC236}">
                <a16:creationId xmlns:a16="http://schemas.microsoft.com/office/drawing/2014/main" id="{4D3349C1-697C-44B7-AD7D-8E92AB4D0ABF}"/>
              </a:ext>
            </a:extLst>
          </p:cNvPr>
          <p:cNvSpPr/>
          <p:nvPr/>
        </p:nvSpPr>
        <p:spPr>
          <a:xfrm>
            <a:off x="5038725" y="3403487"/>
            <a:ext cx="1786467" cy="677108"/>
          </a:xfrm>
          <a:prstGeom prst="rightArrow">
            <a:avLst/>
          </a:prstGeom>
          <a:solidFill>
            <a:srgbClr val="31065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FF59E0B-D6D9-43D1-82D5-DBC0A187C1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733" y="2590574"/>
            <a:ext cx="2751667" cy="2751667"/>
          </a:xfrm>
          <a:prstGeom prst="rect">
            <a:avLst/>
          </a:prstGeom>
          <a:ln>
            <a:noFill/>
          </a:ln>
        </p:spPr>
      </p:pic>
      <p:sp>
        <p:nvSpPr>
          <p:cNvPr id="9" name="TextBox 8">
            <a:extLst>
              <a:ext uri="{FF2B5EF4-FFF2-40B4-BE49-F238E27FC236}">
                <a16:creationId xmlns:a16="http://schemas.microsoft.com/office/drawing/2014/main" id="{8496498A-2BB0-404D-8A40-78D21F6AF8F6}"/>
              </a:ext>
            </a:extLst>
          </p:cNvPr>
          <p:cNvSpPr txBox="1"/>
          <p:nvPr/>
        </p:nvSpPr>
        <p:spPr>
          <a:xfrm>
            <a:off x="1263674" y="5706532"/>
            <a:ext cx="3098800" cy="369332"/>
          </a:xfrm>
          <a:prstGeom prst="rect">
            <a:avLst/>
          </a:prstGeom>
          <a:noFill/>
        </p:spPr>
        <p:txBody>
          <a:bodyPr wrap="square" rtlCol="0">
            <a:spAutoFit/>
          </a:bodyPr>
          <a:lstStyle/>
          <a:p>
            <a:r>
              <a:rPr lang="en-US" dirty="0"/>
              <a:t>Know </a:t>
            </a:r>
            <a:r>
              <a:rPr lang="en-US" b="0" i="0" dirty="0">
                <a:effectLst/>
                <a:latin typeface="Open Sans" panose="020B0606030504020204" pitchFamily="34" charset="0"/>
              </a:rPr>
              <a:t>potential churners</a:t>
            </a:r>
            <a:endParaRPr lang="en-US" dirty="0"/>
          </a:p>
        </p:txBody>
      </p:sp>
      <p:sp>
        <p:nvSpPr>
          <p:cNvPr id="10" name="TextBox 9">
            <a:extLst>
              <a:ext uri="{FF2B5EF4-FFF2-40B4-BE49-F238E27FC236}">
                <a16:creationId xmlns:a16="http://schemas.microsoft.com/office/drawing/2014/main" id="{5B71EC2F-13D0-4D54-AA36-D709B834B470}"/>
              </a:ext>
            </a:extLst>
          </p:cNvPr>
          <p:cNvSpPr txBox="1"/>
          <p:nvPr/>
        </p:nvSpPr>
        <p:spPr>
          <a:xfrm>
            <a:off x="7366000" y="5706533"/>
            <a:ext cx="446024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Take Action to preserve customer</a:t>
            </a:r>
          </a:p>
        </p:txBody>
      </p:sp>
    </p:spTree>
    <p:extLst>
      <p:ext uri="{BB962C8B-B14F-4D97-AF65-F5344CB8AC3E}">
        <p14:creationId xmlns:p14="http://schemas.microsoft.com/office/powerpoint/2010/main" val="10536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p:cNvSpPr txBox="1"/>
          <p:nvPr/>
        </p:nvSpPr>
        <p:spPr>
          <a:xfrm>
            <a:off x="838200" y="516503"/>
            <a:ext cx="10515599" cy="769441"/>
          </a:xfrm>
          <a:prstGeom prst="rect">
            <a:avLst/>
          </a:prstGeom>
          <a:noFill/>
        </p:spPr>
        <p:txBody>
          <a:bodyPr wrap="square" lIns="91440" tIns="45720" rIns="91440" bIns="45720" rtlCol="0">
            <a:spAutoFit/>
          </a:bodyPr>
          <a:lstStyle/>
          <a:p>
            <a:r>
              <a:rPr lang="en-US" sz="4400" b="1" dirty="0">
                <a:latin typeface="+mj-lt"/>
                <a:cs typeface="Rajdhani" panose="02000000000000000000" pitchFamily="2" charset="0"/>
              </a:rPr>
              <a:t>2.Data Preparation</a:t>
            </a:r>
          </a:p>
        </p:txBody>
      </p:sp>
      <p:graphicFrame>
        <p:nvGraphicFramePr>
          <p:cNvPr id="8" name="Diagram 7">
            <a:extLst>
              <a:ext uri="{FF2B5EF4-FFF2-40B4-BE49-F238E27FC236}">
                <a16:creationId xmlns:a16="http://schemas.microsoft.com/office/drawing/2014/main" id="{61FE616E-F213-486F-BEC7-9D87CE1086C1}"/>
              </a:ext>
            </a:extLst>
          </p:cNvPr>
          <p:cNvGraphicFramePr/>
          <p:nvPr>
            <p:extLst>
              <p:ext uri="{D42A27DB-BD31-4B8C-83A1-F6EECF244321}">
                <p14:modId xmlns:p14="http://schemas.microsoft.com/office/powerpoint/2010/main" val="2658625730"/>
              </p:ext>
            </p:extLst>
          </p:nvPr>
        </p:nvGraphicFramePr>
        <p:xfrm>
          <a:off x="984737" y="1645921"/>
          <a:ext cx="10515599" cy="4492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8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19842A-F5F3-48B6-9C40-5EA7C074933C}"/>
              </a:ext>
            </a:extLst>
          </p:cNvPr>
          <p:cNvPicPr>
            <a:picLocks noChangeAspect="1"/>
          </p:cNvPicPr>
          <p:nvPr/>
        </p:nvPicPr>
        <p:blipFill>
          <a:blip r:embed="rId2"/>
          <a:stretch>
            <a:fillRect/>
          </a:stretch>
        </p:blipFill>
        <p:spPr>
          <a:xfrm>
            <a:off x="144711" y="2030412"/>
            <a:ext cx="5477776" cy="4385096"/>
          </a:xfrm>
          <a:prstGeom prst="rect">
            <a:avLst/>
          </a:prstGeom>
        </p:spPr>
      </p:pic>
      <p:pic>
        <p:nvPicPr>
          <p:cNvPr id="6" name="Picture 5">
            <a:extLst>
              <a:ext uri="{FF2B5EF4-FFF2-40B4-BE49-F238E27FC236}">
                <a16:creationId xmlns:a16="http://schemas.microsoft.com/office/drawing/2014/main" id="{6EDCF2FA-AD4E-45CF-B17E-8401FEE3C78E}"/>
              </a:ext>
            </a:extLst>
          </p:cNvPr>
          <p:cNvPicPr>
            <a:picLocks noChangeAspect="1"/>
          </p:cNvPicPr>
          <p:nvPr/>
        </p:nvPicPr>
        <p:blipFill>
          <a:blip r:embed="rId3"/>
          <a:stretch>
            <a:fillRect/>
          </a:stretch>
        </p:blipFill>
        <p:spPr>
          <a:xfrm>
            <a:off x="5622487" y="2184033"/>
            <a:ext cx="5172513" cy="4385096"/>
          </a:xfrm>
          <a:prstGeom prst="rect">
            <a:avLst/>
          </a:prstGeom>
        </p:spPr>
      </p:pic>
      <p:sp>
        <p:nvSpPr>
          <p:cNvPr id="10" name="TextBox 9">
            <a:extLst>
              <a:ext uri="{FF2B5EF4-FFF2-40B4-BE49-F238E27FC236}">
                <a16:creationId xmlns:a16="http://schemas.microsoft.com/office/drawing/2014/main" id="{E14C22E4-BA71-4018-B0E9-8BC70A89E7BE}"/>
              </a:ext>
            </a:extLst>
          </p:cNvPr>
          <p:cNvSpPr txBox="1"/>
          <p:nvPr/>
        </p:nvSpPr>
        <p:spPr>
          <a:xfrm>
            <a:off x="323557" y="225084"/>
            <a:ext cx="6428935" cy="540469"/>
          </a:xfrm>
          <a:prstGeom prst="rect">
            <a:avLst/>
          </a:prstGeom>
          <a:noFill/>
        </p:spPr>
        <p:txBody>
          <a:bodyPr wrap="square" lIns="91440" tIns="45720" rIns="91440" bIns="45720" rtlCol="0">
            <a:spAutoFit/>
          </a:bodyPr>
          <a:lstStyle/>
          <a:p>
            <a:pPr>
              <a:lnSpc>
                <a:spcPct val="130000"/>
              </a:lnSpc>
            </a:pPr>
            <a:r>
              <a:rPr lang="en-US" sz="2500" b="1" dirty="0">
                <a:latin typeface="Arial" panose="020B0604020202020204" pitchFamily="34" charset="0"/>
                <a:cs typeface="Arial" panose="020B0604020202020204" pitchFamily="34" charset="0"/>
              </a:rPr>
              <a:t>Data in visualization format</a:t>
            </a:r>
          </a:p>
        </p:txBody>
      </p:sp>
      <p:sp>
        <p:nvSpPr>
          <p:cNvPr id="2" name="TextBox 1">
            <a:extLst>
              <a:ext uri="{FF2B5EF4-FFF2-40B4-BE49-F238E27FC236}">
                <a16:creationId xmlns:a16="http://schemas.microsoft.com/office/drawing/2014/main" id="{66216600-1676-4B99-AA8C-D19FEAD39720}"/>
              </a:ext>
            </a:extLst>
          </p:cNvPr>
          <p:cNvSpPr txBox="1"/>
          <p:nvPr/>
        </p:nvSpPr>
        <p:spPr>
          <a:xfrm>
            <a:off x="144711" y="984738"/>
            <a:ext cx="1091249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How each category performed in each columns?.</a:t>
            </a:r>
            <a:r>
              <a:rPr lang="en-US" b="0" i="0" dirty="0">
                <a:solidFill>
                  <a:srgbClr val="000000"/>
                </a:solidFill>
                <a:effectLst/>
                <a:latin typeface="Arial" panose="020B0604020202020204" pitchFamily="34" charset="0"/>
                <a:cs typeface="Arial" panose="020B0604020202020204" pitchFamily="34" charset="0"/>
              </a:rPr>
              <a:t> To visualize the data a bit more, one can combine all the categorical variables. Look below for a better understanding:</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5E86DDD-4BD8-4ED1-8296-01F49CE88078}"/>
              </a:ext>
            </a:extLst>
          </p:cNvPr>
          <p:cNvSpPr txBox="1"/>
          <p:nvPr/>
        </p:nvSpPr>
        <p:spPr>
          <a:xfrm>
            <a:off x="1491175" y="1561514"/>
            <a:ext cx="2982351" cy="369332"/>
          </a:xfrm>
          <a:prstGeom prst="rect">
            <a:avLst/>
          </a:prstGeom>
          <a:noFill/>
        </p:spPr>
        <p:txBody>
          <a:bodyPr wrap="square" rtlCol="0">
            <a:spAutoFit/>
          </a:bodyPr>
          <a:lstStyle/>
          <a:p>
            <a:r>
              <a:rPr lang="en-US" b="1" dirty="0"/>
              <a:t>Preferred Device</a:t>
            </a:r>
          </a:p>
        </p:txBody>
      </p:sp>
      <p:sp>
        <p:nvSpPr>
          <p:cNvPr id="7" name="TextBox 6">
            <a:extLst>
              <a:ext uri="{FF2B5EF4-FFF2-40B4-BE49-F238E27FC236}">
                <a16:creationId xmlns:a16="http://schemas.microsoft.com/office/drawing/2014/main" id="{C818BEE7-6A0C-4F17-BCA8-B01B62105B28}"/>
              </a:ext>
            </a:extLst>
          </p:cNvPr>
          <p:cNvSpPr txBox="1"/>
          <p:nvPr/>
        </p:nvSpPr>
        <p:spPr>
          <a:xfrm>
            <a:off x="7537938" y="1516985"/>
            <a:ext cx="2982351" cy="369332"/>
          </a:xfrm>
          <a:prstGeom prst="rect">
            <a:avLst/>
          </a:prstGeom>
          <a:noFill/>
        </p:spPr>
        <p:txBody>
          <a:bodyPr wrap="square" rtlCol="0">
            <a:spAutoFit/>
          </a:bodyPr>
          <a:lstStyle/>
          <a:p>
            <a:r>
              <a:rPr lang="en-US" b="1" dirty="0"/>
              <a:t>Payment Types</a:t>
            </a:r>
          </a:p>
        </p:txBody>
      </p:sp>
    </p:spTree>
    <p:extLst>
      <p:ext uri="{BB962C8B-B14F-4D97-AF65-F5344CB8AC3E}">
        <p14:creationId xmlns:p14="http://schemas.microsoft.com/office/powerpoint/2010/main" val="349494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ED90EF-E7D3-41C4-896F-1AEA0D618C27}"/>
              </a:ext>
            </a:extLst>
          </p:cNvPr>
          <p:cNvPicPr>
            <a:picLocks noChangeAspect="1"/>
          </p:cNvPicPr>
          <p:nvPr/>
        </p:nvPicPr>
        <p:blipFill>
          <a:blip r:embed="rId2"/>
          <a:stretch>
            <a:fillRect/>
          </a:stretch>
        </p:blipFill>
        <p:spPr>
          <a:xfrm>
            <a:off x="298156" y="2271736"/>
            <a:ext cx="4807243" cy="3557695"/>
          </a:xfrm>
          <a:prstGeom prst="rect">
            <a:avLst/>
          </a:prstGeom>
        </p:spPr>
      </p:pic>
      <p:pic>
        <p:nvPicPr>
          <p:cNvPr id="3" name="Picture 2">
            <a:extLst>
              <a:ext uri="{FF2B5EF4-FFF2-40B4-BE49-F238E27FC236}">
                <a16:creationId xmlns:a16="http://schemas.microsoft.com/office/drawing/2014/main" id="{442A6D03-E5BD-4ADD-B1BE-05CB40506564}"/>
              </a:ext>
            </a:extLst>
          </p:cNvPr>
          <p:cNvPicPr>
            <a:picLocks noChangeAspect="1"/>
          </p:cNvPicPr>
          <p:nvPr/>
        </p:nvPicPr>
        <p:blipFill>
          <a:blip r:embed="rId3"/>
          <a:stretch>
            <a:fillRect/>
          </a:stretch>
        </p:blipFill>
        <p:spPr>
          <a:xfrm>
            <a:off x="5654355" y="2271736"/>
            <a:ext cx="5080176" cy="3773464"/>
          </a:xfrm>
          <a:prstGeom prst="rect">
            <a:avLst/>
          </a:prstGeom>
        </p:spPr>
      </p:pic>
      <p:sp>
        <p:nvSpPr>
          <p:cNvPr id="4" name="TextBox 3">
            <a:extLst>
              <a:ext uri="{FF2B5EF4-FFF2-40B4-BE49-F238E27FC236}">
                <a16:creationId xmlns:a16="http://schemas.microsoft.com/office/drawing/2014/main" id="{016D341C-F5B2-4F8C-82ED-EC0CF910B600}"/>
              </a:ext>
            </a:extLst>
          </p:cNvPr>
          <p:cNvSpPr txBox="1"/>
          <p:nvPr/>
        </p:nvSpPr>
        <p:spPr>
          <a:xfrm>
            <a:off x="1491175" y="1561514"/>
            <a:ext cx="2982351" cy="369332"/>
          </a:xfrm>
          <a:prstGeom prst="rect">
            <a:avLst/>
          </a:prstGeom>
          <a:noFill/>
        </p:spPr>
        <p:txBody>
          <a:bodyPr wrap="square" rtlCol="0">
            <a:spAutoFit/>
          </a:bodyPr>
          <a:lstStyle/>
          <a:p>
            <a:r>
              <a:rPr lang="en-US" b="1" dirty="0"/>
              <a:t>Customer Gender</a:t>
            </a:r>
          </a:p>
        </p:txBody>
      </p:sp>
      <p:sp>
        <p:nvSpPr>
          <p:cNvPr id="5" name="TextBox 4">
            <a:extLst>
              <a:ext uri="{FF2B5EF4-FFF2-40B4-BE49-F238E27FC236}">
                <a16:creationId xmlns:a16="http://schemas.microsoft.com/office/drawing/2014/main" id="{7E640A7C-CE38-4D67-9E84-79B300265265}"/>
              </a:ext>
            </a:extLst>
          </p:cNvPr>
          <p:cNvSpPr txBox="1"/>
          <p:nvPr/>
        </p:nvSpPr>
        <p:spPr>
          <a:xfrm>
            <a:off x="7411328" y="1561514"/>
            <a:ext cx="2982351" cy="369332"/>
          </a:xfrm>
          <a:prstGeom prst="rect">
            <a:avLst/>
          </a:prstGeom>
          <a:noFill/>
        </p:spPr>
        <p:txBody>
          <a:bodyPr wrap="square" rtlCol="0">
            <a:spAutoFit/>
          </a:bodyPr>
          <a:lstStyle/>
          <a:p>
            <a:r>
              <a:rPr lang="en-US" b="1" dirty="0"/>
              <a:t>Married Status</a:t>
            </a:r>
          </a:p>
        </p:txBody>
      </p:sp>
    </p:spTree>
    <p:extLst>
      <p:ext uri="{BB962C8B-B14F-4D97-AF65-F5344CB8AC3E}">
        <p14:creationId xmlns:p14="http://schemas.microsoft.com/office/powerpoint/2010/main" val="406812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81A832-69EF-492E-AB9A-00D8A62A48D5}"/>
              </a:ext>
            </a:extLst>
          </p:cNvPr>
          <p:cNvPicPr>
            <a:picLocks noChangeAspect="1"/>
          </p:cNvPicPr>
          <p:nvPr/>
        </p:nvPicPr>
        <p:blipFill>
          <a:blip r:embed="rId2"/>
          <a:stretch>
            <a:fillRect/>
          </a:stretch>
        </p:blipFill>
        <p:spPr>
          <a:xfrm>
            <a:off x="1816100" y="1638300"/>
            <a:ext cx="7175500" cy="4940826"/>
          </a:xfrm>
          <a:prstGeom prst="rect">
            <a:avLst/>
          </a:prstGeom>
        </p:spPr>
      </p:pic>
      <p:sp>
        <p:nvSpPr>
          <p:cNvPr id="3" name="TextBox 2">
            <a:extLst>
              <a:ext uri="{FF2B5EF4-FFF2-40B4-BE49-F238E27FC236}">
                <a16:creationId xmlns:a16="http://schemas.microsoft.com/office/drawing/2014/main" id="{E0928B6C-783A-4AB0-BAFE-F95BEBCAD1F6}"/>
              </a:ext>
            </a:extLst>
          </p:cNvPr>
          <p:cNvSpPr txBox="1"/>
          <p:nvPr/>
        </p:nvSpPr>
        <p:spPr>
          <a:xfrm>
            <a:off x="4965895" y="984739"/>
            <a:ext cx="2982351" cy="369332"/>
          </a:xfrm>
          <a:prstGeom prst="rect">
            <a:avLst/>
          </a:prstGeom>
          <a:noFill/>
        </p:spPr>
        <p:txBody>
          <a:bodyPr wrap="square" rtlCol="0">
            <a:spAutoFit/>
          </a:bodyPr>
          <a:lstStyle/>
          <a:p>
            <a:r>
              <a:rPr lang="en-US" b="1" dirty="0"/>
              <a:t>Product Category</a:t>
            </a:r>
          </a:p>
        </p:txBody>
      </p:sp>
    </p:spTree>
    <p:extLst>
      <p:ext uri="{BB962C8B-B14F-4D97-AF65-F5344CB8AC3E}">
        <p14:creationId xmlns:p14="http://schemas.microsoft.com/office/powerpoint/2010/main" val="107301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94BA"/>
        </a:solidFill>
        <a:effectLst/>
      </p:bgPr>
    </p:bg>
    <p:spTree>
      <p:nvGrpSpPr>
        <p:cNvPr id="1" name=""/>
        <p:cNvGrpSpPr/>
        <p:nvPr/>
      </p:nvGrpSpPr>
      <p:grpSpPr>
        <a:xfrm>
          <a:off x="0" y="0"/>
          <a:ext cx="0" cy="0"/>
          <a:chOff x="0" y="0"/>
          <a:chExt cx="0" cy="0"/>
        </a:xfrm>
      </p:grpSpPr>
      <p:sp>
        <p:nvSpPr>
          <p:cNvPr id="2" name="TextBox 1"/>
          <p:cNvSpPr txBox="1"/>
          <p:nvPr/>
        </p:nvSpPr>
        <p:spPr>
          <a:xfrm>
            <a:off x="154744" y="424979"/>
            <a:ext cx="5500467" cy="769441"/>
          </a:xfrm>
          <a:prstGeom prst="rect">
            <a:avLst/>
          </a:prstGeom>
          <a:noFill/>
        </p:spPr>
        <p:txBody>
          <a:bodyPr wrap="square" lIns="91440" tIns="45720" rIns="91440" bIns="45720" rtlCol="0">
            <a:spAutoFit/>
          </a:bodyPr>
          <a:lstStyle/>
          <a:p>
            <a:r>
              <a:rPr lang="en-US" sz="4400" b="1" dirty="0">
                <a:latin typeface="+mj-lt"/>
                <a:cs typeface="Rajdhani" panose="02000000000000000000" pitchFamily="2" charset="0"/>
              </a:rPr>
              <a:t>3. Feature Engineering</a:t>
            </a:r>
          </a:p>
        </p:txBody>
      </p:sp>
      <p:sp>
        <p:nvSpPr>
          <p:cNvPr id="5" name="Rectangle 4"/>
          <p:cNvSpPr/>
          <p:nvPr/>
        </p:nvSpPr>
        <p:spPr>
          <a:xfrm>
            <a:off x="154744" y="1535661"/>
            <a:ext cx="5190979" cy="4847994"/>
          </a:xfrm>
          <a:prstGeom prst="rect">
            <a:avLst/>
          </a:prstGeom>
        </p:spPr>
        <p:txBody>
          <a:bodyPr wrap="square">
            <a:spAutoFit/>
          </a:bodyPr>
          <a:lstStyle/>
          <a:p>
            <a:pPr>
              <a:lnSpc>
                <a:spcPct val="150000"/>
              </a:lnSpc>
            </a:pPr>
            <a:r>
              <a:rPr lang="en-US" b="0" i="0" dirty="0">
                <a:effectLst/>
                <a:latin typeface="Arial" panose="020B0604020202020204" pitchFamily="34" charset="0"/>
                <a:cs typeface="Arial" panose="020B0604020202020204" pitchFamily="34" charset="0"/>
              </a:rPr>
              <a:t>Add new feature called </a:t>
            </a:r>
            <a:r>
              <a:rPr lang="en-US" b="1" i="0" dirty="0">
                <a:effectLst/>
                <a:latin typeface="Arial" panose="020B0604020202020204" pitchFamily="34" charset="0"/>
                <a:cs typeface="Arial" panose="020B0604020202020204" pitchFamily="34" charset="0"/>
              </a:rPr>
              <a:t>'Average Cashback per order</a:t>
            </a:r>
            <a:r>
              <a:rPr lang="en-US" b="0" i="0" dirty="0">
                <a:effectLst/>
                <a:latin typeface="Arial" panose="020B0604020202020204" pitchFamily="34" charset="0"/>
                <a:cs typeface="Arial" panose="020B0604020202020204" pitchFamily="34" charset="0"/>
              </a:rPr>
              <a:t>’ .Cashback is the</a:t>
            </a:r>
            <a:r>
              <a:rPr lang="en-US" b="0" i="0" dirty="0">
                <a:solidFill>
                  <a:srgbClr val="000000"/>
                </a:solidFill>
                <a:effectLst/>
                <a:latin typeface="Arial" panose="020B0604020202020204" pitchFamily="34" charset="0"/>
                <a:cs typeface="Arial" panose="020B0604020202020204" pitchFamily="34" charset="0"/>
              </a:rPr>
              <a:t> Average cashback in last month.</a:t>
            </a:r>
            <a:endParaRPr lang="en-US" b="0" i="0" dirty="0">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The calculation: Average cashback per order</a:t>
            </a:r>
          </a:p>
          <a:p>
            <a:pPr>
              <a:lnSpc>
                <a:spcPct val="150000"/>
              </a:lnSpc>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CashbackAmount</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OrderCount</a:t>
            </a:r>
            <a:r>
              <a:rPr lang="en-US" dirty="0">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Ø"/>
            </a:pPr>
            <a:r>
              <a:rPr lang="en-US" altLang="en-US" dirty="0">
                <a:latin typeface="Arial" panose="020B0604020202020204" pitchFamily="34" charset="0"/>
                <a:cs typeface="Arial" panose="020B0604020202020204" pitchFamily="34" charset="0"/>
              </a:rPr>
              <a:t>Target feature :’</a:t>
            </a:r>
            <a:r>
              <a:rPr lang="en-US" altLang="en-US" b="1" dirty="0">
                <a:latin typeface="Arial" panose="020B0604020202020204" pitchFamily="34" charset="0"/>
                <a:cs typeface="Arial" panose="020B0604020202020204" pitchFamily="34" charset="0"/>
              </a:rPr>
              <a:t>Churn</a:t>
            </a:r>
            <a:r>
              <a:rPr lang="en-US" altLang="en-US" dirty="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Ø"/>
            </a:pPr>
            <a:r>
              <a:rPr lang="en-US" b="0" i="0" dirty="0">
                <a:solidFill>
                  <a:srgbClr val="000000"/>
                </a:solidFill>
                <a:effectLst/>
                <a:latin typeface="Arial" panose="020B0604020202020204" pitchFamily="34" charset="0"/>
                <a:cs typeface="Arial" panose="020B0604020202020204" pitchFamily="34" charset="0"/>
              </a:rPr>
              <a:t> All other columns become </a:t>
            </a:r>
            <a:r>
              <a:rPr lang="en-US" b="1" i="0" dirty="0">
                <a:solidFill>
                  <a:srgbClr val="000000"/>
                </a:solidFill>
                <a:effectLst/>
                <a:latin typeface="Arial" panose="020B0604020202020204" pitchFamily="34" charset="0"/>
                <a:cs typeface="Arial" panose="020B0604020202020204" pitchFamily="34" charset="0"/>
              </a:rPr>
              <a:t>feature variables</a:t>
            </a: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a:lnSpc>
                <a:spcPct val="150000"/>
              </a:lnSpc>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a:lnSpc>
                <a:spcPct val="150000"/>
              </a:lnSpc>
            </a:pPr>
            <a:endParaRPr kumimoji="0" lang="en-US" altLang="en-US" sz="1600" b="0" i="0" u="none" strike="noStrike" cap="none" normalizeH="0" baseline="0" dirty="0">
              <a:ln>
                <a:noFill/>
              </a:ln>
              <a:effectLst/>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kumimoji="0" lang="en-US" altLang="en-US" sz="16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a:lnSpc>
                <a:spcPct val="150000"/>
              </a:lnSpc>
            </a:pPr>
            <a:endParaRPr lang="en-US" sz="1600" dirty="0">
              <a:solidFill>
                <a:schemeClr val="bg1"/>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endParaRPr lang="en-US" sz="1600" dirty="0">
              <a:solidFill>
                <a:schemeClr val="bg1"/>
              </a:solidFill>
              <a:latin typeface="Arial" panose="020B0604020202020204" pitchFamily="34" charset="0"/>
              <a:cs typeface="Arial" panose="020B0604020202020204" pitchFamily="34" charset="0"/>
            </a:endParaRPr>
          </a:p>
        </p:txBody>
      </p:sp>
      <p:pic>
        <p:nvPicPr>
          <p:cNvPr id="18" name="Picture Placeholder 17">
            <a:extLst>
              <a:ext uri="{FF2B5EF4-FFF2-40B4-BE49-F238E27FC236}">
                <a16:creationId xmlns:a16="http://schemas.microsoft.com/office/drawing/2014/main" id="{A93023F1-4375-4B68-9086-9E21A6C063EE}"/>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3588" t="27821" r="5765" b="5995"/>
          <a:stretch/>
        </p:blipFill>
        <p:spPr>
          <a:xfrm>
            <a:off x="5500467" y="2034310"/>
            <a:ext cx="6536789" cy="3739998"/>
          </a:xfrm>
        </p:spPr>
      </p:pic>
      <p:graphicFrame>
        <p:nvGraphicFramePr>
          <p:cNvPr id="3" name="Table 2">
            <a:extLst>
              <a:ext uri="{FF2B5EF4-FFF2-40B4-BE49-F238E27FC236}">
                <a16:creationId xmlns:a16="http://schemas.microsoft.com/office/drawing/2014/main" id="{F233CEB2-8AC4-439E-BECA-425EBAD00416}"/>
              </a:ext>
            </a:extLst>
          </p:cNvPr>
          <p:cNvGraphicFramePr>
            <a:graphicFrameLocks noGrp="1"/>
          </p:cNvGraphicFramePr>
          <p:nvPr>
            <p:extLst>
              <p:ext uri="{D42A27DB-BD31-4B8C-83A1-F6EECF244321}">
                <p14:modId xmlns:p14="http://schemas.microsoft.com/office/powerpoint/2010/main" val="3128523724"/>
              </p:ext>
            </p:extLst>
          </p:nvPr>
        </p:nvGraphicFramePr>
        <p:xfrm>
          <a:off x="11256206" y="2034310"/>
          <a:ext cx="781050" cy="3583558"/>
        </p:xfrm>
        <a:graphic>
          <a:graphicData uri="http://schemas.openxmlformats.org/drawingml/2006/table">
            <a:tbl>
              <a:tblPr/>
              <a:tblGrid>
                <a:gridCol w="781050">
                  <a:extLst>
                    <a:ext uri="{9D8B030D-6E8A-4147-A177-3AD203B41FA5}">
                      <a16:colId xmlns:a16="http://schemas.microsoft.com/office/drawing/2014/main" val="3021423837"/>
                    </a:ext>
                  </a:extLst>
                </a:gridCol>
              </a:tblGrid>
              <a:tr h="3583558">
                <a:tc>
                  <a:txBody>
                    <a:bodyPr/>
                    <a:lstStyle/>
                    <a:p>
                      <a:endParaRPr lang="en-US"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extLst>
                  <a:ext uri="{0D108BD9-81ED-4DB2-BD59-A6C34878D82A}">
                    <a16:rowId xmlns:a16="http://schemas.microsoft.com/office/drawing/2014/main" val="2176046151"/>
                  </a:ext>
                </a:extLst>
              </a:tr>
            </a:tbl>
          </a:graphicData>
        </a:graphic>
      </p:graphicFrame>
    </p:spTree>
    <p:extLst>
      <p:ext uri="{BB962C8B-B14F-4D97-AF65-F5344CB8AC3E}">
        <p14:creationId xmlns:p14="http://schemas.microsoft.com/office/powerpoint/2010/main" val="318844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3207</TotalTime>
  <Words>853</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Lato</vt:lpstr>
      <vt:lpstr>Calibri Light</vt:lpstr>
      <vt:lpstr>Open Sans</vt:lpstr>
      <vt:lpstr>Spartan</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SlideWin</dc:creator>
  <cp:lastModifiedBy>Voun Chhorvy</cp:lastModifiedBy>
  <cp:revision>165</cp:revision>
  <dcterms:created xsi:type="dcterms:W3CDTF">2020-09-01T07:26:46Z</dcterms:created>
  <dcterms:modified xsi:type="dcterms:W3CDTF">2022-03-11T04:43:13Z</dcterms:modified>
</cp:coreProperties>
</file>