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2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1823" r:id="rId3"/>
    <p:sldId id="1822" r:id="rId4"/>
    <p:sldId id="1816" r:id="rId5"/>
    <p:sldId id="259" r:id="rId6"/>
    <p:sldId id="260" r:id="rId7"/>
    <p:sldId id="261" r:id="rId8"/>
    <p:sldId id="262" r:id="rId9"/>
    <p:sldId id="263" r:id="rId10"/>
    <p:sldId id="257" r:id="rId11"/>
    <p:sldId id="264" r:id="rId12"/>
    <p:sldId id="265" r:id="rId13"/>
    <p:sldId id="266" r:id="rId14"/>
    <p:sldId id="1826" r:id="rId15"/>
    <p:sldId id="1824"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83977668775009"/>
          <c:y val="6.3429737150256738E-2"/>
          <c:w val="0.82926891054601781"/>
          <c:h val="0.77163433051660502"/>
        </c:manualLayout>
      </c:layout>
      <c:barChart>
        <c:barDir val="bar"/>
        <c:grouping val="clustered"/>
        <c:varyColors val="0"/>
        <c:ser>
          <c:idx val="0"/>
          <c:order val="0"/>
          <c:tx>
            <c:strRef>
              <c:f>Sheet1!$B$1</c:f>
              <c:strCache>
                <c:ptCount val="1"/>
                <c:pt idx="0">
                  <c:v>Series 1</c:v>
                </c:pt>
              </c:strCache>
            </c:strRef>
          </c:tx>
          <c:spPr>
            <a:solidFill>
              <a:schemeClr val="accent6"/>
            </a:solidFill>
            <a:ln>
              <a:noFill/>
            </a:ln>
            <a:effectLst/>
          </c:spPr>
          <c:invertIfNegative val="0"/>
          <c:cat>
            <c:strRef>
              <c:f>Sheet1!$A$2:$A$5</c:f>
              <c:strCache>
                <c:ptCount val="3"/>
                <c:pt idx="0">
                  <c:v>Accuracy</c:v>
                </c:pt>
                <c:pt idx="1">
                  <c:v>Precision</c:v>
                </c:pt>
                <c:pt idx="2">
                  <c:v>Recall</c:v>
                </c:pt>
              </c:strCache>
            </c:strRef>
          </c:cat>
          <c:val>
            <c:numRef>
              <c:f>Sheet1!$B$2:$B$5</c:f>
              <c:numCache>
                <c:formatCode>General</c:formatCode>
                <c:ptCount val="4"/>
                <c:pt idx="0">
                  <c:v>85</c:v>
                </c:pt>
                <c:pt idx="1">
                  <c:v>80</c:v>
                </c:pt>
                <c:pt idx="2">
                  <c:v>90</c:v>
                </c:pt>
              </c:numCache>
            </c:numRef>
          </c:val>
          <c:extLst>
            <c:ext xmlns:c16="http://schemas.microsoft.com/office/drawing/2014/chart" uri="{C3380CC4-5D6E-409C-BE32-E72D297353CC}">
              <c16:uniqueId val="{00000000-B231-444D-9D78-204467C72D44}"/>
            </c:ext>
          </c:extLst>
        </c:ser>
        <c:dLbls>
          <c:showLegendKey val="0"/>
          <c:showVal val="0"/>
          <c:showCatName val="0"/>
          <c:showSerName val="0"/>
          <c:showPercent val="0"/>
          <c:showBubbleSize val="0"/>
        </c:dLbls>
        <c:gapWidth val="182"/>
        <c:axId val="165768064"/>
        <c:axId val="165764704"/>
      </c:barChart>
      <c:catAx>
        <c:axId val="165768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764704"/>
        <c:crosses val="autoZero"/>
        <c:auto val="1"/>
        <c:lblAlgn val="ctr"/>
        <c:lblOffset val="100"/>
        <c:noMultiLvlLbl val="0"/>
      </c:catAx>
      <c:valAx>
        <c:axId val="165764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76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609722"/>
            <a:ext cx="12191999" cy="5248274"/>
          </a:xfrm>
          <a:prstGeom prst="rect">
            <a:avLst/>
          </a:prstGeom>
        </p:spPr>
      </p:pic>
      <p:sp>
        <p:nvSpPr>
          <p:cNvPr id="17" name="bg object 17"/>
          <p:cNvSpPr/>
          <p:nvPr/>
        </p:nvSpPr>
        <p:spPr>
          <a:xfrm>
            <a:off x="0" y="0"/>
            <a:ext cx="12192000" cy="1619250"/>
          </a:xfrm>
          <a:custGeom>
            <a:avLst/>
            <a:gdLst/>
            <a:ahLst/>
            <a:cxnLst/>
            <a:rect l="l" t="t" r="r" b="b"/>
            <a:pathLst>
              <a:path w="12192000" h="1619250">
                <a:moveTo>
                  <a:pt x="12192000" y="0"/>
                </a:moveTo>
                <a:lnTo>
                  <a:pt x="0" y="0"/>
                </a:lnTo>
                <a:lnTo>
                  <a:pt x="0" y="1619250"/>
                </a:lnTo>
                <a:lnTo>
                  <a:pt x="12192000" y="1619250"/>
                </a:lnTo>
                <a:lnTo>
                  <a:pt x="12192000" y="0"/>
                </a:lnTo>
                <a:close/>
              </a:path>
            </a:pathLst>
          </a:custGeom>
          <a:solidFill>
            <a:srgbClr val="FFCC33"/>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3190873"/>
            <a:ext cx="12191999" cy="3667122"/>
          </a:xfrm>
          <a:prstGeom prst="rect">
            <a:avLst/>
          </a:prstGeom>
        </p:spPr>
      </p:pic>
      <p:sp>
        <p:nvSpPr>
          <p:cNvPr id="19" name="bg object 19"/>
          <p:cNvSpPr/>
          <p:nvPr/>
        </p:nvSpPr>
        <p:spPr>
          <a:xfrm>
            <a:off x="5786501" y="204724"/>
            <a:ext cx="1162050" cy="1171575"/>
          </a:xfrm>
          <a:custGeom>
            <a:avLst/>
            <a:gdLst/>
            <a:ahLst/>
            <a:cxnLst/>
            <a:rect l="l" t="t" r="r" b="b"/>
            <a:pathLst>
              <a:path w="1162050" h="1171575">
                <a:moveTo>
                  <a:pt x="537083" y="1171575"/>
                </a:moveTo>
                <a:lnTo>
                  <a:pt x="490483" y="1166062"/>
                </a:lnTo>
                <a:lnTo>
                  <a:pt x="445036" y="1156849"/>
                </a:lnTo>
                <a:lnTo>
                  <a:pt x="400897" y="1144093"/>
                </a:lnTo>
                <a:lnTo>
                  <a:pt x="358223" y="1127951"/>
                </a:lnTo>
                <a:lnTo>
                  <a:pt x="317170" y="1108582"/>
                </a:lnTo>
                <a:lnTo>
                  <a:pt x="277893" y="1086143"/>
                </a:lnTo>
                <a:lnTo>
                  <a:pt x="240549" y="1060792"/>
                </a:lnTo>
                <a:lnTo>
                  <a:pt x="205294" y="1032687"/>
                </a:lnTo>
                <a:lnTo>
                  <a:pt x="172284" y="1001985"/>
                </a:lnTo>
                <a:lnTo>
                  <a:pt x="141675" y="968845"/>
                </a:lnTo>
                <a:lnTo>
                  <a:pt x="113624" y="933423"/>
                </a:lnTo>
                <a:lnTo>
                  <a:pt x="88285" y="895879"/>
                </a:lnTo>
                <a:lnTo>
                  <a:pt x="65816" y="856369"/>
                </a:lnTo>
                <a:lnTo>
                  <a:pt x="46373" y="815051"/>
                </a:lnTo>
                <a:lnTo>
                  <a:pt x="30111" y="772083"/>
                </a:lnTo>
                <a:lnTo>
                  <a:pt x="17186" y="727623"/>
                </a:lnTo>
                <a:lnTo>
                  <a:pt x="7755" y="681828"/>
                </a:lnTo>
                <a:lnTo>
                  <a:pt x="1975" y="634857"/>
                </a:lnTo>
                <a:lnTo>
                  <a:pt x="0" y="586866"/>
                </a:lnTo>
                <a:lnTo>
                  <a:pt x="1922" y="539047"/>
                </a:lnTo>
                <a:lnTo>
                  <a:pt x="7623" y="492239"/>
                </a:lnTo>
                <a:lnTo>
                  <a:pt x="16951" y="446598"/>
                </a:lnTo>
                <a:lnTo>
                  <a:pt x="29749" y="402279"/>
                </a:lnTo>
                <a:lnTo>
                  <a:pt x="45864" y="359437"/>
                </a:lnTo>
                <a:lnTo>
                  <a:pt x="65142" y="318229"/>
                </a:lnTo>
                <a:lnTo>
                  <a:pt x="87429" y="278811"/>
                </a:lnTo>
                <a:lnTo>
                  <a:pt x="112570" y="241337"/>
                </a:lnTo>
                <a:lnTo>
                  <a:pt x="140411" y="205964"/>
                </a:lnTo>
                <a:lnTo>
                  <a:pt x="170799" y="172846"/>
                </a:lnTo>
                <a:lnTo>
                  <a:pt x="203577" y="142141"/>
                </a:lnTo>
                <a:lnTo>
                  <a:pt x="238594" y="114003"/>
                </a:lnTo>
                <a:lnTo>
                  <a:pt x="275694" y="88588"/>
                </a:lnTo>
                <a:lnTo>
                  <a:pt x="314722" y="66051"/>
                </a:lnTo>
                <a:lnTo>
                  <a:pt x="355526" y="46549"/>
                </a:lnTo>
                <a:lnTo>
                  <a:pt x="397950" y="30237"/>
                </a:lnTo>
                <a:lnTo>
                  <a:pt x="441841" y="17270"/>
                </a:lnTo>
                <a:lnTo>
                  <a:pt x="487044" y="7804"/>
                </a:lnTo>
                <a:lnTo>
                  <a:pt x="533406" y="1996"/>
                </a:lnTo>
                <a:lnTo>
                  <a:pt x="580771" y="0"/>
                </a:lnTo>
                <a:lnTo>
                  <a:pt x="628119" y="1941"/>
                </a:lnTo>
                <a:lnTo>
                  <a:pt x="674470" y="7701"/>
                </a:lnTo>
                <a:lnTo>
                  <a:pt x="719667" y="17123"/>
                </a:lnTo>
                <a:lnTo>
                  <a:pt x="763558" y="30051"/>
                </a:lnTo>
                <a:lnTo>
                  <a:pt x="805987" y="46329"/>
                </a:lnTo>
                <a:lnTo>
                  <a:pt x="846800" y="65801"/>
                </a:lnTo>
                <a:lnTo>
                  <a:pt x="885843" y="88311"/>
                </a:lnTo>
                <a:lnTo>
                  <a:pt x="922961" y="113704"/>
                </a:lnTo>
                <a:lnTo>
                  <a:pt x="958000" y="141823"/>
                </a:lnTo>
                <a:lnTo>
                  <a:pt x="990806" y="172513"/>
                </a:lnTo>
                <a:lnTo>
                  <a:pt x="1021223" y="205617"/>
                </a:lnTo>
                <a:lnTo>
                  <a:pt x="1049099" y="240980"/>
                </a:lnTo>
                <a:lnTo>
                  <a:pt x="1074277" y="278446"/>
                </a:lnTo>
                <a:lnTo>
                  <a:pt x="1096605" y="317859"/>
                </a:lnTo>
                <a:lnTo>
                  <a:pt x="1115927" y="359062"/>
                </a:lnTo>
                <a:lnTo>
                  <a:pt x="1132089" y="401901"/>
                </a:lnTo>
                <a:lnTo>
                  <a:pt x="1144936" y="446218"/>
                </a:lnTo>
                <a:lnTo>
                  <a:pt x="1154315" y="491859"/>
                </a:lnTo>
                <a:lnTo>
                  <a:pt x="1160071" y="538666"/>
                </a:lnTo>
                <a:lnTo>
                  <a:pt x="1162050" y="586486"/>
                </a:lnTo>
                <a:lnTo>
                  <a:pt x="1160013" y="635553"/>
                </a:lnTo>
                <a:lnTo>
                  <a:pt x="1153983" y="683865"/>
                </a:lnTo>
                <a:lnTo>
                  <a:pt x="1144077" y="731202"/>
                </a:lnTo>
                <a:lnTo>
                  <a:pt x="1130412" y="777343"/>
                </a:lnTo>
                <a:lnTo>
                  <a:pt x="1113107" y="822068"/>
                </a:lnTo>
                <a:lnTo>
                  <a:pt x="1092279" y="865155"/>
                </a:lnTo>
                <a:lnTo>
                  <a:pt x="1068045" y="906386"/>
                </a:lnTo>
                <a:lnTo>
                  <a:pt x="1040525" y="945538"/>
                </a:lnTo>
                <a:lnTo>
                  <a:pt x="1009834" y="982392"/>
                </a:lnTo>
                <a:lnTo>
                  <a:pt x="976092" y="1016727"/>
                </a:lnTo>
                <a:lnTo>
                  <a:pt x="939415" y="1048323"/>
                </a:lnTo>
                <a:lnTo>
                  <a:pt x="899922" y="1076960"/>
                </a:lnTo>
              </a:path>
            </a:pathLst>
          </a:custGeom>
          <a:ln w="29566">
            <a:solidFill>
              <a:srgbClr val="FFFFFF"/>
            </a:solidFill>
          </a:ln>
        </p:spPr>
        <p:txBody>
          <a:bodyPr wrap="square" lIns="0" tIns="0" rIns="0" bIns="0" rtlCol="0"/>
          <a:lstStyle/>
          <a:p>
            <a:endParaRPr/>
          </a:p>
        </p:txBody>
      </p:sp>
      <p:pic>
        <p:nvPicPr>
          <p:cNvPr id="20" name="bg object 20"/>
          <p:cNvPicPr/>
          <p:nvPr/>
        </p:nvPicPr>
        <p:blipFill>
          <a:blip r:embed="rId4" cstate="print"/>
          <a:stretch>
            <a:fillRect/>
          </a:stretch>
        </p:blipFill>
        <p:spPr>
          <a:xfrm>
            <a:off x="6305550" y="1323975"/>
            <a:ext cx="95250" cy="85725"/>
          </a:xfrm>
          <a:prstGeom prst="rect">
            <a:avLst/>
          </a:prstGeom>
        </p:spPr>
      </p:pic>
      <p:sp>
        <p:nvSpPr>
          <p:cNvPr id="21" name="bg object 21"/>
          <p:cNvSpPr/>
          <p:nvPr/>
        </p:nvSpPr>
        <p:spPr>
          <a:xfrm>
            <a:off x="6638925" y="685800"/>
            <a:ext cx="38735" cy="28575"/>
          </a:xfrm>
          <a:custGeom>
            <a:avLst/>
            <a:gdLst/>
            <a:ahLst/>
            <a:cxnLst/>
            <a:rect l="l" t="t" r="r" b="b"/>
            <a:pathLst>
              <a:path w="38734" h="28575">
                <a:moveTo>
                  <a:pt x="22351" y="0"/>
                </a:moveTo>
                <a:lnTo>
                  <a:pt x="3555" y="0"/>
                </a:lnTo>
                <a:lnTo>
                  <a:pt x="0" y="28575"/>
                </a:lnTo>
                <a:lnTo>
                  <a:pt x="19557" y="28575"/>
                </a:lnTo>
                <a:lnTo>
                  <a:pt x="22098" y="28448"/>
                </a:lnTo>
                <a:lnTo>
                  <a:pt x="37846" y="14732"/>
                </a:lnTo>
                <a:lnTo>
                  <a:pt x="38353" y="11557"/>
                </a:lnTo>
                <a:lnTo>
                  <a:pt x="38100" y="9016"/>
                </a:lnTo>
                <a:lnTo>
                  <a:pt x="37083" y="7112"/>
                </a:lnTo>
                <a:lnTo>
                  <a:pt x="36195" y="5207"/>
                </a:lnTo>
                <a:lnTo>
                  <a:pt x="34798" y="3810"/>
                </a:lnTo>
                <a:lnTo>
                  <a:pt x="33020" y="2794"/>
                </a:lnTo>
                <a:lnTo>
                  <a:pt x="33020" y="2666"/>
                </a:lnTo>
                <a:lnTo>
                  <a:pt x="31369" y="1650"/>
                </a:lnTo>
                <a:lnTo>
                  <a:pt x="29336" y="888"/>
                </a:lnTo>
                <a:lnTo>
                  <a:pt x="26924" y="635"/>
                </a:lnTo>
                <a:lnTo>
                  <a:pt x="24638" y="253"/>
                </a:lnTo>
                <a:lnTo>
                  <a:pt x="22351" y="0"/>
                </a:lnTo>
                <a:close/>
              </a:path>
            </a:pathLst>
          </a:custGeom>
          <a:solidFill>
            <a:srgbClr val="1C2B47"/>
          </a:solidFill>
        </p:spPr>
        <p:txBody>
          <a:bodyPr wrap="square" lIns="0" tIns="0" rIns="0" bIns="0" rtlCol="0"/>
          <a:lstStyle/>
          <a:p>
            <a:endParaRPr/>
          </a:p>
        </p:txBody>
      </p:sp>
      <p:pic>
        <p:nvPicPr>
          <p:cNvPr id="22" name="bg object 22"/>
          <p:cNvPicPr/>
          <p:nvPr/>
        </p:nvPicPr>
        <p:blipFill>
          <a:blip r:embed="rId5" cstate="print"/>
          <a:stretch>
            <a:fillRect/>
          </a:stretch>
        </p:blipFill>
        <p:spPr>
          <a:xfrm>
            <a:off x="6171946" y="685800"/>
            <a:ext cx="76707" cy="76200"/>
          </a:xfrm>
          <a:prstGeom prst="rect">
            <a:avLst/>
          </a:prstGeom>
        </p:spPr>
      </p:pic>
      <p:sp>
        <p:nvSpPr>
          <p:cNvPr id="23" name="bg object 23"/>
          <p:cNvSpPr/>
          <p:nvPr/>
        </p:nvSpPr>
        <p:spPr>
          <a:xfrm>
            <a:off x="5867451" y="295909"/>
            <a:ext cx="981075" cy="980440"/>
          </a:xfrm>
          <a:custGeom>
            <a:avLst/>
            <a:gdLst/>
            <a:ahLst/>
            <a:cxnLst/>
            <a:rect l="l" t="t" r="r" b="b"/>
            <a:pathLst>
              <a:path w="981075" h="980440">
                <a:moveTo>
                  <a:pt x="238328" y="400939"/>
                </a:moveTo>
                <a:lnTo>
                  <a:pt x="237947" y="398399"/>
                </a:lnTo>
                <a:lnTo>
                  <a:pt x="235661" y="394716"/>
                </a:lnTo>
                <a:lnTo>
                  <a:pt x="234010" y="393319"/>
                </a:lnTo>
                <a:lnTo>
                  <a:pt x="231978" y="392303"/>
                </a:lnTo>
                <a:lnTo>
                  <a:pt x="232105" y="392303"/>
                </a:lnTo>
                <a:lnTo>
                  <a:pt x="219913" y="389890"/>
                </a:lnTo>
                <a:lnTo>
                  <a:pt x="203911" y="389890"/>
                </a:lnTo>
                <a:lnTo>
                  <a:pt x="199974" y="418465"/>
                </a:lnTo>
                <a:lnTo>
                  <a:pt x="219786" y="418465"/>
                </a:lnTo>
                <a:lnTo>
                  <a:pt x="222072" y="418338"/>
                </a:lnTo>
                <a:lnTo>
                  <a:pt x="224358" y="417830"/>
                </a:lnTo>
                <a:lnTo>
                  <a:pt x="226517" y="417449"/>
                </a:lnTo>
                <a:lnTo>
                  <a:pt x="235407" y="411099"/>
                </a:lnTo>
                <a:lnTo>
                  <a:pt x="236804" y="409194"/>
                </a:lnTo>
                <a:lnTo>
                  <a:pt x="237566" y="406908"/>
                </a:lnTo>
                <a:lnTo>
                  <a:pt x="237820" y="403987"/>
                </a:lnTo>
                <a:lnTo>
                  <a:pt x="238328" y="400939"/>
                </a:lnTo>
                <a:close/>
              </a:path>
              <a:path w="981075" h="980440">
                <a:moveTo>
                  <a:pt x="981024" y="491490"/>
                </a:moveTo>
                <a:lnTo>
                  <a:pt x="978877" y="444500"/>
                </a:lnTo>
                <a:lnTo>
                  <a:pt x="972388" y="398780"/>
                </a:lnTo>
                <a:lnTo>
                  <a:pt x="965098" y="368300"/>
                </a:lnTo>
                <a:lnTo>
                  <a:pt x="964184" y="364490"/>
                </a:lnTo>
                <a:lnTo>
                  <a:pt x="961745" y="354330"/>
                </a:lnTo>
                <a:lnTo>
                  <a:pt x="947166" y="311150"/>
                </a:lnTo>
                <a:lnTo>
                  <a:pt x="928827" y="270510"/>
                </a:lnTo>
                <a:lnTo>
                  <a:pt x="906970" y="231140"/>
                </a:lnTo>
                <a:lnTo>
                  <a:pt x="881773" y="194310"/>
                </a:lnTo>
                <a:lnTo>
                  <a:pt x="853440" y="160020"/>
                </a:lnTo>
                <a:lnTo>
                  <a:pt x="834212" y="141262"/>
                </a:lnTo>
                <a:lnTo>
                  <a:pt x="834212" y="398780"/>
                </a:lnTo>
                <a:lnTo>
                  <a:pt x="833196" y="406400"/>
                </a:lnTo>
                <a:lnTo>
                  <a:pt x="810844" y="438150"/>
                </a:lnTo>
                <a:lnTo>
                  <a:pt x="801827" y="439420"/>
                </a:lnTo>
                <a:lnTo>
                  <a:pt x="825576" y="491490"/>
                </a:lnTo>
                <a:lnTo>
                  <a:pt x="793318" y="491490"/>
                </a:lnTo>
                <a:lnTo>
                  <a:pt x="774522" y="441960"/>
                </a:lnTo>
                <a:lnTo>
                  <a:pt x="761187" y="441960"/>
                </a:lnTo>
                <a:lnTo>
                  <a:pt x="754329" y="491490"/>
                </a:lnTo>
                <a:lnTo>
                  <a:pt x="727405" y="491490"/>
                </a:lnTo>
                <a:lnTo>
                  <a:pt x="744804" y="368300"/>
                </a:lnTo>
                <a:lnTo>
                  <a:pt x="798525" y="368300"/>
                </a:lnTo>
                <a:lnTo>
                  <a:pt x="804240" y="369570"/>
                </a:lnTo>
                <a:lnTo>
                  <a:pt x="815162" y="372110"/>
                </a:lnTo>
                <a:lnTo>
                  <a:pt x="819734" y="373380"/>
                </a:lnTo>
                <a:lnTo>
                  <a:pt x="823544" y="377190"/>
                </a:lnTo>
                <a:lnTo>
                  <a:pt x="827354" y="379730"/>
                </a:lnTo>
                <a:lnTo>
                  <a:pt x="830148" y="383540"/>
                </a:lnTo>
                <a:lnTo>
                  <a:pt x="831926" y="388620"/>
                </a:lnTo>
                <a:lnTo>
                  <a:pt x="833831" y="392430"/>
                </a:lnTo>
                <a:lnTo>
                  <a:pt x="834212" y="398780"/>
                </a:lnTo>
                <a:lnTo>
                  <a:pt x="834212" y="141262"/>
                </a:lnTo>
                <a:lnTo>
                  <a:pt x="788238" y="100330"/>
                </a:lnTo>
                <a:lnTo>
                  <a:pt x="751763" y="74930"/>
                </a:lnTo>
                <a:lnTo>
                  <a:pt x="712990" y="53340"/>
                </a:lnTo>
                <a:lnTo>
                  <a:pt x="711530" y="52666"/>
                </a:lnTo>
                <a:lnTo>
                  <a:pt x="711530" y="368300"/>
                </a:lnTo>
                <a:lnTo>
                  <a:pt x="707974" y="393700"/>
                </a:lnTo>
                <a:lnTo>
                  <a:pt x="651713" y="393700"/>
                </a:lnTo>
                <a:lnTo>
                  <a:pt x="648271" y="416560"/>
                </a:lnTo>
                <a:lnTo>
                  <a:pt x="701370" y="416560"/>
                </a:lnTo>
                <a:lnTo>
                  <a:pt x="697941" y="440690"/>
                </a:lnTo>
                <a:lnTo>
                  <a:pt x="644855" y="440690"/>
                </a:lnTo>
                <a:lnTo>
                  <a:pt x="641299" y="466090"/>
                </a:lnTo>
                <a:lnTo>
                  <a:pt x="700722" y="466090"/>
                </a:lnTo>
                <a:lnTo>
                  <a:pt x="697179" y="491490"/>
                </a:lnTo>
                <a:lnTo>
                  <a:pt x="637616" y="490626"/>
                </a:lnTo>
                <a:lnTo>
                  <a:pt x="637616" y="554990"/>
                </a:lnTo>
                <a:lnTo>
                  <a:pt x="620217" y="678180"/>
                </a:lnTo>
                <a:lnTo>
                  <a:pt x="584784" y="678180"/>
                </a:lnTo>
                <a:lnTo>
                  <a:pt x="543763" y="590550"/>
                </a:lnTo>
                <a:lnTo>
                  <a:pt x="543382" y="590550"/>
                </a:lnTo>
                <a:lnTo>
                  <a:pt x="531063" y="678180"/>
                </a:lnTo>
                <a:lnTo>
                  <a:pt x="504012" y="678180"/>
                </a:lnTo>
                <a:lnTo>
                  <a:pt x="521411" y="554990"/>
                </a:lnTo>
                <a:lnTo>
                  <a:pt x="558114" y="554990"/>
                </a:lnTo>
                <a:lnTo>
                  <a:pt x="598119" y="641350"/>
                </a:lnTo>
                <a:lnTo>
                  <a:pt x="598373" y="641350"/>
                </a:lnTo>
                <a:lnTo>
                  <a:pt x="610565" y="554990"/>
                </a:lnTo>
                <a:lnTo>
                  <a:pt x="637616" y="554990"/>
                </a:lnTo>
                <a:lnTo>
                  <a:pt x="637616" y="490626"/>
                </a:lnTo>
                <a:lnTo>
                  <a:pt x="610819" y="490220"/>
                </a:lnTo>
                <a:lnTo>
                  <a:pt x="628218" y="368300"/>
                </a:lnTo>
                <a:lnTo>
                  <a:pt x="711530" y="368300"/>
                </a:lnTo>
                <a:lnTo>
                  <a:pt x="711530" y="52666"/>
                </a:lnTo>
                <a:lnTo>
                  <a:pt x="672109" y="34290"/>
                </a:lnTo>
                <a:lnTo>
                  <a:pt x="629335" y="20320"/>
                </a:lnTo>
                <a:lnTo>
                  <a:pt x="606374" y="14427"/>
                </a:lnTo>
                <a:lnTo>
                  <a:pt x="606374" y="368300"/>
                </a:lnTo>
                <a:lnTo>
                  <a:pt x="553034" y="490220"/>
                </a:lnTo>
                <a:lnTo>
                  <a:pt x="529031" y="490220"/>
                </a:lnTo>
                <a:lnTo>
                  <a:pt x="514045" y="405130"/>
                </a:lnTo>
                <a:lnTo>
                  <a:pt x="513664" y="405130"/>
                </a:lnTo>
                <a:lnTo>
                  <a:pt x="486359" y="464921"/>
                </a:lnTo>
                <a:lnTo>
                  <a:pt x="486359" y="601980"/>
                </a:lnTo>
                <a:lnTo>
                  <a:pt x="486308" y="609600"/>
                </a:lnTo>
                <a:lnTo>
                  <a:pt x="476834" y="642620"/>
                </a:lnTo>
                <a:lnTo>
                  <a:pt x="473303" y="648970"/>
                </a:lnTo>
                <a:lnTo>
                  <a:pt x="443649" y="674370"/>
                </a:lnTo>
                <a:lnTo>
                  <a:pt x="437464" y="675640"/>
                </a:lnTo>
                <a:lnTo>
                  <a:pt x="430974" y="678180"/>
                </a:lnTo>
                <a:lnTo>
                  <a:pt x="417398" y="680720"/>
                </a:lnTo>
                <a:lnTo>
                  <a:pt x="403301" y="680720"/>
                </a:lnTo>
                <a:lnTo>
                  <a:pt x="396671" y="679450"/>
                </a:lnTo>
                <a:lnTo>
                  <a:pt x="390398" y="678180"/>
                </a:lnTo>
                <a:lnTo>
                  <a:pt x="384505" y="675640"/>
                </a:lnTo>
                <a:lnTo>
                  <a:pt x="376885" y="673100"/>
                </a:lnTo>
                <a:lnTo>
                  <a:pt x="353237" y="636270"/>
                </a:lnTo>
                <a:lnTo>
                  <a:pt x="352666" y="623570"/>
                </a:lnTo>
                <a:lnTo>
                  <a:pt x="353390" y="615950"/>
                </a:lnTo>
                <a:lnTo>
                  <a:pt x="369735" y="579120"/>
                </a:lnTo>
                <a:lnTo>
                  <a:pt x="401650" y="556260"/>
                </a:lnTo>
                <a:lnTo>
                  <a:pt x="421754" y="552450"/>
                </a:lnTo>
                <a:lnTo>
                  <a:pt x="435851" y="552450"/>
                </a:lnTo>
                <a:lnTo>
                  <a:pt x="478739" y="575310"/>
                </a:lnTo>
                <a:lnTo>
                  <a:pt x="486359" y="601980"/>
                </a:lnTo>
                <a:lnTo>
                  <a:pt x="486359" y="464921"/>
                </a:lnTo>
                <a:lnTo>
                  <a:pt x="474802" y="490220"/>
                </a:lnTo>
                <a:lnTo>
                  <a:pt x="451561" y="490220"/>
                </a:lnTo>
                <a:lnTo>
                  <a:pt x="432638" y="368300"/>
                </a:lnTo>
                <a:lnTo>
                  <a:pt x="462102" y="368300"/>
                </a:lnTo>
                <a:lnTo>
                  <a:pt x="470357" y="447040"/>
                </a:lnTo>
                <a:lnTo>
                  <a:pt x="470738" y="447040"/>
                </a:lnTo>
                <a:lnTo>
                  <a:pt x="507568" y="368300"/>
                </a:lnTo>
                <a:lnTo>
                  <a:pt x="532587" y="368300"/>
                </a:lnTo>
                <a:lnTo>
                  <a:pt x="546684" y="448310"/>
                </a:lnTo>
                <a:lnTo>
                  <a:pt x="546938" y="448310"/>
                </a:lnTo>
                <a:lnTo>
                  <a:pt x="578942" y="368300"/>
                </a:lnTo>
                <a:lnTo>
                  <a:pt x="606374" y="368300"/>
                </a:lnTo>
                <a:lnTo>
                  <a:pt x="606374" y="14427"/>
                </a:lnTo>
                <a:lnTo>
                  <a:pt x="584873" y="8890"/>
                </a:lnTo>
                <a:lnTo>
                  <a:pt x="538924" y="2540"/>
                </a:lnTo>
                <a:lnTo>
                  <a:pt x="491693" y="0"/>
                </a:lnTo>
                <a:lnTo>
                  <a:pt x="444449" y="2540"/>
                </a:lnTo>
                <a:lnTo>
                  <a:pt x="410413" y="7251"/>
                </a:lnTo>
                <a:lnTo>
                  <a:pt x="410413" y="415290"/>
                </a:lnTo>
                <a:lnTo>
                  <a:pt x="410362" y="421640"/>
                </a:lnTo>
                <a:lnTo>
                  <a:pt x="397357" y="461010"/>
                </a:lnTo>
                <a:lnTo>
                  <a:pt x="393420" y="467360"/>
                </a:lnTo>
                <a:lnTo>
                  <a:pt x="389064" y="471170"/>
                </a:lnTo>
                <a:lnTo>
                  <a:pt x="384251" y="476250"/>
                </a:lnTo>
                <a:lnTo>
                  <a:pt x="379031" y="480060"/>
                </a:lnTo>
                <a:lnTo>
                  <a:pt x="348348" y="492760"/>
                </a:lnTo>
                <a:lnTo>
                  <a:pt x="320725" y="492760"/>
                </a:lnTo>
                <a:lnTo>
                  <a:pt x="314452" y="490220"/>
                </a:lnTo>
                <a:lnTo>
                  <a:pt x="308559" y="488950"/>
                </a:lnTo>
                <a:lnTo>
                  <a:pt x="278587" y="455930"/>
                </a:lnTo>
                <a:lnTo>
                  <a:pt x="276720" y="435610"/>
                </a:lnTo>
                <a:lnTo>
                  <a:pt x="277444" y="429260"/>
                </a:lnTo>
                <a:lnTo>
                  <a:pt x="293789" y="391160"/>
                </a:lnTo>
                <a:lnTo>
                  <a:pt x="325704" y="369570"/>
                </a:lnTo>
                <a:lnTo>
                  <a:pt x="345821" y="364490"/>
                </a:lnTo>
                <a:lnTo>
                  <a:pt x="359905" y="364490"/>
                </a:lnTo>
                <a:lnTo>
                  <a:pt x="366534" y="365760"/>
                </a:lnTo>
                <a:lnTo>
                  <a:pt x="372770" y="367030"/>
                </a:lnTo>
                <a:lnTo>
                  <a:pt x="378663" y="369570"/>
                </a:lnTo>
                <a:lnTo>
                  <a:pt x="386283" y="372110"/>
                </a:lnTo>
                <a:lnTo>
                  <a:pt x="409790" y="408940"/>
                </a:lnTo>
                <a:lnTo>
                  <a:pt x="410413" y="415290"/>
                </a:lnTo>
                <a:lnTo>
                  <a:pt x="410413" y="7251"/>
                </a:lnTo>
                <a:lnTo>
                  <a:pt x="353936" y="19050"/>
                </a:lnTo>
                <a:lnTo>
                  <a:pt x="311086" y="34290"/>
                </a:lnTo>
                <a:lnTo>
                  <a:pt x="270116" y="52070"/>
                </a:lnTo>
                <a:lnTo>
                  <a:pt x="263093" y="55981"/>
                </a:lnTo>
                <a:lnTo>
                  <a:pt x="263093" y="397510"/>
                </a:lnTo>
                <a:lnTo>
                  <a:pt x="261950" y="405130"/>
                </a:lnTo>
                <a:lnTo>
                  <a:pt x="240233" y="436880"/>
                </a:lnTo>
                <a:lnTo>
                  <a:pt x="223723" y="441960"/>
                </a:lnTo>
                <a:lnTo>
                  <a:pt x="191465" y="441960"/>
                </a:lnTo>
                <a:lnTo>
                  <a:pt x="184734" y="490220"/>
                </a:lnTo>
                <a:lnTo>
                  <a:pt x="157810" y="490220"/>
                </a:lnTo>
                <a:lnTo>
                  <a:pt x="175209" y="367030"/>
                </a:lnTo>
                <a:lnTo>
                  <a:pt x="227025" y="367030"/>
                </a:lnTo>
                <a:lnTo>
                  <a:pt x="232994" y="368300"/>
                </a:lnTo>
                <a:lnTo>
                  <a:pt x="263093" y="397510"/>
                </a:lnTo>
                <a:lnTo>
                  <a:pt x="263093" y="55981"/>
                </a:lnTo>
                <a:lnTo>
                  <a:pt x="194627" y="99060"/>
                </a:lnTo>
                <a:lnTo>
                  <a:pt x="160515" y="127000"/>
                </a:lnTo>
                <a:lnTo>
                  <a:pt x="129120" y="158750"/>
                </a:lnTo>
                <a:lnTo>
                  <a:pt x="100622" y="193040"/>
                </a:lnTo>
                <a:lnTo>
                  <a:pt x="75247" y="229870"/>
                </a:lnTo>
                <a:lnTo>
                  <a:pt x="53187" y="267970"/>
                </a:lnTo>
                <a:lnTo>
                  <a:pt x="34658" y="308610"/>
                </a:lnTo>
                <a:lnTo>
                  <a:pt x="19862" y="351790"/>
                </a:lnTo>
                <a:lnTo>
                  <a:pt x="9004" y="396240"/>
                </a:lnTo>
                <a:lnTo>
                  <a:pt x="2298" y="441960"/>
                </a:lnTo>
                <a:lnTo>
                  <a:pt x="76" y="486410"/>
                </a:lnTo>
                <a:lnTo>
                  <a:pt x="0" y="490220"/>
                </a:lnTo>
                <a:lnTo>
                  <a:pt x="2082" y="535940"/>
                </a:lnTo>
                <a:lnTo>
                  <a:pt x="8572" y="582930"/>
                </a:lnTo>
                <a:lnTo>
                  <a:pt x="19215" y="627380"/>
                </a:lnTo>
                <a:lnTo>
                  <a:pt x="33794" y="670560"/>
                </a:lnTo>
                <a:lnTo>
                  <a:pt x="52133" y="711200"/>
                </a:lnTo>
                <a:lnTo>
                  <a:pt x="73990" y="749300"/>
                </a:lnTo>
                <a:lnTo>
                  <a:pt x="99187" y="786130"/>
                </a:lnTo>
                <a:lnTo>
                  <a:pt x="127520" y="820420"/>
                </a:lnTo>
                <a:lnTo>
                  <a:pt x="158762" y="852170"/>
                </a:lnTo>
                <a:lnTo>
                  <a:pt x="192722" y="880110"/>
                </a:lnTo>
                <a:lnTo>
                  <a:pt x="229196" y="905510"/>
                </a:lnTo>
                <a:lnTo>
                  <a:pt x="267970" y="928370"/>
                </a:lnTo>
                <a:lnTo>
                  <a:pt x="308851" y="946150"/>
                </a:lnTo>
                <a:lnTo>
                  <a:pt x="351624" y="961390"/>
                </a:lnTo>
                <a:lnTo>
                  <a:pt x="396087" y="971550"/>
                </a:lnTo>
                <a:lnTo>
                  <a:pt x="442036" y="979170"/>
                </a:lnTo>
                <a:lnTo>
                  <a:pt x="489280" y="980440"/>
                </a:lnTo>
                <a:lnTo>
                  <a:pt x="536511" y="979170"/>
                </a:lnTo>
                <a:lnTo>
                  <a:pt x="582498" y="972820"/>
                </a:lnTo>
                <a:lnTo>
                  <a:pt x="627024" y="961390"/>
                </a:lnTo>
                <a:lnTo>
                  <a:pt x="669874" y="947420"/>
                </a:lnTo>
                <a:lnTo>
                  <a:pt x="710844" y="928370"/>
                </a:lnTo>
                <a:lnTo>
                  <a:pt x="749731" y="906780"/>
                </a:lnTo>
                <a:lnTo>
                  <a:pt x="786333" y="881380"/>
                </a:lnTo>
                <a:lnTo>
                  <a:pt x="820445" y="853440"/>
                </a:lnTo>
                <a:lnTo>
                  <a:pt x="851839" y="821690"/>
                </a:lnTo>
                <a:lnTo>
                  <a:pt x="880338" y="788670"/>
                </a:lnTo>
                <a:lnTo>
                  <a:pt x="905713" y="751840"/>
                </a:lnTo>
                <a:lnTo>
                  <a:pt x="927773" y="712470"/>
                </a:lnTo>
                <a:lnTo>
                  <a:pt x="943406" y="678180"/>
                </a:lnTo>
                <a:lnTo>
                  <a:pt x="946302" y="671830"/>
                </a:lnTo>
                <a:lnTo>
                  <a:pt x="961097" y="629920"/>
                </a:lnTo>
                <a:lnTo>
                  <a:pt x="971956" y="585470"/>
                </a:lnTo>
                <a:lnTo>
                  <a:pt x="976299" y="554990"/>
                </a:lnTo>
                <a:lnTo>
                  <a:pt x="976668" y="552450"/>
                </a:lnTo>
                <a:lnTo>
                  <a:pt x="978662" y="538480"/>
                </a:lnTo>
                <a:lnTo>
                  <a:pt x="980948" y="492760"/>
                </a:lnTo>
                <a:lnTo>
                  <a:pt x="981024" y="491490"/>
                </a:lnTo>
                <a:close/>
              </a:path>
            </a:pathLst>
          </a:custGeom>
          <a:solidFill>
            <a:srgbClr val="1C2B47"/>
          </a:solidFill>
        </p:spPr>
        <p:txBody>
          <a:bodyPr wrap="square" lIns="0" tIns="0" rIns="0" bIns="0" rtlCol="0"/>
          <a:lstStyle/>
          <a:p>
            <a:endParaRPr/>
          </a:p>
        </p:txBody>
      </p:sp>
      <p:pic>
        <p:nvPicPr>
          <p:cNvPr id="24" name="bg object 24"/>
          <p:cNvPicPr/>
          <p:nvPr/>
        </p:nvPicPr>
        <p:blipFill>
          <a:blip r:embed="rId6" cstate="print"/>
          <a:stretch>
            <a:fillRect/>
          </a:stretch>
        </p:blipFill>
        <p:spPr>
          <a:xfrm>
            <a:off x="6248146" y="866775"/>
            <a:ext cx="76707" cy="85725"/>
          </a:xfrm>
          <a:prstGeom prst="rect">
            <a:avLst/>
          </a:prstGeom>
        </p:spPr>
      </p:pic>
      <p:pic>
        <p:nvPicPr>
          <p:cNvPr id="25" name="bg object 25"/>
          <p:cNvPicPr/>
          <p:nvPr/>
        </p:nvPicPr>
        <p:blipFill>
          <a:blip r:embed="rId7" cstate="print"/>
          <a:stretch>
            <a:fillRect/>
          </a:stretch>
        </p:blipFill>
        <p:spPr>
          <a:xfrm>
            <a:off x="409575" y="200025"/>
            <a:ext cx="4819650" cy="1152525"/>
          </a:xfrm>
          <a:prstGeom prst="rect">
            <a:avLst/>
          </a:prstGeom>
        </p:spPr>
      </p:pic>
      <p:sp>
        <p:nvSpPr>
          <p:cNvPr id="2" name="Holder 2"/>
          <p:cNvSpPr>
            <a:spLocks noGrp="1"/>
          </p:cNvSpPr>
          <p:nvPr>
            <p:ph type="ctrTitle"/>
          </p:nvPr>
        </p:nvSpPr>
        <p:spPr>
          <a:xfrm>
            <a:off x="713104" y="1819781"/>
            <a:ext cx="10765790" cy="1703704"/>
          </a:xfrm>
          <a:prstGeom prst="rect">
            <a:avLst/>
          </a:prstGeom>
        </p:spPr>
        <p:txBody>
          <a:bodyPr wrap="square" lIns="0" tIns="0" rIns="0" bIns="0">
            <a:spAutoFit/>
          </a:bodyPr>
          <a:lstStyle>
            <a:lvl1pPr>
              <a:defRPr sz="2750" b="0" i="0">
                <a:solidFill>
                  <a:srgbClr val="FFCC33"/>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FF562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rgbClr val="5B5B5B"/>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FF562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46151" y="6449009"/>
            <a:ext cx="348615" cy="218440"/>
          </a:xfrm>
          <a:custGeom>
            <a:avLst/>
            <a:gdLst/>
            <a:ahLst/>
            <a:cxnLst/>
            <a:rect l="l" t="t" r="r" b="b"/>
            <a:pathLst>
              <a:path w="348615" h="218440">
                <a:moveTo>
                  <a:pt x="109766" y="100495"/>
                </a:moveTo>
                <a:lnTo>
                  <a:pt x="109474" y="99529"/>
                </a:lnTo>
                <a:lnTo>
                  <a:pt x="108940" y="98691"/>
                </a:lnTo>
                <a:lnTo>
                  <a:pt x="107911" y="96761"/>
                </a:lnTo>
                <a:lnTo>
                  <a:pt x="103695" y="82829"/>
                </a:lnTo>
                <a:lnTo>
                  <a:pt x="103784" y="79184"/>
                </a:lnTo>
                <a:lnTo>
                  <a:pt x="103543" y="79184"/>
                </a:lnTo>
                <a:lnTo>
                  <a:pt x="103543" y="61493"/>
                </a:lnTo>
                <a:lnTo>
                  <a:pt x="103543" y="50711"/>
                </a:lnTo>
                <a:lnTo>
                  <a:pt x="103543" y="39941"/>
                </a:lnTo>
                <a:lnTo>
                  <a:pt x="102933" y="30568"/>
                </a:lnTo>
                <a:lnTo>
                  <a:pt x="84137" y="4241"/>
                </a:lnTo>
                <a:lnTo>
                  <a:pt x="84137" y="72923"/>
                </a:lnTo>
                <a:lnTo>
                  <a:pt x="83731" y="76466"/>
                </a:lnTo>
                <a:lnTo>
                  <a:pt x="55079" y="97599"/>
                </a:lnTo>
                <a:lnTo>
                  <a:pt x="49555" y="97599"/>
                </a:lnTo>
                <a:lnTo>
                  <a:pt x="45478" y="96024"/>
                </a:lnTo>
                <a:lnTo>
                  <a:pt x="39471" y="90208"/>
                </a:lnTo>
                <a:lnTo>
                  <a:pt x="38036" y="85966"/>
                </a:lnTo>
                <a:lnTo>
                  <a:pt x="38074" y="74129"/>
                </a:lnTo>
                <a:lnTo>
                  <a:pt x="39954" y="69608"/>
                </a:lnTo>
                <a:lnTo>
                  <a:pt x="47879" y="63068"/>
                </a:lnTo>
                <a:lnTo>
                  <a:pt x="53759" y="61493"/>
                </a:lnTo>
                <a:lnTo>
                  <a:pt x="61798" y="61493"/>
                </a:lnTo>
                <a:lnTo>
                  <a:pt x="84137" y="72923"/>
                </a:lnTo>
                <a:lnTo>
                  <a:pt x="84137" y="4241"/>
                </a:lnTo>
                <a:lnTo>
                  <a:pt x="80708" y="2755"/>
                </a:lnTo>
                <a:lnTo>
                  <a:pt x="72148" y="914"/>
                </a:lnTo>
                <a:lnTo>
                  <a:pt x="62153" y="304"/>
                </a:lnTo>
                <a:lnTo>
                  <a:pt x="55841" y="254"/>
                </a:lnTo>
                <a:lnTo>
                  <a:pt x="49542" y="1028"/>
                </a:lnTo>
                <a:lnTo>
                  <a:pt x="43434" y="2616"/>
                </a:lnTo>
                <a:lnTo>
                  <a:pt x="38201" y="3822"/>
                </a:lnTo>
                <a:lnTo>
                  <a:pt x="33134" y="5664"/>
                </a:lnTo>
                <a:lnTo>
                  <a:pt x="28321" y="8064"/>
                </a:lnTo>
                <a:lnTo>
                  <a:pt x="27012" y="8636"/>
                </a:lnTo>
                <a:lnTo>
                  <a:pt x="25857" y="9499"/>
                </a:lnTo>
                <a:lnTo>
                  <a:pt x="24955" y="10617"/>
                </a:lnTo>
                <a:lnTo>
                  <a:pt x="24282" y="11912"/>
                </a:lnTo>
                <a:lnTo>
                  <a:pt x="23990" y="13373"/>
                </a:lnTo>
                <a:lnTo>
                  <a:pt x="24117" y="14846"/>
                </a:lnTo>
                <a:lnTo>
                  <a:pt x="24117" y="23329"/>
                </a:lnTo>
                <a:lnTo>
                  <a:pt x="24955" y="24536"/>
                </a:lnTo>
                <a:lnTo>
                  <a:pt x="26644" y="24536"/>
                </a:lnTo>
                <a:lnTo>
                  <a:pt x="27292" y="24511"/>
                </a:lnTo>
                <a:lnTo>
                  <a:pt x="27940" y="24384"/>
                </a:lnTo>
                <a:lnTo>
                  <a:pt x="28562" y="24168"/>
                </a:lnTo>
                <a:lnTo>
                  <a:pt x="29984" y="23749"/>
                </a:lnTo>
                <a:lnTo>
                  <a:pt x="31394" y="23215"/>
                </a:lnTo>
                <a:lnTo>
                  <a:pt x="32753" y="22606"/>
                </a:lnTo>
                <a:lnTo>
                  <a:pt x="36969" y="20929"/>
                </a:lnTo>
                <a:lnTo>
                  <a:pt x="41300" y="19545"/>
                </a:lnTo>
                <a:lnTo>
                  <a:pt x="49961" y="17437"/>
                </a:lnTo>
                <a:lnTo>
                  <a:pt x="54305" y="16903"/>
                </a:lnTo>
                <a:lnTo>
                  <a:pt x="67906" y="16903"/>
                </a:lnTo>
                <a:lnTo>
                  <a:pt x="74510" y="18732"/>
                </a:lnTo>
                <a:lnTo>
                  <a:pt x="81953" y="26238"/>
                </a:lnTo>
                <a:lnTo>
                  <a:pt x="83870" y="32664"/>
                </a:lnTo>
                <a:lnTo>
                  <a:pt x="83870" y="50711"/>
                </a:lnTo>
                <a:lnTo>
                  <a:pt x="79070" y="49618"/>
                </a:lnTo>
                <a:lnTo>
                  <a:pt x="74510" y="48653"/>
                </a:lnTo>
                <a:lnTo>
                  <a:pt x="70065" y="48056"/>
                </a:lnTo>
                <a:lnTo>
                  <a:pt x="65862" y="47434"/>
                </a:lnTo>
                <a:lnTo>
                  <a:pt x="61607" y="47117"/>
                </a:lnTo>
                <a:lnTo>
                  <a:pt x="23164" y="61633"/>
                </a:lnTo>
                <a:lnTo>
                  <a:pt x="17043" y="81483"/>
                </a:lnTo>
                <a:lnTo>
                  <a:pt x="17056" y="91211"/>
                </a:lnTo>
                <a:lnTo>
                  <a:pt x="49911" y="113474"/>
                </a:lnTo>
                <a:lnTo>
                  <a:pt x="60083" y="112433"/>
                </a:lnTo>
                <a:lnTo>
                  <a:pt x="69354" y="109296"/>
                </a:lnTo>
                <a:lnTo>
                  <a:pt x="77724" y="104063"/>
                </a:lnTo>
                <a:lnTo>
                  <a:pt x="84328" y="97599"/>
                </a:lnTo>
                <a:lnTo>
                  <a:pt x="85191" y="96761"/>
                </a:lnTo>
                <a:lnTo>
                  <a:pt x="96850" y="111290"/>
                </a:lnTo>
                <a:lnTo>
                  <a:pt x="97955" y="111252"/>
                </a:lnTo>
                <a:lnTo>
                  <a:pt x="99034" y="110871"/>
                </a:lnTo>
                <a:lnTo>
                  <a:pt x="99949" y="110197"/>
                </a:lnTo>
                <a:lnTo>
                  <a:pt x="107505" y="105117"/>
                </a:lnTo>
                <a:lnTo>
                  <a:pt x="108788" y="104330"/>
                </a:lnTo>
                <a:lnTo>
                  <a:pt x="109626" y="102984"/>
                </a:lnTo>
                <a:lnTo>
                  <a:pt x="109753" y="101841"/>
                </a:lnTo>
                <a:lnTo>
                  <a:pt x="109766" y="100495"/>
                </a:lnTo>
                <a:close/>
              </a:path>
              <a:path w="348615" h="218440">
                <a:moveTo>
                  <a:pt x="260273" y="7366"/>
                </a:moveTo>
                <a:lnTo>
                  <a:pt x="260159" y="4051"/>
                </a:lnTo>
                <a:lnTo>
                  <a:pt x="259092" y="3225"/>
                </a:lnTo>
                <a:lnTo>
                  <a:pt x="258813" y="3009"/>
                </a:lnTo>
                <a:lnTo>
                  <a:pt x="257365" y="3225"/>
                </a:lnTo>
                <a:lnTo>
                  <a:pt x="246214" y="3225"/>
                </a:lnTo>
                <a:lnTo>
                  <a:pt x="239039" y="9512"/>
                </a:lnTo>
                <a:lnTo>
                  <a:pt x="218376" y="90335"/>
                </a:lnTo>
                <a:lnTo>
                  <a:pt x="203479" y="26606"/>
                </a:lnTo>
                <a:lnTo>
                  <a:pt x="199402" y="9144"/>
                </a:lnTo>
                <a:lnTo>
                  <a:pt x="199174" y="7366"/>
                </a:lnTo>
                <a:lnTo>
                  <a:pt x="198386" y="5715"/>
                </a:lnTo>
                <a:lnTo>
                  <a:pt x="197129" y="4432"/>
                </a:lnTo>
                <a:lnTo>
                  <a:pt x="196176" y="3581"/>
                </a:lnTo>
                <a:lnTo>
                  <a:pt x="194614" y="3225"/>
                </a:lnTo>
                <a:lnTo>
                  <a:pt x="182740" y="3225"/>
                </a:lnTo>
                <a:lnTo>
                  <a:pt x="181038" y="3111"/>
                </a:lnTo>
                <a:lnTo>
                  <a:pt x="156933" y="89369"/>
                </a:lnTo>
                <a:lnTo>
                  <a:pt x="136779" y="9144"/>
                </a:lnTo>
                <a:lnTo>
                  <a:pt x="136080" y="6908"/>
                </a:lnTo>
                <a:lnTo>
                  <a:pt x="135216" y="5270"/>
                </a:lnTo>
                <a:lnTo>
                  <a:pt x="133540" y="3581"/>
                </a:lnTo>
                <a:lnTo>
                  <a:pt x="131978" y="3225"/>
                </a:lnTo>
                <a:lnTo>
                  <a:pt x="117944" y="3225"/>
                </a:lnTo>
                <a:lnTo>
                  <a:pt x="117716" y="3187"/>
                </a:lnTo>
                <a:lnTo>
                  <a:pt x="117500" y="3187"/>
                </a:lnTo>
                <a:lnTo>
                  <a:pt x="115836" y="3454"/>
                </a:lnTo>
                <a:lnTo>
                  <a:pt x="114846" y="4787"/>
                </a:lnTo>
                <a:lnTo>
                  <a:pt x="115112" y="6731"/>
                </a:lnTo>
                <a:lnTo>
                  <a:pt x="115239" y="7899"/>
                </a:lnTo>
                <a:lnTo>
                  <a:pt x="115595" y="9512"/>
                </a:lnTo>
                <a:lnTo>
                  <a:pt x="116179" y="11214"/>
                </a:lnTo>
                <a:lnTo>
                  <a:pt x="144360" y="104876"/>
                </a:lnTo>
                <a:lnTo>
                  <a:pt x="149809" y="110858"/>
                </a:lnTo>
                <a:lnTo>
                  <a:pt x="151422" y="110693"/>
                </a:lnTo>
                <a:lnTo>
                  <a:pt x="161734" y="110693"/>
                </a:lnTo>
                <a:lnTo>
                  <a:pt x="163436" y="110845"/>
                </a:lnTo>
                <a:lnTo>
                  <a:pt x="164071" y="110693"/>
                </a:lnTo>
                <a:lnTo>
                  <a:pt x="165125" y="110426"/>
                </a:lnTo>
                <a:lnTo>
                  <a:pt x="166535" y="109474"/>
                </a:lnTo>
                <a:lnTo>
                  <a:pt x="167741" y="108115"/>
                </a:lnTo>
                <a:lnTo>
                  <a:pt x="168529" y="106438"/>
                </a:lnTo>
                <a:lnTo>
                  <a:pt x="168821" y="104635"/>
                </a:lnTo>
                <a:lnTo>
                  <a:pt x="172427" y="89369"/>
                </a:lnTo>
                <a:lnTo>
                  <a:pt x="187286" y="26606"/>
                </a:lnTo>
                <a:lnTo>
                  <a:pt x="205867" y="104635"/>
                </a:lnTo>
                <a:lnTo>
                  <a:pt x="206121" y="106565"/>
                </a:lnTo>
                <a:lnTo>
                  <a:pt x="206908" y="108267"/>
                </a:lnTo>
                <a:lnTo>
                  <a:pt x="208178" y="109601"/>
                </a:lnTo>
                <a:lnTo>
                  <a:pt x="209130" y="110451"/>
                </a:lnTo>
                <a:lnTo>
                  <a:pt x="210680" y="110807"/>
                </a:lnTo>
                <a:lnTo>
                  <a:pt x="223291" y="110807"/>
                </a:lnTo>
                <a:lnTo>
                  <a:pt x="224891" y="110896"/>
                </a:lnTo>
                <a:lnTo>
                  <a:pt x="230454" y="104635"/>
                </a:lnTo>
                <a:lnTo>
                  <a:pt x="234861" y="90335"/>
                </a:lnTo>
                <a:lnTo>
                  <a:pt x="259321" y="11099"/>
                </a:lnTo>
                <a:lnTo>
                  <a:pt x="259651" y="10223"/>
                </a:lnTo>
                <a:lnTo>
                  <a:pt x="259943" y="9144"/>
                </a:lnTo>
                <a:lnTo>
                  <a:pt x="260273" y="7366"/>
                </a:lnTo>
                <a:close/>
              </a:path>
              <a:path w="348615" h="218440">
                <a:moveTo>
                  <a:pt x="334759" y="167995"/>
                </a:moveTo>
                <a:lnTo>
                  <a:pt x="329107" y="160604"/>
                </a:lnTo>
                <a:lnTo>
                  <a:pt x="322516" y="163639"/>
                </a:lnTo>
                <a:lnTo>
                  <a:pt x="289623" y="175717"/>
                </a:lnTo>
                <a:lnTo>
                  <a:pt x="255790" y="184467"/>
                </a:lnTo>
                <a:lnTo>
                  <a:pt x="221284" y="189826"/>
                </a:lnTo>
                <a:lnTo>
                  <a:pt x="186334" y="191744"/>
                </a:lnTo>
                <a:lnTo>
                  <a:pt x="138201" y="188455"/>
                </a:lnTo>
                <a:lnTo>
                  <a:pt x="91808" y="178993"/>
                </a:lnTo>
                <a:lnTo>
                  <a:pt x="48031" y="163944"/>
                </a:lnTo>
                <a:lnTo>
                  <a:pt x="7797" y="143891"/>
                </a:lnTo>
                <a:lnTo>
                  <a:pt x="3365" y="141224"/>
                </a:lnTo>
                <a:lnTo>
                  <a:pt x="0" y="145821"/>
                </a:lnTo>
                <a:lnTo>
                  <a:pt x="41719" y="178041"/>
                </a:lnTo>
                <a:lnTo>
                  <a:pt x="84645" y="199656"/>
                </a:lnTo>
                <a:lnTo>
                  <a:pt x="131711" y="213220"/>
                </a:lnTo>
                <a:lnTo>
                  <a:pt x="182130" y="217919"/>
                </a:lnTo>
                <a:lnTo>
                  <a:pt x="220218" y="215011"/>
                </a:lnTo>
                <a:lnTo>
                  <a:pt x="258889" y="206425"/>
                </a:lnTo>
                <a:lnTo>
                  <a:pt x="295719" y="192303"/>
                </a:lnTo>
                <a:lnTo>
                  <a:pt x="328269" y="172847"/>
                </a:lnTo>
                <a:lnTo>
                  <a:pt x="334759" y="167995"/>
                </a:lnTo>
                <a:close/>
              </a:path>
              <a:path w="348615" h="218440">
                <a:moveTo>
                  <a:pt x="348030" y="73799"/>
                </a:moveTo>
                <a:lnTo>
                  <a:pt x="346087" y="67818"/>
                </a:lnTo>
                <a:lnTo>
                  <a:pt x="338721" y="57975"/>
                </a:lnTo>
                <a:lnTo>
                  <a:pt x="332473" y="54102"/>
                </a:lnTo>
                <a:lnTo>
                  <a:pt x="300431" y="43815"/>
                </a:lnTo>
                <a:lnTo>
                  <a:pt x="295998" y="41503"/>
                </a:lnTo>
                <a:lnTo>
                  <a:pt x="293585" y="39192"/>
                </a:lnTo>
                <a:lnTo>
                  <a:pt x="291236" y="36982"/>
                </a:lnTo>
                <a:lnTo>
                  <a:pt x="289928" y="33858"/>
                </a:lnTo>
                <a:lnTo>
                  <a:pt x="289991" y="25641"/>
                </a:lnTo>
                <a:lnTo>
                  <a:pt x="291909" y="22123"/>
                </a:lnTo>
                <a:lnTo>
                  <a:pt x="299364" y="17500"/>
                </a:lnTo>
                <a:lnTo>
                  <a:pt x="304761" y="16421"/>
                </a:lnTo>
                <a:lnTo>
                  <a:pt x="311594" y="16421"/>
                </a:lnTo>
                <a:lnTo>
                  <a:pt x="319519" y="16294"/>
                </a:lnTo>
                <a:lnTo>
                  <a:pt x="327393" y="17907"/>
                </a:lnTo>
                <a:lnTo>
                  <a:pt x="334632" y="21158"/>
                </a:lnTo>
                <a:lnTo>
                  <a:pt x="336054" y="21932"/>
                </a:lnTo>
                <a:lnTo>
                  <a:pt x="337604" y="22415"/>
                </a:lnTo>
                <a:lnTo>
                  <a:pt x="339191" y="22606"/>
                </a:lnTo>
                <a:lnTo>
                  <a:pt x="340982" y="22606"/>
                </a:lnTo>
                <a:lnTo>
                  <a:pt x="341947" y="21259"/>
                </a:lnTo>
                <a:lnTo>
                  <a:pt x="341947" y="16294"/>
                </a:lnTo>
                <a:lnTo>
                  <a:pt x="342023" y="11620"/>
                </a:lnTo>
                <a:lnTo>
                  <a:pt x="337261" y="5994"/>
                </a:lnTo>
                <a:lnTo>
                  <a:pt x="335661" y="5092"/>
                </a:lnTo>
                <a:lnTo>
                  <a:pt x="333984" y="4368"/>
                </a:lnTo>
                <a:lnTo>
                  <a:pt x="332232" y="3822"/>
                </a:lnTo>
                <a:lnTo>
                  <a:pt x="327914" y="2374"/>
                </a:lnTo>
                <a:lnTo>
                  <a:pt x="320357" y="914"/>
                </a:lnTo>
                <a:lnTo>
                  <a:pt x="314921" y="203"/>
                </a:lnTo>
                <a:lnTo>
                  <a:pt x="312508" y="63"/>
                </a:lnTo>
                <a:lnTo>
                  <a:pt x="312242" y="50"/>
                </a:lnTo>
                <a:lnTo>
                  <a:pt x="309549" y="63"/>
                </a:lnTo>
                <a:lnTo>
                  <a:pt x="304444" y="0"/>
                </a:lnTo>
                <a:lnTo>
                  <a:pt x="299339" y="685"/>
                </a:lnTo>
                <a:lnTo>
                  <a:pt x="289928" y="3429"/>
                </a:lnTo>
                <a:lnTo>
                  <a:pt x="285699" y="5562"/>
                </a:lnTo>
                <a:lnTo>
                  <a:pt x="281952" y="8420"/>
                </a:lnTo>
                <a:lnTo>
                  <a:pt x="278409" y="11087"/>
                </a:lnTo>
                <a:lnTo>
                  <a:pt x="275463" y="14452"/>
                </a:lnTo>
                <a:lnTo>
                  <a:pt x="271145" y="22415"/>
                </a:lnTo>
                <a:lnTo>
                  <a:pt x="271068" y="22606"/>
                </a:lnTo>
                <a:lnTo>
                  <a:pt x="269989" y="27127"/>
                </a:lnTo>
                <a:lnTo>
                  <a:pt x="270052" y="30594"/>
                </a:lnTo>
                <a:lnTo>
                  <a:pt x="270116" y="38176"/>
                </a:lnTo>
                <a:lnTo>
                  <a:pt x="272224" y="44361"/>
                </a:lnTo>
                <a:lnTo>
                  <a:pt x="276072" y="49377"/>
                </a:lnTo>
                <a:lnTo>
                  <a:pt x="280035" y="54825"/>
                </a:lnTo>
                <a:lnTo>
                  <a:pt x="286512" y="58953"/>
                </a:lnTo>
                <a:lnTo>
                  <a:pt x="312674" y="67195"/>
                </a:lnTo>
                <a:lnTo>
                  <a:pt x="318554" y="69126"/>
                </a:lnTo>
                <a:lnTo>
                  <a:pt x="322630" y="71183"/>
                </a:lnTo>
                <a:lnTo>
                  <a:pt x="326961" y="75768"/>
                </a:lnTo>
                <a:lnTo>
                  <a:pt x="328117" y="78816"/>
                </a:lnTo>
                <a:lnTo>
                  <a:pt x="328104" y="84785"/>
                </a:lnTo>
                <a:lnTo>
                  <a:pt x="328155" y="86664"/>
                </a:lnTo>
                <a:lnTo>
                  <a:pt x="325767" y="91059"/>
                </a:lnTo>
                <a:lnTo>
                  <a:pt x="321792" y="93484"/>
                </a:lnTo>
                <a:lnTo>
                  <a:pt x="317715" y="96151"/>
                </a:lnTo>
                <a:lnTo>
                  <a:pt x="311873" y="97485"/>
                </a:lnTo>
                <a:lnTo>
                  <a:pt x="276796" y="91782"/>
                </a:lnTo>
                <a:lnTo>
                  <a:pt x="275602" y="91300"/>
                </a:lnTo>
                <a:lnTo>
                  <a:pt x="274523" y="90817"/>
                </a:lnTo>
                <a:lnTo>
                  <a:pt x="273100" y="90335"/>
                </a:lnTo>
                <a:lnTo>
                  <a:pt x="272364" y="90220"/>
                </a:lnTo>
                <a:lnTo>
                  <a:pt x="269849" y="90208"/>
                </a:lnTo>
                <a:lnTo>
                  <a:pt x="268986" y="91300"/>
                </a:lnTo>
                <a:lnTo>
                  <a:pt x="268986" y="101752"/>
                </a:lnTo>
                <a:lnTo>
                  <a:pt x="269138" y="102476"/>
                </a:lnTo>
                <a:lnTo>
                  <a:pt x="269608" y="103543"/>
                </a:lnTo>
                <a:lnTo>
                  <a:pt x="270484" y="105016"/>
                </a:lnTo>
                <a:lnTo>
                  <a:pt x="271780" y="106197"/>
                </a:lnTo>
                <a:lnTo>
                  <a:pt x="273329" y="106934"/>
                </a:lnTo>
                <a:lnTo>
                  <a:pt x="276440" y="108750"/>
                </a:lnTo>
                <a:lnTo>
                  <a:pt x="281127" y="110324"/>
                </a:lnTo>
                <a:lnTo>
                  <a:pt x="293179" y="113233"/>
                </a:lnTo>
                <a:lnTo>
                  <a:pt x="299377" y="113969"/>
                </a:lnTo>
                <a:lnTo>
                  <a:pt x="306412" y="113969"/>
                </a:lnTo>
                <a:lnTo>
                  <a:pt x="311404" y="113995"/>
                </a:lnTo>
                <a:lnTo>
                  <a:pt x="311683" y="113957"/>
                </a:lnTo>
                <a:lnTo>
                  <a:pt x="317195" y="113144"/>
                </a:lnTo>
                <a:lnTo>
                  <a:pt x="322757" y="111417"/>
                </a:lnTo>
                <a:lnTo>
                  <a:pt x="327583" y="110045"/>
                </a:lnTo>
                <a:lnTo>
                  <a:pt x="332105" y="107746"/>
                </a:lnTo>
                <a:lnTo>
                  <a:pt x="339712" y="101752"/>
                </a:lnTo>
                <a:lnTo>
                  <a:pt x="342696" y="98120"/>
                </a:lnTo>
                <a:lnTo>
                  <a:pt x="343027" y="97485"/>
                </a:lnTo>
                <a:lnTo>
                  <a:pt x="324853" y="97485"/>
                </a:lnTo>
                <a:lnTo>
                  <a:pt x="343027" y="97472"/>
                </a:lnTo>
                <a:lnTo>
                  <a:pt x="345059" y="93484"/>
                </a:lnTo>
                <a:lnTo>
                  <a:pt x="346951" y="89598"/>
                </a:lnTo>
                <a:lnTo>
                  <a:pt x="348005" y="84785"/>
                </a:lnTo>
                <a:lnTo>
                  <a:pt x="348030" y="73799"/>
                </a:lnTo>
                <a:close/>
              </a:path>
            </a:pathLst>
          </a:custGeom>
          <a:solidFill>
            <a:srgbClr val="222E3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40227" y="6584893"/>
            <a:ext cx="68738" cy="68578"/>
          </a:xfrm>
          <a:prstGeom prst="rect">
            <a:avLst/>
          </a:prstGeom>
        </p:spPr>
      </p:pic>
      <p:pic>
        <p:nvPicPr>
          <p:cNvPr id="18" name="bg object 18"/>
          <p:cNvPicPr/>
          <p:nvPr/>
        </p:nvPicPr>
        <p:blipFill>
          <a:blip r:embed="rId3" cstate="print"/>
          <a:stretch>
            <a:fillRect/>
          </a:stretch>
        </p:blipFill>
        <p:spPr>
          <a:xfrm>
            <a:off x="3893112" y="6530973"/>
            <a:ext cx="4361077" cy="133350"/>
          </a:xfrm>
          <a:prstGeom prst="rect">
            <a:avLst/>
          </a:prstGeom>
        </p:spPr>
      </p:pic>
      <p:pic>
        <p:nvPicPr>
          <p:cNvPr id="19" name="bg object 19"/>
          <p:cNvPicPr/>
          <p:nvPr/>
        </p:nvPicPr>
        <p:blipFill>
          <a:blip r:embed="rId4" cstate="print"/>
          <a:stretch>
            <a:fillRect/>
          </a:stretch>
        </p:blipFill>
        <p:spPr>
          <a:xfrm>
            <a:off x="361950" y="1028700"/>
            <a:ext cx="11487150" cy="47625"/>
          </a:xfrm>
          <a:prstGeom prst="rect">
            <a:avLst/>
          </a:prstGeom>
        </p:spPr>
      </p:pic>
      <p:pic>
        <p:nvPicPr>
          <p:cNvPr id="20" name="bg object 20"/>
          <p:cNvPicPr/>
          <p:nvPr/>
        </p:nvPicPr>
        <p:blipFill>
          <a:blip r:embed="rId5" cstate="print"/>
          <a:stretch>
            <a:fillRect/>
          </a:stretch>
        </p:blipFill>
        <p:spPr>
          <a:xfrm>
            <a:off x="361950" y="4743450"/>
            <a:ext cx="11487150" cy="457200"/>
          </a:xfrm>
          <a:prstGeom prst="rect">
            <a:avLst/>
          </a:prstGeom>
        </p:spPr>
      </p:pic>
      <p:sp>
        <p:nvSpPr>
          <p:cNvPr id="2" name="Holder 2"/>
          <p:cNvSpPr>
            <a:spLocks noGrp="1"/>
          </p:cNvSpPr>
          <p:nvPr>
            <p:ph type="title"/>
          </p:nvPr>
        </p:nvSpPr>
        <p:spPr/>
        <p:txBody>
          <a:bodyPr lIns="0" tIns="0" rIns="0" bIns="0"/>
          <a:lstStyle>
            <a:lvl1pPr>
              <a:defRPr sz="3000" b="0" i="0">
                <a:solidFill>
                  <a:srgbClr val="FF562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438150"/>
          </a:xfrm>
          <a:custGeom>
            <a:avLst/>
            <a:gdLst/>
            <a:ahLst/>
            <a:cxnLst/>
            <a:rect l="l" t="t" r="r" b="b"/>
            <a:pathLst>
              <a:path w="12192000" h="438150">
                <a:moveTo>
                  <a:pt x="12192000" y="0"/>
                </a:moveTo>
                <a:lnTo>
                  <a:pt x="0" y="0"/>
                </a:lnTo>
                <a:lnTo>
                  <a:pt x="0" y="438150"/>
                </a:lnTo>
                <a:lnTo>
                  <a:pt x="12192000" y="438150"/>
                </a:lnTo>
                <a:lnTo>
                  <a:pt x="12192000" y="0"/>
                </a:lnTo>
                <a:close/>
              </a:path>
            </a:pathLst>
          </a:custGeom>
          <a:solidFill>
            <a:srgbClr val="00336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lnSpc>
                <a:spcPct val="90000"/>
              </a:lnSpc>
              <a:spcAft>
                <a:spcPts val="0"/>
              </a:spcAft>
              <a:defRPr>
                <a:solidFill>
                  <a:srgbClr val="232F3E"/>
                </a:solidFill>
                <a:latin typeface="Amazon Ember Display Heavy"/>
              </a:defRPr>
            </a:lvl1pPr>
          </a:lstStyle>
          <a:p>
            <a:r>
              <a:rPr lang="en-US" dirty="0"/>
              <a:t>Title and text column</a:t>
            </a:r>
          </a:p>
        </p:txBody>
      </p:sp>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097280"/>
            <a:ext cx="11466576" cy="5330952"/>
          </a:xfrm>
        </p:spPr>
        <p:txBody>
          <a:bodyPr>
            <a:norm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311301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77410" y="644143"/>
            <a:ext cx="2837179" cy="483869"/>
          </a:xfrm>
          <a:prstGeom prst="rect">
            <a:avLst/>
          </a:prstGeom>
        </p:spPr>
        <p:txBody>
          <a:bodyPr wrap="square" lIns="0" tIns="0" rIns="0" bIns="0">
            <a:spAutoFit/>
          </a:bodyPr>
          <a:lstStyle>
            <a:lvl1pPr>
              <a:defRPr sz="3000" b="0" i="0">
                <a:solidFill>
                  <a:srgbClr val="FF5621"/>
                </a:solidFill>
                <a:latin typeface="Calibri"/>
                <a:cs typeface="Calibri"/>
              </a:defRPr>
            </a:lvl1pPr>
          </a:lstStyle>
          <a:p>
            <a:endParaRPr/>
          </a:p>
        </p:txBody>
      </p:sp>
      <p:sp>
        <p:nvSpPr>
          <p:cNvPr id="3" name="Holder 3"/>
          <p:cNvSpPr>
            <a:spLocks noGrp="1"/>
          </p:cNvSpPr>
          <p:nvPr>
            <p:ph type="body" idx="1"/>
          </p:nvPr>
        </p:nvSpPr>
        <p:spPr>
          <a:xfrm>
            <a:off x="1939925" y="2328862"/>
            <a:ext cx="8312149" cy="4027170"/>
          </a:xfrm>
          <a:prstGeom prst="rect">
            <a:avLst/>
          </a:prstGeom>
        </p:spPr>
        <p:txBody>
          <a:bodyPr wrap="square" lIns="0" tIns="0" rIns="0" bIns="0">
            <a:spAutoFit/>
          </a:bodyPr>
          <a:lstStyle>
            <a:lvl1pPr>
              <a:defRPr sz="2000" b="0" i="0">
                <a:solidFill>
                  <a:srgbClr val="5B5B5B"/>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13104" y="1819781"/>
            <a:ext cx="10716896" cy="957250"/>
          </a:xfrm>
          <a:prstGeom prst="rect">
            <a:avLst/>
          </a:prstGeom>
        </p:spPr>
        <p:txBody>
          <a:bodyPr vert="horz" wrap="square" lIns="0" tIns="154940" rIns="0" bIns="0" rtlCol="0">
            <a:spAutoFit/>
          </a:bodyPr>
          <a:lstStyle/>
          <a:p>
            <a:pPr marL="191770" algn="ctr">
              <a:lnSpc>
                <a:spcPct val="100000"/>
              </a:lnSpc>
              <a:spcBef>
                <a:spcPts val="1220"/>
              </a:spcBef>
            </a:pPr>
            <a:r>
              <a:rPr spc="30" dirty="0">
                <a:solidFill>
                  <a:srgbClr val="FF0000"/>
                </a:solidFill>
              </a:rPr>
              <a:t>EDU</a:t>
            </a:r>
            <a:r>
              <a:rPr spc="-25" dirty="0">
                <a:solidFill>
                  <a:srgbClr val="FF0000"/>
                </a:solidFill>
              </a:rPr>
              <a:t> </a:t>
            </a:r>
            <a:r>
              <a:rPr spc="25" dirty="0">
                <a:solidFill>
                  <a:srgbClr val="FF0000"/>
                </a:solidFill>
              </a:rPr>
              <a:t>PREDICT</a:t>
            </a:r>
            <a:r>
              <a:rPr spc="-85" dirty="0">
                <a:solidFill>
                  <a:srgbClr val="FF0000"/>
                </a:solidFill>
              </a:rPr>
              <a:t> </a:t>
            </a:r>
            <a:r>
              <a:rPr spc="10" dirty="0">
                <a:solidFill>
                  <a:srgbClr val="FF0000"/>
                </a:solidFill>
              </a:rPr>
              <a:t>TOOL</a:t>
            </a:r>
          </a:p>
          <a:p>
            <a:pPr marL="193040" marR="5080" algn="ctr">
              <a:lnSpc>
                <a:spcPct val="132000"/>
              </a:lnSpc>
              <a:spcBef>
                <a:spcPts val="75"/>
              </a:spcBef>
            </a:pPr>
            <a:r>
              <a:rPr sz="2000" spc="25" dirty="0"/>
              <a:t>PREDICTING ENROLLMENT </a:t>
            </a:r>
            <a:r>
              <a:rPr sz="2000" spc="20" dirty="0"/>
              <a:t>TRENDS </a:t>
            </a:r>
            <a:r>
              <a:rPr sz="2000" spc="40" dirty="0"/>
              <a:t>IN </a:t>
            </a:r>
            <a:r>
              <a:rPr sz="2000" spc="25" dirty="0"/>
              <a:t>HIGHER </a:t>
            </a:r>
            <a:r>
              <a:rPr sz="2000" spc="-5" dirty="0"/>
              <a:t>EDUCATION </a:t>
            </a:r>
            <a:r>
              <a:rPr sz="2000" dirty="0"/>
              <a:t>IN </a:t>
            </a:r>
            <a:r>
              <a:rPr sz="2000" spc="-675" dirty="0"/>
              <a:t> </a:t>
            </a:r>
            <a:r>
              <a:rPr sz="2000" spc="30" dirty="0"/>
              <a:t>THE</a:t>
            </a:r>
            <a:r>
              <a:rPr sz="2000" spc="10" dirty="0"/>
              <a:t> </a:t>
            </a:r>
            <a:r>
              <a:rPr sz="2000" spc="30" dirty="0"/>
              <a:t>USA</a:t>
            </a:r>
          </a:p>
        </p:txBody>
      </p:sp>
      <p:sp>
        <p:nvSpPr>
          <p:cNvPr id="9" name="object 9"/>
          <p:cNvSpPr txBox="1"/>
          <p:nvPr/>
        </p:nvSpPr>
        <p:spPr>
          <a:xfrm>
            <a:off x="3505200" y="3276600"/>
            <a:ext cx="5257800" cy="382156"/>
          </a:xfrm>
          <a:prstGeom prst="rect">
            <a:avLst/>
          </a:prstGeom>
        </p:spPr>
        <p:txBody>
          <a:bodyPr vert="horz" wrap="square" lIns="0" tIns="12700" rIns="0" bIns="0" rtlCol="0">
            <a:spAutoFit/>
          </a:bodyPr>
          <a:lstStyle/>
          <a:p>
            <a:pPr marL="12700">
              <a:lnSpc>
                <a:spcPct val="100000"/>
              </a:lnSpc>
              <a:spcBef>
                <a:spcPts val="100"/>
              </a:spcBef>
            </a:pPr>
            <a:r>
              <a:rPr sz="2400" spc="35" dirty="0">
                <a:solidFill>
                  <a:srgbClr val="FFFFFF"/>
                </a:solidFill>
                <a:latin typeface="Times New Roman"/>
                <a:cs typeface="Times New Roman"/>
              </a:rPr>
              <a:t>M</a:t>
            </a:r>
            <a:r>
              <a:rPr sz="2400" spc="-65" dirty="0">
                <a:solidFill>
                  <a:srgbClr val="FFFFFF"/>
                </a:solidFill>
                <a:latin typeface="Times New Roman"/>
                <a:cs typeface="Times New Roman"/>
              </a:rPr>
              <a:t>S</a:t>
            </a:r>
            <a:r>
              <a:rPr sz="2400" spc="60" dirty="0">
                <a:solidFill>
                  <a:srgbClr val="FFFFFF"/>
                </a:solidFill>
                <a:latin typeface="Times New Roman"/>
                <a:cs typeface="Times New Roman"/>
              </a:rPr>
              <a:t>D</a:t>
            </a:r>
            <a:r>
              <a:rPr sz="2400" dirty="0">
                <a:solidFill>
                  <a:srgbClr val="FFFFFF"/>
                </a:solidFill>
                <a:latin typeface="Times New Roman"/>
                <a:cs typeface="Times New Roman"/>
              </a:rPr>
              <a:t>S</a:t>
            </a:r>
            <a:r>
              <a:rPr sz="2400" spc="-60" dirty="0">
                <a:solidFill>
                  <a:srgbClr val="FFFFFF"/>
                </a:solidFill>
                <a:latin typeface="Times New Roman"/>
                <a:cs typeface="Times New Roman"/>
              </a:rPr>
              <a:t> </a:t>
            </a:r>
            <a:r>
              <a:rPr sz="2400" spc="45" dirty="0">
                <a:solidFill>
                  <a:srgbClr val="FFFFFF"/>
                </a:solidFill>
                <a:latin typeface="Times New Roman"/>
                <a:cs typeface="Times New Roman"/>
              </a:rPr>
              <a:t>C</a:t>
            </a:r>
            <a:r>
              <a:rPr sz="2400" spc="-20" dirty="0">
                <a:solidFill>
                  <a:srgbClr val="FFFFFF"/>
                </a:solidFill>
                <a:latin typeface="Times New Roman"/>
                <a:cs typeface="Times New Roman"/>
              </a:rPr>
              <a:t>a</a:t>
            </a:r>
            <a:r>
              <a:rPr sz="2400" dirty="0">
                <a:solidFill>
                  <a:srgbClr val="FFFFFF"/>
                </a:solidFill>
                <a:latin typeface="Times New Roman"/>
                <a:cs typeface="Times New Roman"/>
              </a:rPr>
              <a:t>p</a:t>
            </a:r>
            <a:r>
              <a:rPr sz="2400" spc="-40" dirty="0">
                <a:solidFill>
                  <a:srgbClr val="FFFFFF"/>
                </a:solidFill>
                <a:latin typeface="Times New Roman"/>
                <a:cs typeface="Times New Roman"/>
              </a:rPr>
              <a:t>s</a:t>
            </a:r>
            <a:r>
              <a:rPr sz="2400" dirty="0">
                <a:solidFill>
                  <a:srgbClr val="FFFFFF"/>
                </a:solidFill>
                <a:latin typeface="Times New Roman"/>
                <a:cs typeface="Times New Roman"/>
              </a:rPr>
              <a:t>tone</a:t>
            </a:r>
            <a:r>
              <a:rPr sz="2400" spc="25" dirty="0">
                <a:solidFill>
                  <a:srgbClr val="FFFFFF"/>
                </a:solidFill>
                <a:latin typeface="Times New Roman"/>
                <a:cs typeface="Times New Roman"/>
              </a:rPr>
              <a:t> </a:t>
            </a:r>
            <a:r>
              <a:rPr sz="2400" spc="-5" dirty="0">
                <a:solidFill>
                  <a:srgbClr val="FFFFFF"/>
                </a:solidFill>
                <a:latin typeface="Times New Roman"/>
                <a:cs typeface="Times New Roman"/>
              </a:rPr>
              <a:t>–</a:t>
            </a:r>
            <a:r>
              <a:rPr sz="2400" spc="-210" dirty="0">
                <a:solidFill>
                  <a:srgbClr val="FFFFFF"/>
                </a:solidFill>
                <a:latin typeface="Times New Roman"/>
                <a:cs typeface="Times New Roman"/>
              </a:rPr>
              <a:t>F</a:t>
            </a:r>
            <a:r>
              <a:rPr sz="2400" dirty="0">
                <a:solidFill>
                  <a:srgbClr val="FFFFFF"/>
                </a:solidFill>
                <a:latin typeface="Times New Roman"/>
                <a:cs typeface="Times New Roman"/>
              </a:rPr>
              <a:t>A</a:t>
            </a:r>
            <a:r>
              <a:rPr sz="2400" spc="-85" dirty="0">
                <a:solidFill>
                  <a:srgbClr val="FFFFFF"/>
                </a:solidFill>
                <a:latin typeface="Times New Roman"/>
                <a:cs typeface="Times New Roman"/>
              </a:rPr>
              <a:t> </a:t>
            </a:r>
            <a:r>
              <a:rPr sz="2400" dirty="0">
                <a:solidFill>
                  <a:srgbClr val="FFFFFF"/>
                </a:solidFill>
                <a:latin typeface="Times New Roman"/>
                <a:cs typeface="Times New Roman"/>
              </a:rPr>
              <a:t>24 D</a:t>
            </a:r>
            <a:r>
              <a:rPr sz="2400" spc="10" dirty="0">
                <a:solidFill>
                  <a:srgbClr val="FFFFFF"/>
                </a:solidFill>
                <a:latin typeface="Times New Roman"/>
                <a:cs typeface="Times New Roman"/>
              </a:rPr>
              <a:t>S</a:t>
            </a:r>
            <a:r>
              <a:rPr sz="2400" spc="-25" dirty="0">
                <a:solidFill>
                  <a:srgbClr val="FFFFFF"/>
                </a:solidFill>
                <a:latin typeface="Times New Roman"/>
                <a:cs typeface="Times New Roman"/>
              </a:rPr>
              <a:t>C</a:t>
            </a:r>
            <a:r>
              <a:rPr sz="2400" dirty="0">
                <a:solidFill>
                  <a:srgbClr val="FFFFFF"/>
                </a:solidFill>
                <a:latin typeface="Times New Roman"/>
                <a:cs typeface="Times New Roman"/>
              </a:rPr>
              <a:t>I</a:t>
            </a:r>
            <a:r>
              <a:rPr sz="2400" spc="20" dirty="0">
                <a:solidFill>
                  <a:srgbClr val="FFFFFF"/>
                </a:solidFill>
                <a:latin typeface="Times New Roman"/>
                <a:cs typeface="Times New Roman"/>
              </a:rPr>
              <a:t> </a:t>
            </a:r>
            <a:r>
              <a:rPr sz="2400" dirty="0">
                <a:solidFill>
                  <a:srgbClr val="FFFFFF"/>
                </a:solidFill>
                <a:latin typeface="Times New Roman"/>
                <a:cs typeface="Times New Roman"/>
              </a:rPr>
              <a:t>605</a:t>
            </a:r>
            <a:r>
              <a:rPr sz="2400" spc="-25" dirty="0">
                <a:solidFill>
                  <a:srgbClr val="FFFFFF"/>
                </a:solidFill>
                <a:latin typeface="Times New Roman"/>
                <a:cs typeface="Times New Roman"/>
              </a:rPr>
              <a:t>1</a:t>
            </a:r>
            <a:r>
              <a:rPr sz="2400" spc="-5" dirty="0">
                <a:solidFill>
                  <a:srgbClr val="FFFFFF"/>
                </a:solidFill>
                <a:latin typeface="Times New Roman"/>
                <a:cs typeface="Times New Roman"/>
              </a:rPr>
              <a:t>-02</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4D39-8FDC-98B1-8EEA-9BC785F88F0E}"/>
              </a:ext>
            </a:extLst>
          </p:cNvPr>
          <p:cNvSpPr>
            <a:spLocks noGrp="1"/>
          </p:cNvSpPr>
          <p:nvPr>
            <p:ph type="title"/>
          </p:nvPr>
        </p:nvSpPr>
        <p:spPr>
          <a:xfrm>
            <a:off x="838200" y="644143"/>
            <a:ext cx="8001000" cy="615553"/>
          </a:xfrm>
        </p:spPr>
        <p:txBody>
          <a:bodyPr/>
          <a:lstStyle/>
          <a:p>
            <a:r>
              <a:rPr lang="en-US" sz="4000" dirty="0">
                <a:solidFill>
                  <a:schemeClr val="bg1">
                    <a:lumMod val="50000"/>
                  </a:schemeClr>
                </a:solidFill>
                <a:latin typeface="Times New Roman" panose="02020603050405020304" pitchFamily="18" charset="0"/>
                <a:cs typeface="Times New Roman" panose="02020603050405020304" pitchFamily="18" charset="0"/>
              </a:rPr>
              <a:t>CRISP-DM Phase V: Evaluation</a:t>
            </a:r>
          </a:p>
        </p:txBody>
      </p:sp>
      <p:graphicFrame>
        <p:nvGraphicFramePr>
          <p:cNvPr id="4" name="Content Placeholder 3">
            <a:extLst>
              <a:ext uri="{FF2B5EF4-FFF2-40B4-BE49-F238E27FC236}">
                <a16:creationId xmlns:a16="http://schemas.microsoft.com/office/drawing/2014/main" id="{BFE22320-CDD0-48A0-B9D0-F3A173F9BE62}"/>
              </a:ext>
            </a:extLst>
          </p:cNvPr>
          <p:cNvGraphicFramePr>
            <a:graphicFrameLocks noGrp="1"/>
          </p:cNvGraphicFramePr>
          <p:nvPr>
            <p:ph idx="1"/>
          </p:nvPr>
        </p:nvGraphicFramePr>
        <p:xfrm>
          <a:off x="838200" y="1825624"/>
          <a:ext cx="10515600" cy="211027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99248730"/>
                    </a:ext>
                  </a:extLst>
                </a:gridCol>
                <a:gridCol w="5257800">
                  <a:extLst>
                    <a:ext uri="{9D8B030D-6E8A-4147-A177-3AD203B41FA5}">
                      <a16:colId xmlns:a16="http://schemas.microsoft.com/office/drawing/2014/main" val="4037296367"/>
                    </a:ext>
                  </a:extLst>
                </a:gridCol>
              </a:tblGrid>
              <a:tr h="406058">
                <a:tc>
                  <a:txBody>
                    <a:bodyPr/>
                    <a:lstStyle/>
                    <a:p>
                      <a:r>
                        <a:rPr lang="en-US" sz="1800" b="0" i="0" kern="1200" dirty="0">
                          <a:solidFill>
                            <a:schemeClr val="lt1"/>
                          </a:solidFill>
                          <a:effectLst/>
                          <a:latin typeface="+mn-lt"/>
                          <a:ea typeface="+mn-ea"/>
                          <a:cs typeface="+mn-cs"/>
                        </a:rPr>
                        <a:t>Model Results</a:t>
                      </a:r>
                      <a:endParaRPr lang="en-US" dirty="0"/>
                    </a:p>
                  </a:txBody>
                  <a:tcPr/>
                </a:tc>
                <a:tc>
                  <a:txBody>
                    <a:bodyPr/>
                    <a:lstStyle/>
                    <a:p>
                      <a:r>
                        <a:rPr lang="en-US" sz="1800" b="0" i="0" kern="1200" dirty="0">
                          <a:solidFill>
                            <a:schemeClr val="lt1"/>
                          </a:solidFill>
                          <a:effectLst/>
                          <a:latin typeface="+mn-lt"/>
                          <a:ea typeface="+mn-ea"/>
                          <a:cs typeface="+mn-cs"/>
                        </a:rPr>
                        <a:t>Key Learnings</a:t>
                      </a:r>
                      <a:endParaRPr lang="en-US" dirty="0"/>
                    </a:p>
                  </a:txBody>
                  <a:tcPr/>
                </a:tc>
                <a:extLst>
                  <a:ext uri="{0D108BD9-81ED-4DB2-BD59-A6C34878D82A}">
                    <a16:rowId xmlns:a16="http://schemas.microsoft.com/office/drawing/2014/main" val="2556785678"/>
                  </a:ext>
                </a:extLst>
              </a:tr>
              <a:tr h="1704214">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Achieved 85% accuracy with the  ARIMA model.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Aligns with objectives to forecast enrollment trends across demographics over 10-15 years.</a:t>
                      </a:r>
                    </a:p>
                    <a:p>
                      <a:endParaRPr lang="en-US"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Critical Insight: Socio-economic factors significantly influence enrollment trends.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Unexpected Finding: Nonlinear gender distribution patterns reveal shifting preferences.</a:t>
                      </a:r>
                    </a:p>
                    <a:p>
                      <a:endParaRPr lang="en-US" dirty="0"/>
                    </a:p>
                  </a:txBody>
                  <a:tcPr/>
                </a:tc>
                <a:extLst>
                  <a:ext uri="{0D108BD9-81ED-4DB2-BD59-A6C34878D82A}">
                    <a16:rowId xmlns:a16="http://schemas.microsoft.com/office/drawing/2014/main" val="3846357415"/>
                  </a:ext>
                </a:extLst>
              </a:tr>
            </a:tbl>
          </a:graphicData>
        </a:graphic>
      </p:graphicFrame>
      <p:graphicFrame>
        <p:nvGraphicFramePr>
          <p:cNvPr id="7" name="Chart 6">
            <a:extLst>
              <a:ext uri="{FF2B5EF4-FFF2-40B4-BE49-F238E27FC236}">
                <a16:creationId xmlns:a16="http://schemas.microsoft.com/office/drawing/2014/main" id="{D9E3BADB-92AA-6AB2-E916-C1C6085AAA06}"/>
              </a:ext>
            </a:extLst>
          </p:cNvPr>
          <p:cNvGraphicFramePr/>
          <p:nvPr>
            <p:extLst>
              <p:ext uri="{D42A27DB-BD31-4B8C-83A1-F6EECF244321}">
                <p14:modId xmlns:p14="http://schemas.microsoft.com/office/powerpoint/2010/main" val="3355892538"/>
              </p:ext>
            </p:extLst>
          </p:nvPr>
        </p:nvGraphicFramePr>
        <p:xfrm>
          <a:off x="838200" y="3935896"/>
          <a:ext cx="6197600" cy="2202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709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72276" y="1804987"/>
            <a:ext cx="2381250" cy="3810000"/>
          </a:xfrm>
          <a:custGeom>
            <a:avLst/>
            <a:gdLst/>
            <a:ahLst/>
            <a:cxnLst/>
            <a:rect l="l" t="t" r="r" b="b"/>
            <a:pathLst>
              <a:path w="2381250" h="3810000">
                <a:moveTo>
                  <a:pt x="0" y="3810000"/>
                </a:moveTo>
                <a:lnTo>
                  <a:pt x="2381250" y="3810000"/>
                </a:lnTo>
                <a:lnTo>
                  <a:pt x="2381250" y="0"/>
                </a:lnTo>
                <a:lnTo>
                  <a:pt x="0" y="0"/>
                </a:lnTo>
                <a:lnTo>
                  <a:pt x="0" y="3810000"/>
                </a:lnTo>
                <a:close/>
              </a:path>
            </a:pathLst>
          </a:custGeom>
          <a:ln w="25400">
            <a:solidFill>
              <a:srgbClr val="455A63"/>
            </a:solidFill>
          </a:ln>
        </p:spPr>
        <p:txBody>
          <a:bodyPr wrap="square" lIns="0" tIns="0" rIns="0" bIns="0" rtlCol="0"/>
          <a:lstStyle/>
          <a:p>
            <a:endParaRPr/>
          </a:p>
        </p:txBody>
      </p:sp>
      <p:grpSp>
        <p:nvGrpSpPr>
          <p:cNvPr id="3" name="object 3"/>
          <p:cNvGrpSpPr/>
          <p:nvPr/>
        </p:nvGrpSpPr>
        <p:grpSpPr>
          <a:xfrm>
            <a:off x="8974201" y="1811337"/>
            <a:ext cx="2406650" cy="3844925"/>
            <a:chOff x="8974201" y="1811337"/>
            <a:chExt cx="2406650" cy="3844925"/>
          </a:xfrm>
        </p:grpSpPr>
        <p:sp>
          <p:nvSpPr>
            <p:cNvPr id="4" name="object 4"/>
            <p:cNvSpPr/>
            <p:nvPr/>
          </p:nvSpPr>
          <p:spPr>
            <a:xfrm>
              <a:off x="8986901" y="1824037"/>
              <a:ext cx="2381250" cy="3819525"/>
            </a:xfrm>
            <a:custGeom>
              <a:avLst/>
              <a:gdLst/>
              <a:ahLst/>
              <a:cxnLst/>
              <a:rect l="l" t="t" r="r" b="b"/>
              <a:pathLst>
                <a:path w="2381250" h="3819525">
                  <a:moveTo>
                    <a:pt x="0" y="3819525"/>
                  </a:moveTo>
                  <a:lnTo>
                    <a:pt x="2381250" y="3819525"/>
                  </a:lnTo>
                  <a:lnTo>
                    <a:pt x="2381250" y="0"/>
                  </a:lnTo>
                  <a:lnTo>
                    <a:pt x="0" y="0"/>
                  </a:lnTo>
                  <a:lnTo>
                    <a:pt x="0" y="3819525"/>
                  </a:lnTo>
                  <a:close/>
                </a:path>
              </a:pathLst>
            </a:custGeom>
            <a:ln w="25400">
              <a:solidFill>
                <a:srgbClr val="455A63"/>
              </a:solidFill>
            </a:ln>
          </p:spPr>
          <p:txBody>
            <a:bodyPr wrap="square" lIns="0" tIns="0" rIns="0" bIns="0" rtlCol="0"/>
            <a:lstStyle/>
            <a:p>
              <a:endParaRPr/>
            </a:p>
          </p:txBody>
        </p:sp>
        <p:pic>
          <p:nvPicPr>
            <p:cNvPr id="5" name="object 5"/>
            <p:cNvPicPr/>
            <p:nvPr/>
          </p:nvPicPr>
          <p:blipFill>
            <a:blip r:embed="rId2" cstate="print"/>
            <a:stretch>
              <a:fillRect/>
            </a:stretch>
          </p:blipFill>
          <p:spPr>
            <a:xfrm>
              <a:off x="9307843" y="1924050"/>
              <a:ext cx="1779002" cy="1514475"/>
            </a:xfrm>
            <a:prstGeom prst="rect">
              <a:avLst/>
            </a:prstGeom>
          </p:spPr>
        </p:pic>
      </p:grpSp>
      <p:sp>
        <p:nvSpPr>
          <p:cNvPr id="6" name="object 6"/>
          <p:cNvSpPr txBox="1">
            <a:spLocks noGrp="1"/>
          </p:cNvSpPr>
          <p:nvPr>
            <p:ph type="title"/>
          </p:nvPr>
        </p:nvSpPr>
        <p:spPr>
          <a:xfrm>
            <a:off x="3586226" y="644143"/>
            <a:ext cx="6319774" cy="690574"/>
          </a:xfrm>
          <a:prstGeom prst="rect">
            <a:avLst/>
          </a:prstGeom>
        </p:spPr>
        <p:txBody>
          <a:bodyPr vert="horz" wrap="square" lIns="0" tIns="13335" rIns="0" bIns="0" rtlCol="0">
            <a:spAutoFit/>
          </a:bodyPr>
          <a:lstStyle/>
          <a:p>
            <a:pPr marL="19685">
              <a:lnSpc>
                <a:spcPct val="100000"/>
              </a:lnSpc>
              <a:spcBef>
                <a:spcPts val="105"/>
              </a:spcBef>
            </a:pPr>
            <a:r>
              <a:rPr sz="4400" dirty="0">
                <a:solidFill>
                  <a:schemeClr val="bg1">
                    <a:lumMod val="50000"/>
                  </a:schemeClr>
                </a:solidFill>
                <a:latin typeface="Times New Roman" panose="02020603050405020304" pitchFamily="18" charset="0"/>
                <a:cs typeface="Times New Roman" panose="02020603050405020304" pitchFamily="18" charset="0"/>
              </a:rPr>
              <a:t>What</a:t>
            </a:r>
            <a:r>
              <a:rPr sz="4400" spc="-60" dirty="0">
                <a:solidFill>
                  <a:schemeClr val="bg1">
                    <a:lumMod val="50000"/>
                  </a:schemeClr>
                </a:solidFill>
                <a:latin typeface="Times New Roman" panose="02020603050405020304" pitchFamily="18" charset="0"/>
                <a:cs typeface="Times New Roman" panose="02020603050405020304" pitchFamily="18" charset="0"/>
              </a:rPr>
              <a:t> </a:t>
            </a:r>
            <a:r>
              <a:rPr sz="4400" spc="15" dirty="0">
                <a:solidFill>
                  <a:schemeClr val="bg1">
                    <a:lumMod val="50000"/>
                  </a:schemeClr>
                </a:solidFill>
                <a:latin typeface="Times New Roman" panose="02020603050405020304" pitchFamily="18" charset="0"/>
                <a:cs typeface="Times New Roman" panose="02020603050405020304" pitchFamily="18" charset="0"/>
              </a:rPr>
              <a:t>We</a:t>
            </a:r>
            <a:r>
              <a:rPr sz="4400" spc="-30" dirty="0">
                <a:solidFill>
                  <a:schemeClr val="bg1">
                    <a:lumMod val="50000"/>
                  </a:schemeClr>
                </a:solidFill>
                <a:latin typeface="Times New Roman" panose="02020603050405020304" pitchFamily="18" charset="0"/>
                <a:cs typeface="Times New Roman" panose="02020603050405020304" pitchFamily="18" charset="0"/>
              </a:rPr>
              <a:t> </a:t>
            </a:r>
            <a:r>
              <a:rPr sz="4400" spc="-10" dirty="0">
                <a:solidFill>
                  <a:schemeClr val="bg1">
                    <a:lumMod val="50000"/>
                  </a:schemeClr>
                </a:solidFill>
                <a:latin typeface="Times New Roman" panose="02020603050405020304" pitchFamily="18" charset="0"/>
                <a:cs typeface="Times New Roman" panose="02020603050405020304" pitchFamily="18" charset="0"/>
              </a:rPr>
              <a:t>Learned</a:t>
            </a:r>
          </a:p>
        </p:txBody>
      </p:sp>
      <p:sp>
        <p:nvSpPr>
          <p:cNvPr id="7" name="object 7"/>
          <p:cNvSpPr txBox="1"/>
          <p:nvPr/>
        </p:nvSpPr>
        <p:spPr>
          <a:xfrm>
            <a:off x="862012" y="1795462"/>
            <a:ext cx="2381250" cy="3623621"/>
          </a:xfrm>
          <a:prstGeom prst="rect">
            <a:avLst/>
          </a:prstGeom>
          <a:ln w="25400">
            <a:solidFill>
              <a:srgbClr val="455A63"/>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635" algn="ctr">
              <a:lnSpc>
                <a:spcPct val="100000"/>
              </a:lnSpc>
              <a:spcBef>
                <a:spcPts val="1335"/>
              </a:spcBef>
            </a:pPr>
            <a:r>
              <a:rPr sz="2000" spc="-5" dirty="0">
                <a:solidFill>
                  <a:srgbClr val="D74315"/>
                </a:solidFill>
                <a:latin typeface="Arial MT"/>
                <a:cs typeface="Arial MT"/>
              </a:rPr>
              <a:t>Python</a:t>
            </a:r>
            <a:endParaRPr sz="2000" dirty="0">
              <a:latin typeface="Arial MT"/>
              <a:cs typeface="Arial MT"/>
            </a:endParaRPr>
          </a:p>
          <a:p>
            <a:pPr marL="500380">
              <a:lnSpc>
                <a:spcPct val="100000"/>
              </a:lnSpc>
              <a:spcBef>
                <a:spcPts val="1345"/>
              </a:spcBef>
            </a:pPr>
            <a:r>
              <a:rPr sz="1550" b="1" spc="25" dirty="0">
                <a:solidFill>
                  <a:srgbClr val="161616"/>
                </a:solidFill>
                <a:latin typeface="Tahoma"/>
                <a:cs typeface="Tahoma"/>
              </a:rPr>
              <a:t>Data</a:t>
            </a:r>
            <a:r>
              <a:rPr sz="1550" b="1" dirty="0">
                <a:solidFill>
                  <a:srgbClr val="161616"/>
                </a:solidFill>
                <a:latin typeface="Tahoma"/>
                <a:cs typeface="Tahoma"/>
              </a:rPr>
              <a:t> </a:t>
            </a:r>
            <a:r>
              <a:rPr sz="1550" b="1" spc="25" dirty="0">
                <a:solidFill>
                  <a:srgbClr val="161616"/>
                </a:solidFill>
                <a:latin typeface="Tahoma"/>
                <a:cs typeface="Tahoma"/>
              </a:rPr>
              <a:t>Analysis</a:t>
            </a:r>
            <a:endParaRPr sz="1550" dirty="0">
              <a:latin typeface="Tahoma"/>
              <a:cs typeface="Tahoma"/>
            </a:endParaRPr>
          </a:p>
          <a:p>
            <a:pPr marL="264160" marR="234315">
              <a:lnSpc>
                <a:spcPct val="116199"/>
              </a:lnSpc>
              <a:spcBef>
                <a:spcPts val="595"/>
              </a:spcBef>
            </a:pPr>
            <a:r>
              <a:rPr sz="1400" spc="5" dirty="0">
                <a:solidFill>
                  <a:srgbClr val="161616"/>
                </a:solidFill>
                <a:latin typeface="Tahoma"/>
                <a:cs typeface="Tahoma"/>
              </a:rPr>
              <a:t>Data </a:t>
            </a:r>
            <a:r>
              <a:rPr sz="1400" dirty="0">
                <a:solidFill>
                  <a:srgbClr val="161616"/>
                </a:solidFill>
                <a:latin typeface="Tahoma"/>
                <a:cs typeface="Tahoma"/>
              </a:rPr>
              <a:t>Loading, </a:t>
            </a:r>
            <a:r>
              <a:rPr sz="1400" spc="5" dirty="0">
                <a:solidFill>
                  <a:srgbClr val="161616"/>
                </a:solidFill>
                <a:latin typeface="Tahoma"/>
                <a:cs typeface="Tahoma"/>
              </a:rPr>
              <a:t>pandas </a:t>
            </a:r>
            <a:r>
              <a:rPr sz="1400" spc="10" dirty="0">
                <a:solidFill>
                  <a:srgbClr val="161616"/>
                </a:solidFill>
                <a:latin typeface="Tahoma"/>
                <a:cs typeface="Tahoma"/>
              </a:rPr>
              <a:t> </a:t>
            </a:r>
            <a:r>
              <a:rPr sz="1400" spc="-5" dirty="0">
                <a:solidFill>
                  <a:srgbClr val="161616"/>
                </a:solidFill>
                <a:latin typeface="Tahoma"/>
                <a:cs typeface="Tahoma"/>
              </a:rPr>
              <a:t>Preprocessing,</a:t>
            </a:r>
            <a:r>
              <a:rPr sz="1400" dirty="0">
                <a:solidFill>
                  <a:srgbClr val="161616"/>
                </a:solidFill>
                <a:latin typeface="Tahoma"/>
                <a:cs typeface="Tahoma"/>
              </a:rPr>
              <a:t> </a:t>
            </a:r>
            <a:r>
              <a:rPr sz="1400" spc="-5" dirty="0">
                <a:solidFill>
                  <a:srgbClr val="161616"/>
                </a:solidFill>
                <a:latin typeface="Tahoma"/>
                <a:cs typeface="Tahoma"/>
              </a:rPr>
              <a:t>Cleaning</a:t>
            </a:r>
            <a:r>
              <a:rPr lang="en-US" sz="1400" spc="-5" dirty="0">
                <a:latin typeface="Tahoma"/>
                <a:cs typeface="Tahoma"/>
              </a:rPr>
              <a:t>, </a:t>
            </a:r>
            <a:r>
              <a:rPr sz="1400" dirty="0">
                <a:solidFill>
                  <a:srgbClr val="161616"/>
                </a:solidFill>
                <a:latin typeface="Tahoma"/>
                <a:cs typeface="Tahoma"/>
              </a:rPr>
              <a:t>f</a:t>
            </a:r>
            <a:r>
              <a:rPr sz="1400" spc="-30" dirty="0">
                <a:solidFill>
                  <a:srgbClr val="161616"/>
                </a:solidFill>
                <a:latin typeface="Tahoma"/>
                <a:cs typeface="Tahoma"/>
              </a:rPr>
              <a:t>i</a:t>
            </a:r>
            <a:r>
              <a:rPr sz="1400" spc="40" dirty="0">
                <a:solidFill>
                  <a:srgbClr val="161616"/>
                </a:solidFill>
                <a:latin typeface="Tahoma"/>
                <a:cs typeface="Tahoma"/>
              </a:rPr>
              <a:t>n</a:t>
            </a:r>
            <a:r>
              <a:rPr sz="1400" spc="-25" dirty="0">
                <a:solidFill>
                  <a:srgbClr val="161616"/>
                </a:solidFill>
                <a:latin typeface="Tahoma"/>
                <a:cs typeface="Tahoma"/>
              </a:rPr>
              <a:t>di</a:t>
            </a:r>
            <a:r>
              <a:rPr sz="1400" spc="40" dirty="0">
                <a:solidFill>
                  <a:srgbClr val="161616"/>
                </a:solidFill>
                <a:latin typeface="Tahoma"/>
                <a:cs typeface="Tahoma"/>
              </a:rPr>
              <a:t>n</a:t>
            </a:r>
            <a:r>
              <a:rPr sz="1400" spc="15" dirty="0">
                <a:solidFill>
                  <a:srgbClr val="161616"/>
                </a:solidFill>
                <a:latin typeface="Tahoma"/>
                <a:cs typeface="Tahoma"/>
              </a:rPr>
              <a:t>g</a:t>
            </a:r>
            <a:r>
              <a:rPr lang="en-US" sz="1400" spc="15" dirty="0">
                <a:solidFill>
                  <a:srgbClr val="161616"/>
                </a:solidFill>
                <a:latin typeface="Tahoma"/>
                <a:cs typeface="Tahoma"/>
              </a:rPr>
              <a:t> </a:t>
            </a:r>
            <a:r>
              <a:rPr sz="1400" spc="-20" dirty="0">
                <a:solidFill>
                  <a:srgbClr val="161616"/>
                </a:solidFill>
                <a:latin typeface="Tahoma"/>
                <a:cs typeface="Tahoma"/>
              </a:rPr>
              <a:t>C</a:t>
            </a:r>
            <a:r>
              <a:rPr sz="1400" spc="10" dirty="0">
                <a:solidFill>
                  <a:srgbClr val="161616"/>
                </a:solidFill>
                <a:latin typeface="Tahoma"/>
                <a:cs typeface="Tahoma"/>
              </a:rPr>
              <a:t>o</a:t>
            </a:r>
            <a:r>
              <a:rPr sz="1400" dirty="0">
                <a:solidFill>
                  <a:srgbClr val="161616"/>
                </a:solidFill>
                <a:latin typeface="Tahoma"/>
                <a:cs typeface="Tahoma"/>
              </a:rPr>
              <a:t>-</a:t>
            </a:r>
            <a:r>
              <a:rPr sz="1400" spc="10" dirty="0">
                <a:solidFill>
                  <a:srgbClr val="161616"/>
                </a:solidFill>
                <a:latin typeface="Tahoma"/>
                <a:cs typeface="Tahoma"/>
              </a:rPr>
              <a:t>r</a:t>
            </a:r>
            <a:r>
              <a:rPr sz="1400" spc="5" dirty="0">
                <a:solidFill>
                  <a:srgbClr val="161616"/>
                </a:solidFill>
                <a:latin typeface="Tahoma"/>
                <a:cs typeface="Tahoma"/>
              </a:rPr>
              <a:t>e</a:t>
            </a:r>
            <a:r>
              <a:rPr sz="1400" spc="-25" dirty="0">
                <a:solidFill>
                  <a:srgbClr val="161616"/>
                </a:solidFill>
                <a:latin typeface="Tahoma"/>
                <a:cs typeface="Tahoma"/>
              </a:rPr>
              <a:t>l</a:t>
            </a:r>
            <a:r>
              <a:rPr sz="1400" spc="10" dirty="0">
                <a:solidFill>
                  <a:srgbClr val="161616"/>
                </a:solidFill>
                <a:latin typeface="Tahoma"/>
                <a:cs typeface="Tahoma"/>
              </a:rPr>
              <a:t>a</a:t>
            </a:r>
            <a:r>
              <a:rPr sz="1400" spc="-20" dirty="0">
                <a:solidFill>
                  <a:srgbClr val="161616"/>
                </a:solidFill>
                <a:latin typeface="Tahoma"/>
                <a:cs typeface="Tahoma"/>
              </a:rPr>
              <a:t>tio</a:t>
            </a:r>
            <a:r>
              <a:rPr sz="1400" spc="40" dirty="0">
                <a:solidFill>
                  <a:srgbClr val="161616"/>
                </a:solidFill>
                <a:latin typeface="Tahoma"/>
                <a:cs typeface="Tahoma"/>
              </a:rPr>
              <a:t>n</a:t>
            </a:r>
            <a:r>
              <a:rPr sz="1400" spc="5" dirty="0">
                <a:solidFill>
                  <a:srgbClr val="161616"/>
                </a:solidFill>
                <a:latin typeface="Tahoma"/>
                <a:cs typeface="Tahoma"/>
              </a:rPr>
              <a:t>s  </a:t>
            </a:r>
            <a:r>
              <a:rPr sz="1400" spc="-5" dirty="0">
                <a:solidFill>
                  <a:srgbClr val="161616"/>
                </a:solidFill>
                <a:latin typeface="Tahoma"/>
                <a:cs typeface="Tahoma"/>
              </a:rPr>
              <a:t>and anomaly</a:t>
            </a:r>
            <a:endParaRPr sz="1400" dirty="0">
              <a:latin typeface="Tahoma"/>
              <a:cs typeface="Tahoma"/>
            </a:endParaRPr>
          </a:p>
        </p:txBody>
      </p:sp>
      <p:pic>
        <p:nvPicPr>
          <p:cNvPr id="8" name="object 8"/>
          <p:cNvPicPr/>
          <p:nvPr/>
        </p:nvPicPr>
        <p:blipFill>
          <a:blip r:embed="rId3" cstate="print"/>
          <a:stretch>
            <a:fillRect/>
          </a:stretch>
        </p:blipFill>
        <p:spPr>
          <a:xfrm>
            <a:off x="1551207" y="1857375"/>
            <a:ext cx="1420592" cy="1524000"/>
          </a:xfrm>
          <a:prstGeom prst="rect">
            <a:avLst/>
          </a:prstGeom>
        </p:spPr>
      </p:pic>
      <p:sp>
        <p:nvSpPr>
          <p:cNvPr id="9" name="object 9"/>
          <p:cNvSpPr txBox="1"/>
          <p:nvPr/>
        </p:nvSpPr>
        <p:spPr>
          <a:xfrm>
            <a:off x="3586226" y="1804987"/>
            <a:ext cx="2381250" cy="3810000"/>
          </a:xfrm>
          <a:prstGeom prst="rect">
            <a:avLst/>
          </a:prstGeom>
          <a:ln w="25400">
            <a:solidFill>
              <a:srgbClr val="455A63"/>
            </a:solidFill>
          </a:ln>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1270" algn="ctr">
              <a:lnSpc>
                <a:spcPct val="100000"/>
              </a:lnSpc>
              <a:spcBef>
                <a:spcPts val="1395"/>
              </a:spcBef>
            </a:pPr>
            <a:r>
              <a:rPr sz="2000" dirty="0">
                <a:solidFill>
                  <a:srgbClr val="D74315"/>
                </a:solidFill>
                <a:latin typeface="Arial MT"/>
                <a:cs typeface="Arial MT"/>
              </a:rPr>
              <a:t>GitHub</a:t>
            </a:r>
            <a:endParaRPr sz="2000" dirty="0">
              <a:latin typeface="Arial MT"/>
              <a:cs typeface="Arial MT"/>
            </a:endParaRPr>
          </a:p>
          <a:p>
            <a:pPr marL="550545" algn="just">
              <a:lnSpc>
                <a:spcPct val="100000"/>
              </a:lnSpc>
              <a:spcBef>
                <a:spcPts val="1140"/>
              </a:spcBef>
            </a:pPr>
            <a:r>
              <a:rPr sz="1550" b="1" spc="25" dirty="0">
                <a:solidFill>
                  <a:srgbClr val="161616"/>
                </a:solidFill>
                <a:latin typeface="Tahoma"/>
                <a:cs typeface="Tahoma"/>
              </a:rPr>
              <a:t>Code</a:t>
            </a:r>
            <a:r>
              <a:rPr sz="1550" b="1" spc="-5" dirty="0">
                <a:solidFill>
                  <a:srgbClr val="161616"/>
                </a:solidFill>
                <a:latin typeface="Tahoma"/>
                <a:cs typeface="Tahoma"/>
              </a:rPr>
              <a:t> </a:t>
            </a:r>
            <a:r>
              <a:rPr sz="1550" b="1" spc="20" dirty="0">
                <a:solidFill>
                  <a:srgbClr val="161616"/>
                </a:solidFill>
                <a:latin typeface="Tahoma"/>
                <a:cs typeface="Tahoma"/>
              </a:rPr>
              <a:t>Builder</a:t>
            </a:r>
            <a:endParaRPr sz="1550" dirty="0">
              <a:latin typeface="Tahoma"/>
              <a:cs typeface="Tahoma"/>
            </a:endParaRPr>
          </a:p>
          <a:p>
            <a:pPr marL="264160" marR="229870" algn="just">
              <a:lnSpc>
                <a:spcPct val="116199"/>
              </a:lnSpc>
              <a:spcBef>
                <a:spcPts val="595"/>
              </a:spcBef>
            </a:pPr>
            <a:r>
              <a:rPr sz="1400" spc="5" dirty="0">
                <a:solidFill>
                  <a:srgbClr val="161616"/>
                </a:solidFill>
                <a:latin typeface="Tahoma"/>
                <a:cs typeface="Tahoma"/>
              </a:rPr>
              <a:t>Upto </a:t>
            </a:r>
            <a:r>
              <a:rPr sz="1400" spc="-5" dirty="0">
                <a:solidFill>
                  <a:srgbClr val="161616"/>
                </a:solidFill>
                <a:latin typeface="Tahoma"/>
                <a:cs typeface="Tahoma"/>
              </a:rPr>
              <a:t>date</a:t>
            </a:r>
            <a:r>
              <a:rPr sz="1400" dirty="0">
                <a:solidFill>
                  <a:srgbClr val="161616"/>
                </a:solidFill>
                <a:latin typeface="Tahoma"/>
                <a:cs typeface="Tahoma"/>
              </a:rPr>
              <a:t> </a:t>
            </a:r>
            <a:r>
              <a:rPr sz="1400" spc="-5" dirty="0">
                <a:solidFill>
                  <a:srgbClr val="161616"/>
                </a:solidFill>
                <a:latin typeface="Tahoma"/>
                <a:cs typeface="Tahoma"/>
              </a:rPr>
              <a:t>building</a:t>
            </a:r>
            <a:r>
              <a:rPr sz="1400" dirty="0">
                <a:solidFill>
                  <a:srgbClr val="161616"/>
                </a:solidFill>
                <a:latin typeface="Tahoma"/>
                <a:cs typeface="Tahoma"/>
              </a:rPr>
              <a:t> </a:t>
            </a:r>
            <a:r>
              <a:rPr sz="1400" spc="-35" dirty="0">
                <a:solidFill>
                  <a:srgbClr val="161616"/>
                </a:solidFill>
                <a:latin typeface="Tahoma"/>
                <a:cs typeface="Tahoma"/>
              </a:rPr>
              <a:t>up </a:t>
            </a:r>
            <a:r>
              <a:rPr sz="1400" spc="-30" dirty="0">
                <a:solidFill>
                  <a:srgbClr val="161616"/>
                </a:solidFill>
                <a:latin typeface="Tahoma"/>
                <a:cs typeface="Tahoma"/>
              </a:rPr>
              <a:t> </a:t>
            </a:r>
            <a:r>
              <a:rPr sz="1400" spc="10" dirty="0">
                <a:solidFill>
                  <a:srgbClr val="161616"/>
                </a:solidFill>
                <a:latin typeface="Tahoma"/>
                <a:cs typeface="Tahoma"/>
              </a:rPr>
              <a:t>the </a:t>
            </a:r>
            <a:r>
              <a:rPr sz="1400" dirty="0">
                <a:solidFill>
                  <a:srgbClr val="161616"/>
                </a:solidFill>
                <a:latin typeface="Tahoma"/>
                <a:cs typeface="Tahoma"/>
              </a:rPr>
              <a:t>code </a:t>
            </a:r>
            <a:r>
              <a:rPr sz="1400" spc="-5" dirty="0">
                <a:solidFill>
                  <a:srgbClr val="161616"/>
                </a:solidFill>
                <a:latin typeface="Tahoma"/>
                <a:cs typeface="Tahoma"/>
              </a:rPr>
              <a:t>which </a:t>
            </a:r>
            <a:r>
              <a:rPr sz="1400" spc="15" dirty="0">
                <a:solidFill>
                  <a:srgbClr val="161616"/>
                </a:solidFill>
                <a:latin typeface="Tahoma"/>
                <a:cs typeface="Tahoma"/>
              </a:rPr>
              <a:t>can </a:t>
            </a:r>
            <a:r>
              <a:rPr sz="1400" spc="-30" dirty="0">
                <a:solidFill>
                  <a:srgbClr val="161616"/>
                </a:solidFill>
                <a:latin typeface="Tahoma"/>
                <a:cs typeface="Tahoma"/>
              </a:rPr>
              <a:t>be </a:t>
            </a:r>
            <a:r>
              <a:rPr sz="1400" spc="-25" dirty="0">
                <a:solidFill>
                  <a:srgbClr val="161616"/>
                </a:solidFill>
                <a:latin typeface="Tahoma"/>
                <a:cs typeface="Tahoma"/>
              </a:rPr>
              <a:t> </a:t>
            </a:r>
            <a:r>
              <a:rPr sz="1400" dirty="0">
                <a:solidFill>
                  <a:srgbClr val="161616"/>
                </a:solidFill>
                <a:latin typeface="Tahoma"/>
                <a:cs typeface="Tahoma"/>
              </a:rPr>
              <a:t>accessible</a:t>
            </a:r>
            <a:r>
              <a:rPr sz="1400" spc="5" dirty="0">
                <a:solidFill>
                  <a:srgbClr val="161616"/>
                </a:solidFill>
                <a:latin typeface="Tahoma"/>
                <a:cs typeface="Tahoma"/>
              </a:rPr>
              <a:t> </a:t>
            </a:r>
            <a:r>
              <a:rPr sz="1400" spc="-5" dirty="0">
                <a:solidFill>
                  <a:srgbClr val="161616"/>
                </a:solidFill>
                <a:latin typeface="Tahoma"/>
                <a:cs typeface="Tahoma"/>
              </a:rPr>
              <a:t>to</a:t>
            </a:r>
            <a:r>
              <a:rPr sz="1400" dirty="0">
                <a:solidFill>
                  <a:srgbClr val="161616"/>
                </a:solidFill>
                <a:latin typeface="Tahoma"/>
                <a:cs typeface="Tahoma"/>
              </a:rPr>
              <a:t> all</a:t>
            </a:r>
            <a:r>
              <a:rPr sz="1400" spc="5" dirty="0">
                <a:solidFill>
                  <a:srgbClr val="161616"/>
                </a:solidFill>
                <a:latin typeface="Tahoma"/>
                <a:cs typeface="Tahoma"/>
              </a:rPr>
              <a:t> </a:t>
            </a:r>
            <a:r>
              <a:rPr sz="1400" dirty="0">
                <a:solidFill>
                  <a:srgbClr val="161616"/>
                </a:solidFill>
                <a:latin typeface="Tahoma"/>
                <a:cs typeface="Tahoma"/>
              </a:rPr>
              <a:t>team </a:t>
            </a:r>
            <a:r>
              <a:rPr sz="1400" spc="-425" dirty="0">
                <a:solidFill>
                  <a:srgbClr val="161616"/>
                </a:solidFill>
                <a:latin typeface="Tahoma"/>
                <a:cs typeface="Tahoma"/>
              </a:rPr>
              <a:t> </a:t>
            </a:r>
            <a:r>
              <a:rPr sz="1400" spc="-5" dirty="0">
                <a:solidFill>
                  <a:srgbClr val="161616"/>
                </a:solidFill>
                <a:latin typeface="Tahoma"/>
                <a:cs typeface="Tahoma"/>
              </a:rPr>
              <a:t>members</a:t>
            </a:r>
            <a:endParaRPr sz="1400" dirty="0">
              <a:latin typeface="Tahoma"/>
              <a:cs typeface="Tahoma"/>
            </a:endParaRPr>
          </a:p>
        </p:txBody>
      </p:sp>
      <p:pic>
        <p:nvPicPr>
          <p:cNvPr id="10" name="object 10"/>
          <p:cNvPicPr/>
          <p:nvPr/>
        </p:nvPicPr>
        <p:blipFill>
          <a:blip r:embed="rId4" cstate="print"/>
          <a:stretch>
            <a:fillRect/>
          </a:stretch>
        </p:blipFill>
        <p:spPr>
          <a:xfrm>
            <a:off x="3847210" y="1871598"/>
            <a:ext cx="1818386" cy="1620774"/>
          </a:xfrm>
          <a:prstGeom prst="rect">
            <a:avLst/>
          </a:prstGeom>
        </p:spPr>
      </p:pic>
      <p:sp>
        <p:nvSpPr>
          <p:cNvPr id="11" name="object 11"/>
          <p:cNvSpPr txBox="1"/>
          <p:nvPr/>
        </p:nvSpPr>
        <p:spPr>
          <a:xfrm>
            <a:off x="6527418" y="3537902"/>
            <a:ext cx="1892300" cy="796290"/>
          </a:xfrm>
          <a:prstGeom prst="rect">
            <a:avLst/>
          </a:prstGeom>
        </p:spPr>
        <p:txBody>
          <a:bodyPr vert="horz" wrap="square" lIns="0" tIns="15875" rIns="0" bIns="0" rtlCol="0">
            <a:spAutoFit/>
          </a:bodyPr>
          <a:lstStyle/>
          <a:p>
            <a:pPr marR="12700" algn="ctr">
              <a:lnSpc>
                <a:spcPts val="2185"/>
              </a:lnSpc>
              <a:spcBef>
                <a:spcPts val="125"/>
              </a:spcBef>
            </a:pPr>
            <a:r>
              <a:rPr sz="2000" spc="-25" dirty="0">
                <a:solidFill>
                  <a:srgbClr val="D74315"/>
                </a:solidFill>
                <a:latin typeface="Arial MT"/>
                <a:cs typeface="Arial MT"/>
              </a:rPr>
              <a:t>ML</a:t>
            </a:r>
            <a:endParaRPr sz="2000">
              <a:latin typeface="Arial MT"/>
              <a:cs typeface="Arial MT"/>
            </a:endParaRPr>
          </a:p>
          <a:p>
            <a:pPr marR="12700" algn="ctr">
              <a:lnSpc>
                <a:spcPts val="1645"/>
              </a:lnSpc>
            </a:pPr>
            <a:r>
              <a:rPr sz="1550" b="1" spc="25" dirty="0">
                <a:solidFill>
                  <a:srgbClr val="161616"/>
                </a:solidFill>
                <a:latin typeface="Tahoma"/>
                <a:cs typeface="Tahoma"/>
              </a:rPr>
              <a:t>ALgorithms</a:t>
            </a:r>
            <a:endParaRPr sz="1550">
              <a:latin typeface="Tahoma"/>
              <a:cs typeface="Tahoma"/>
            </a:endParaRPr>
          </a:p>
          <a:p>
            <a:pPr marR="5080" algn="ctr">
              <a:lnSpc>
                <a:spcPct val="100000"/>
              </a:lnSpc>
              <a:spcBef>
                <a:spcPts val="525"/>
              </a:spcBef>
              <a:tabLst>
                <a:tab pos="549275" algn="l"/>
                <a:tab pos="1427480" algn="l"/>
              </a:tabLst>
            </a:pPr>
            <a:r>
              <a:rPr sz="1400" spc="5" dirty="0">
                <a:solidFill>
                  <a:srgbClr val="161616"/>
                </a:solidFill>
                <a:latin typeface="Tahoma"/>
                <a:cs typeface="Tahoma"/>
              </a:rPr>
              <a:t>W</a:t>
            </a:r>
            <a:r>
              <a:rPr sz="1400" spc="10" dirty="0">
                <a:solidFill>
                  <a:srgbClr val="161616"/>
                </a:solidFill>
                <a:latin typeface="Tahoma"/>
                <a:cs typeface="Tahoma"/>
              </a:rPr>
              <a:t>e</a:t>
            </a:r>
            <a:r>
              <a:rPr sz="1400" dirty="0">
                <a:solidFill>
                  <a:srgbClr val="161616"/>
                </a:solidFill>
                <a:latin typeface="Tahoma"/>
                <a:cs typeface="Tahoma"/>
              </a:rPr>
              <a:t>	</a:t>
            </a:r>
            <a:r>
              <a:rPr sz="1400" spc="-20" dirty="0">
                <a:solidFill>
                  <a:srgbClr val="161616"/>
                </a:solidFill>
                <a:latin typeface="Tahoma"/>
                <a:cs typeface="Tahoma"/>
              </a:rPr>
              <a:t>l</a:t>
            </a:r>
            <a:r>
              <a:rPr sz="1400" spc="5" dirty="0">
                <a:solidFill>
                  <a:srgbClr val="161616"/>
                </a:solidFill>
                <a:latin typeface="Tahoma"/>
                <a:cs typeface="Tahoma"/>
              </a:rPr>
              <a:t>ea</a:t>
            </a:r>
            <a:r>
              <a:rPr sz="1400" spc="15" dirty="0">
                <a:solidFill>
                  <a:srgbClr val="161616"/>
                </a:solidFill>
                <a:latin typeface="Tahoma"/>
                <a:cs typeface="Tahoma"/>
              </a:rPr>
              <a:t>r</a:t>
            </a:r>
            <a:r>
              <a:rPr sz="1400" spc="-40" dirty="0">
                <a:solidFill>
                  <a:srgbClr val="161616"/>
                </a:solidFill>
                <a:latin typeface="Tahoma"/>
                <a:cs typeface="Tahoma"/>
              </a:rPr>
              <a:t>n</a:t>
            </a:r>
            <a:r>
              <a:rPr sz="1400" spc="5" dirty="0">
                <a:solidFill>
                  <a:srgbClr val="161616"/>
                </a:solidFill>
                <a:latin typeface="Tahoma"/>
                <a:cs typeface="Tahoma"/>
              </a:rPr>
              <a:t>e</a:t>
            </a:r>
            <a:r>
              <a:rPr sz="1400" spc="10" dirty="0">
                <a:solidFill>
                  <a:srgbClr val="161616"/>
                </a:solidFill>
                <a:latin typeface="Tahoma"/>
                <a:cs typeface="Tahoma"/>
              </a:rPr>
              <a:t>d</a:t>
            </a:r>
            <a:r>
              <a:rPr sz="1400" dirty="0">
                <a:solidFill>
                  <a:srgbClr val="161616"/>
                </a:solidFill>
                <a:latin typeface="Tahoma"/>
                <a:cs typeface="Tahoma"/>
              </a:rPr>
              <a:t>	</a:t>
            </a:r>
            <a:r>
              <a:rPr sz="1400" spc="10" dirty="0">
                <a:solidFill>
                  <a:srgbClr val="161616"/>
                </a:solidFill>
                <a:latin typeface="Tahoma"/>
                <a:cs typeface="Tahoma"/>
              </a:rPr>
              <a:t>a</a:t>
            </a:r>
            <a:r>
              <a:rPr sz="1400" spc="-30" dirty="0">
                <a:solidFill>
                  <a:srgbClr val="161616"/>
                </a:solidFill>
                <a:latin typeface="Tahoma"/>
                <a:cs typeface="Tahoma"/>
              </a:rPr>
              <a:t>b</a:t>
            </a:r>
            <a:r>
              <a:rPr sz="1400" spc="-15" dirty="0">
                <a:solidFill>
                  <a:srgbClr val="161616"/>
                </a:solidFill>
                <a:latin typeface="Tahoma"/>
                <a:cs typeface="Tahoma"/>
              </a:rPr>
              <a:t>o</a:t>
            </a:r>
            <a:r>
              <a:rPr sz="1400" spc="35" dirty="0">
                <a:solidFill>
                  <a:srgbClr val="161616"/>
                </a:solidFill>
                <a:latin typeface="Tahoma"/>
                <a:cs typeface="Tahoma"/>
              </a:rPr>
              <a:t>u</a:t>
            </a:r>
            <a:r>
              <a:rPr sz="1400" spc="5" dirty="0">
                <a:solidFill>
                  <a:srgbClr val="161616"/>
                </a:solidFill>
                <a:latin typeface="Tahoma"/>
                <a:cs typeface="Tahoma"/>
              </a:rPr>
              <a:t>t</a:t>
            </a:r>
            <a:endParaRPr sz="1400">
              <a:latin typeface="Tahoma"/>
              <a:cs typeface="Tahoma"/>
            </a:endParaRPr>
          </a:p>
        </p:txBody>
      </p:sp>
      <p:sp>
        <p:nvSpPr>
          <p:cNvPr id="12" name="object 12"/>
          <p:cNvSpPr txBox="1"/>
          <p:nvPr/>
        </p:nvSpPr>
        <p:spPr>
          <a:xfrm>
            <a:off x="6527418" y="4308792"/>
            <a:ext cx="1884045" cy="521970"/>
          </a:xfrm>
          <a:prstGeom prst="rect">
            <a:avLst/>
          </a:prstGeom>
        </p:spPr>
        <p:txBody>
          <a:bodyPr vert="horz" wrap="square" lIns="0" tIns="12065" rIns="0" bIns="0" rtlCol="0">
            <a:spAutoFit/>
          </a:bodyPr>
          <a:lstStyle/>
          <a:p>
            <a:pPr marR="5080">
              <a:lnSpc>
                <a:spcPct val="116199"/>
              </a:lnSpc>
              <a:spcBef>
                <a:spcPts val="95"/>
              </a:spcBef>
              <a:tabLst>
                <a:tab pos="998219" algn="l"/>
                <a:tab pos="1718945" algn="l"/>
              </a:tabLst>
            </a:pPr>
            <a:r>
              <a:rPr sz="1400" spc="10" dirty="0">
                <a:solidFill>
                  <a:srgbClr val="161616"/>
                </a:solidFill>
                <a:latin typeface="Tahoma"/>
                <a:cs typeface="Tahoma"/>
              </a:rPr>
              <a:t>a</a:t>
            </a:r>
            <a:r>
              <a:rPr sz="1400" spc="-25" dirty="0">
                <a:solidFill>
                  <a:srgbClr val="161616"/>
                </a:solidFill>
                <a:latin typeface="Tahoma"/>
                <a:cs typeface="Tahoma"/>
              </a:rPr>
              <a:t>l</a:t>
            </a:r>
            <a:r>
              <a:rPr sz="1400" spc="45" dirty="0">
                <a:solidFill>
                  <a:srgbClr val="161616"/>
                </a:solidFill>
                <a:latin typeface="Tahoma"/>
                <a:cs typeface="Tahoma"/>
              </a:rPr>
              <a:t>g</a:t>
            </a:r>
            <a:r>
              <a:rPr sz="1400" spc="-20" dirty="0">
                <a:solidFill>
                  <a:srgbClr val="161616"/>
                </a:solidFill>
                <a:latin typeface="Tahoma"/>
                <a:cs typeface="Tahoma"/>
              </a:rPr>
              <a:t>o</a:t>
            </a:r>
            <a:r>
              <a:rPr sz="1400" spc="-60" dirty="0">
                <a:solidFill>
                  <a:srgbClr val="161616"/>
                </a:solidFill>
                <a:latin typeface="Tahoma"/>
                <a:cs typeface="Tahoma"/>
              </a:rPr>
              <a:t>r</a:t>
            </a:r>
            <a:r>
              <a:rPr sz="1400" spc="50" dirty="0">
                <a:solidFill>
                  <a:srgbClr val="161616"/>
                </a:solidFill>
                <a:latin typeface="Tahoma"/>
                <a:cs typeface="Tahoma"/>
              </a:rPr>
              <a:t>i</a:t>
            </a:r>
            <a:r>
              <a:rPr sz="1400" spc="-25" dirty="0">
                <a:solidFill>
                  <a:srgbClr val="161616"/>
                </a:solidFill>
                <a:latin typeface="Tahoma"/>
                <a:cs typeface="Tahoma"/>
              </a:rPr>
              <a:t>t</a:t>
            </a:r>
            <a:r>
              <a:rPr sz="1400" spc="-35" dirty="0">
                <a:solidFill>
                  <a:srgbClr val="161616"/>
                </a:solidFill>
                <a:latin typeface="Tahoma"/>
                <a:cs typeface="Tahoma"/>
              </a:rPr>
              <a:t>h</a:t>
            </a:r>
            <a:r>
              <a:rPr sz="1400" spc="15" dirty="0">
                <a:solidFill>
                  <a:srgbClr val="161616"/>
                </a:solidFill>
                <a:latin typeface="Tahoma"/>
                <a:cs typeface="Tahoma"/>
              </a:rPr>
              <a:t>ms</a:t>
            </a:r>
            <a:r>
              <a:rPr sz="1400" dirty="0">
                <a:solidFill>
                  <a:srgbClr val="161616"/>
                </a:solidFill>
                <a:latin typeface="Tahoma"/>
                <a:cs typeface="Tahoma"/>
              </a:rPr>
              <a:t>	</a:t>
            </a:r>
            <a:r>
              <a:rPr sz="1400" spc="10" dirty="0">
                <a:solidFill>
                  <a:srgbClr val="161616"/>
                </a:solidFill>
                <a:latin typeface="Tahoma"/>
                <a:cs typeface="Tahoma"/>
              </a:rPr>
              <a:t>r</a:t>
            </a:r>
            <a:r>
              <a:rPr sz="1400" spc="5" dirty="0">
                <a:solidFill>
                  <a:srgbClr val="161616"/>
                </a:solidFill>
                <a:latin typeface="Tahoma"/>
                <a:cs typeface="Tahoma"/>
              </a:rPr>
              <a:t>e</a:t>
            </a:r>
            <a:r>
              <a:rPr sz="1400" spc="-25" dirty="0">
                <a:solidFill>
                  <a:srgbClr val="161616"/>
                </a:solidFill>
                <a:latin typeface="Tahoma"/>
                <a:cs typeface="Tahoma"/>
              </a:rPr>
              <a:t>l</a:t>
            </a:r>
            <a:r>
              <a:rPr sz="1400" spc="10" dirty="0">
                <a:solidFill>
                  <a:srgbClr val="161616"/>
                </a:solidFill>
                <a:latin typeface="Tahoma"/>
                <a:cs typeface="Tahoma"/>
              </a:rPr>
              <a:t>a</a:t>
            </a:r>
            <a:r>
              <a:rPr sz="1400" spc="-25" dirty="0">
                <a:solidFill>
                  <a:srgbClr val="161616"/>
                </a:solidFill>
                <a:latin typeface="Tahoma"/>
                <a:cs typeface="Tahoma"/>
              </a:rPr>
              <a:t>t</a:t>
            </a:r>
            <a:r>
              <a:rPr sz="1400" spc="5" dirty="0">
                <a:solidFill>
                  <a:srgbClr val="161616"/>
                </a:solidFill>
                <a:latin typeface="Tahoma"/>
                <a:cs typeface="Tahoma"/>
              </a:rPr>
              <a:t>e</a:t>
            </a:r>
            <a:r>
              <a:rPr sz="1400" spc="15" dirty="0">
                <a:solidFill>
                  <a:srgbClr val="161616"/>
                </a:solidFill>
                <a:latin typeface="Tahoma"/>
                <a:cs typeface="Tahoma"/>
              </a:rPr>
              <a:t>d</a:t>
            </a:r>
            <a:r>
              <a:rPr sz="1400" dirty="0">
                <a:solidFill>
                  <a:srgbClr val="161616"/>
                </a:solidFill>
                <a:latin typeface="Tahoma"/>
                <a:cs typeface="Tahoma"/>
              </a:rPr>
              <a:t>	</a:t>
            </a:r>
            <a:r>
              <a:rPr sz="1400" spc="-20" dirty="0">
                <a:solidFill>
                  <a:srgbClr val="161616"/>
                </a:solidFill>
                <a:latin typeface="Tahoma"/>
                <a:cs typeface="Tahoma"/>
              </a:rPr>
              <a:t>to  </a:t>
            </a:r>
            <a:r>
              <a:rPr sz="1400" dirty="0">
                <a:solidFill>
                  <a:srgbClr val="161616"/>
                </a:solidFill>
                <a:latin typeface="Tahoma"/>
                <a:cs typeface="Tahoma"/>
              </a:rPr>
              <a:t>regression</a:t>
            </a:r>
            <a:endParaRPr sz="1400">
              <a:latin typeface="Tahoma"/>
              <a:cs typeface="Tahoma"/>
            </a:endParaRPr>
          </a:p>
        </p:txBody>
      </p:sp>
      <p:sp>
        <p:nvSpPr>
          <p:cNvPr id="13" name="object 13"/>
          <p:cNvSpPr txBox="1"/>
          <p:nvPr/>
        </p:nvSpPr>
        <p:spPr>
          <a:xfrm>
            <a:off x="6527418" y="4835207"/>
            <a:ext cx="918210" cy="243204"/>
          </a:xfrm>
          <a:prstGeom prst="rect">
            <a:avLst/>
          </a:prstGeom>
        </p:spPr>
        <p:txBody>
          <a:bodyPr vert="horz" wrap="square" lIns="0" tIns="15875" rIns="0" bIns="0" rtlCol="0">
            <a:spAutoFit/>
          </a:bodyPr>
          <a:lstStyle/>
          <a:p>
            <a:pPr>
              <a:lnSpc>
                <a:spcPct val="100000"/>
              </a:lnSpc>
              <a:spcBef>
                <a:spcPts val="125"/>
              </a:spcBef>
              <a:tabLst>
                <a:tab pos="650240" algn="l"/>
              </a:tabLst>
            </a:pPr>
            <a:r>
              <a:rPr sz="1400" spc="-25" dirty="0">
                <a:solidFill>
                  <a:srgbClr val="161616"/>
                </a:solidFill>
                <a:latin typeface="Tahoma"/>
                <a:cs typeface="Tahoma"/>
              </a:rPr>
              <a:t>l</a:t>
            </a:r>
            <a:r>
              <a:rPr sz="1400" spc="50" dirty="0">
                <a:solidFill>
                  <a:srgbClr val="161616"/>
                </a:solidFill>
                <a:latin typeface="Tahoma"/>
                <a:cs typeface="Tahoma"/>
              </a:rPr>
              <a:t>i</a:t>
            </a:r>
            <a:r>
              <a:rPr sz="1400" spc="-30" dirty="0">
                <a:solidFill>
                  <a:srgbClr val="161616"/>
                </a:solidFill>
                <a:latin typeface="Tahoma"/>
                <a:cs typeface="Tahoma"/>
              </a:rPr>
              <a:t>k</a:t>
            </a:r>
            <a:r>
              <a:rPr sz="1400" spc="10" dirty="0">
                <a:solidFill>
                  <a:srgbClr val="161616"/>
                </a:solidFill>
                <a:latin typeface="Tahoma"/>
                <a:cs typeface="Tahoma"/>
              </a:rPr>
              <a:t>e</a:t>
            </a:r>
            <a:r>
              <a:rPr sz="1400" dirty="0">
                <a:solidFill>
                  <a:srgbClr val="161616"/>
                </a:solidFill>
                <a:latin typeface="Tahoma"/>
                <a:cs typeface="Tahoma"/>
              </a:rPr>
              <a:t>	</a:t>
            </a:r>
            <a:r>
              <a:rPr sz="1400" spc="25" dirty="0">
                <a:solidFill>
                  <a:srgbClr val="161616"/>
                </a:solidFill>
                <a:latin typeface="Tahoma"/>
                <a:cs typeface="Tahoma"/>
              </a:rPr>
              <a:t>R</a:t>
            </a:r>
            <a:r>
              <a:rPr sz="1400" spc="-60" dirty="0">
                <a:solidFill>
                  <a:srgbClr val="161616"/>
                </a:solidFill>
                <a:latin typeface="Tahoma"/>
                <a:cs typeface="Tahoma"/>
              </a:rPr>
              <a:t>F</a:t>
            </a:r>
            <a:r>
              <a:rPr sz="1400" spc="5" dirty="0">
                <a:solidFill>
                  <a:srgbClr val="161616"/>
                </a:solidFill>
                <a:latin typeface="Tahoma"/>
                <a:cs typeface="Tahoma"/>
              </a:rPr>
              <a:t>,</a:t>
            </a:r>
            <a:endParaRPr sz="1400" dirty="0">
              <a:latin typeface="Tahoma"/>
              <a:cs typeface="Tahoma"/>
            </a:endParaRPr>
          </a:p>
        </p:txBody>
      </p:sp>
      <p:sp>
        <p:nvSpPr>
          <p:cNvPr id="14" name="object 14"/>
          <p:cNvSpPr txBox="1"/>
          <p:nvPr/>
        </p:nvSpPr>
        <p:spPr>
          <a:xfrm>
            <a:off x="7680579" y="4556950"/>
            <a:ext cx="733425" cy="760095"/>
          </a:xfrm>
          <a:prstGeom prst="rect">
            <a:avLst/>
          </a:prstGeom>
        </p:spPr>
        <p:txBody>
          <a:bodyPr vert="horz" wrap="square" lIns="0" tIns="12065" rIns="0" bIns="0" rtlCol="0">
            <a:spAutoFit/>
          </a:bodyPr>
          <a:lstStyle/>
          <a:p>
            <a:pPr marL="139700" marR="5080" indent="-140335">
              <a:lnSpc>
                <a:spcPct val="116199"/>
              </a:lnSpc>
              <a:spcBef>
                <a:spcPts val="95"/>
              </a:spcBef>
            </a:pPr>
            <a:r>
              <a:rPr sz="1400" spc="-25" dirty="0">
                <a:solidFill>
                  <a:srgbClr val="161616"/>
                </a:solidFill>
                <a:latin typeface="Tahoma"/>
                <a:cs typeface="Tahoma"/>
              </a:rPr>
              <a:t>p</a:t>
            </a:r>
            <a:r>
              <a:rPr sz="1400" spc="15" dirty="0">
                <a:solidFill>
                  <a:srgbClr val="161616"/>
                </a:solidFill>
                <a:latin typeface="Tahoma"/>
                <a:cs typeface="Tahoma"/>
              </a:rPr>
              <a:t>r</a:t>
            </a:r>
            <a:r>
              <a:rPr sz="1400" spc="-15" dirty="0">
                <a:solidFill>
                  <a:srgbClr val="161616"/>
                </a:solidFill>
                <a:latin typeface="Tahoma"/>
                <a:cs typeface="Tahoma"/>
              </a:rPr>
              <a:t>o</a:t>
            </a:r>
            <a:r>
              <a:rPr sz="1400" spc="50" dirty="0">
                <a:solidFill>
                  <a:srgbClr val="161616"/>
                </a:solidFill>
                <a:latin typeface="Tahoma"/>
                <a:cs typeface="Tahoma"/>
              </a:rPr>
              <a:t>b</a:t>
            </a:r>
            <a:r>
              <a:rPr sz="1400" spc="-25" dirty="0">
                <a:solidFill>
                  <a:srgbClr val="161616"/>
                </a:solidFill>
                <a:latin typeface="Tahoma"/>
                <a:cs typeface="Tahoma"/>
              </a:rPr>
              <a:t>l</a:t>
            </a:r>
            <a:r>
              <a:rPr sz="1400" spc="5" dirty="0">
                <a:solidFill>
                  <a:srgbClr val="161616"/>
                </a:solidFill>
                <a:latin typeface="Tahoma"/>
                <a:cs typeface="Tahoma"/>
              </a:rPr>
              <a:t>e</a:t>
            </a:r>
            <a:r>
              <a:rPr sz="1400" spc="-55" dirty="0">
                <a:solidFill>
                  <a:srgbClr val="161616"/>
                </a:solidFill>
                <a:latin typeface="Tahoma"/>
                <a:cs typeface="Tahoma"/>
              </a:rPr>
              <a:t>m</a:t>
            </a:r>
            <a:r>
              <a:rPr sz="1400" spc="5" dirty="0">
                <a:solidFill>
                  <a:srgbClr val="161616"/>
                </a:solidFill>
                <a:latin typeface="Tahoma"/>
                <a:cs typeface="Tahoma"/>
              </a:rPr>
              <a:t>s  </a:t>
            </a:r>
            <a:r>
              <a:rPr sz="1400" spc="-20" dirty="0">
                <a:solidFill>
                  <a:srgbClr val="161616"/>
                </a:solidFill>
                <a:latin typeface="Tahoma"/>
                <a:cs typeface="Tahoma"/>
              </a:rPr>
              <a:t>A</a:t>
            </a:r>
            <a:r>
              <a:rPr sz="1400" spc="25" dirty="0">
                <a:solidFill>
                  <a:srgbClr val="161616"/>
                </a:solidFill>
                <a:latin typeface="Tahoma"/>
                <a:cs typeface="Tahoma"/>
              </a:rPr>
              <a:t>R</a:t>
            </a:r>
            <a:r>
              <a:rPr sz="1400" dirty="0">
                <a:solidFill>
                  <a:srgbClr val="161616"/>
                </a:solidFill>
                <a:latin typeface="Tahoma"/>
                <a:cs typeface="Tahoma"/>
              </a:rPr>
              <a:t>I</a:t>
            </a:r>
            <a:r>
              <a:rPr sz="1400" spc="-30" dirty="0">
                <a:solidFill>
                  <a:srgbClr val="161616"/>
                </a:solidFill>
                <a:latin typeface="Tahoma"/>
                <a:cs typeface="Tahoma"/>
              </a:rPr>
              <a:t>M</a:t>
            </a:r>
            <a:r>
              <a:rPr sz="1400" spc="-20" dirty="0">
                <a:solidFill>
                  <a:srgbClr val="161616"/>
                </a:solidFill>
                <a:latin typeface="Tahoma"/>
                <a:cs typeface="Tahoma"/>
              </a:rPr>
              <a:t>A</a:t>
            </a:r>
            <a:r>
              <a:rPr sz="1400" spc="5" dirty="0">
                <a:solidFill>
                  <a:srgbClr val="161616"/>
                </a:solidFill>
                <a:latin typeface="Tahoma"/>
                <a:cs typeface="Tahoma"/>
              </a:rPr>
              <a:t>,</a:t>
            </a:r>
            <a:endParaRPr sz="1400">
              <a:latin typeface="Tahoma"/>
              <a:cs typeface="Tahoma"/>
            </a:endParaRPr>
          </a:p>
          <a:p>
            <a:pPr marL="187325">
              <a:lnSpc>
                <a:spcPct val="100000"/>
              </a:lnSpc>
              <a:spcBef>
                <a:spcPts val="195"/>
              </a:spcBef>
            </a:pPr>
            <a:r>
              <a:rPr sz="1400" spc="20" dirty="0">
                <a:solidFill>
                  <a:srgbClr val="161616"/>
                </a:solidFill>
                <a:latin typeface="Tahoma"/>
                <a:cs typeface="Tahoma"/>
              </a:rPr>
              <a:t>m</a:t>
            </a:r>
            <a:r>
              <a:rPr sz="1400" spc="-15" dirty="0">
                <a:solidFill>
                  <a:srgbClr val="161616"/>
                </a:solidFill>
                <a:latin typeface="Tahoma"/>
                <a:cs typeface="Tahoma"/>
              </a:rPr>
              <a:t>o</a:t>
            </a:r>
            <a:r>
              <a:rPr sz="1400" spc="-25" dirty="0">
                <a:solidFill>
                  <a:srgbClr val="161616"/>
                </a:solidFill>
                <a:latin typeface="Tahoma"/>
                <a:cs typeface="Tahoma"/>
              </a:rPr>
              <a:t>d</a:t>
            </a:r>
            <a:r>
              <a:rPr sz="1400" spc="5" dirty="0">
                <a:solidFill>
                  <a:srgbClr val="161616"/>
                </a:solidFill>
                <a:latin typeface="Tahoma"/>
                <a:cs typeface="Tahoma"/>
              </a:rPr>
              <a:t>e</a:t>
            </a:r>
            <a:r>
              <a:rPr sz="1400" spc="-25" dirty="0">
                <a:solidFill>
                  <a:srgbClr val="161616"/>
                </a:solidFill>
                <a:latin typeface="Tahoma"/>
                <a:cs typeface="Tahoma"/>
              </a:rPr>
              <a:t>l</a:t>
            </a:r>
            <a:r>
              <a:rPr sz="1400" spc="5" dirty="0">
                <a:solidFill>
                  <a:srgbClr val="161616"/>
                </a:solidFill>
                <a:latin typeface="Tahoma"/>
                <a:cs typeface="Tahoma"/>
              </a:rPr>
              <a:t>,</a:t>
            </a:r>
            <a:endParaRPr sz="1400">
              <a:latin typeface="Tahoma"/>
              <a:cs typeface="Tahoma"/>
            </a:endParaRPr>
          </a:p>
        </p:txBody>
      </p:sp>
      <p:sp>
        <p:nvSpPr>
          <p:cNvPr id="15" name="object 15"/>
          <p:cNvSpPr txBox="1"/>
          <p:nvPr/>
        </p:nvSpPr>
        <p:spPr>
          <a:xfrm>
            <a:off x="6527418" y="5043360"/>
            <a:ext cx="974090" cy="521334"/>
          </a:xfrm>
          <a:prstGeom prst="rect">
            <a:avLst/>
          </a:prstGeom>
        </p:spPr>
        <p:txBody>
          <a:bodyPr vert="horz" wrap="square" lIns="0" tIns="12065" rIns="0" bIns="0" rtlCol="0">
            <a:spAutoFit/>
          </a:bodyPr>
          <a:lstStyle/>
          <a:p>
            <a:pPr marR="5080">
              <a:lnSpc>
                <a:spcPct val="116199"/>
              </a:lnSpc>
              <a:spcBef>
                <a:spcPts val="95"/>
              </a:spcBef>
            </a:pPr>
            <a:r>
              <a:rPr sz="1400" dirty="0">
                <a:solidFill>
                  <a:srgbClr val="161616"/>
                </a:solidFill>
                <a:latin typeface="Tahoma"/>
                <a:cs typeface="Tahoma"/>
              </a:rPr>
              <a:t>Regression </a:t>
            </a:r>
            <a:r>
              <a:rPr sz="1400" spc="5" dirty="0">
                <a:solidFill>
                  <a:srgbClr val="161616"/>
                </a:solidFill>
                <a:latin typeface="Tahoma"/>
                <a:cs typeface="Tahoma"/>
              </a:rPr>
              <a:t> </a:t>
            </a:r>
            <a:r>
              <a:rPr sz="1400" spc="-5" dirty="0">
                <a:solidFill>
                  <a:srgbClr val="161616"/>
                </a:solidFill>
                <a:latin typeface="Tahoma"/>
                <a:cs typeface="Tahoma"/>
              </a:rPr>
              <a:t>LTMS,</a:t>
            </a:r>
            <a:r>
              <a:rPr sz="1400" spc="-80" dirty="0">
                <a:solidFill>
                  <a:srgbClr val="161616"/>
                </a:solidFill>
                <a:latin typeface="Tahoma"/>
                <a:cs typeface="Tahoma"/>
              </a:rPr>
              <a:t> </a:t>
            </a:r>
            <a:r>
              <a:rPr sz="1400" spc="5" dirty="0">
                <a:solidFill>
                  <a:srgbClr val="161616"/>
                </a:solidFill>
                <a:latin typeface="Tahoma"/>
                <a:cs typeface="Tahoma"/>
              </a:rPr>
              <a:t>ETC..</a:t>
            </a:r>
            <a:endParaRPr sz="1400">
              <a:latin typeface="Tahoma"/>
              <a:cs typeface="Tahoma"/>
            </a:endParaRPr>
          </a:p>
        </p:txBody>
      </p:sp>
      <p:pic>
        <p:nvPicPr>
          <p:cNvPr id="16" name="object 16"/>
          <p:cNvPicPr/>
          <p:nvPr/>
        </p:nvPicPr>
        <p:blipFill>
          <a:blip r:embed="rId5" cstate="print"/>
          <a:stretch>
            <a:fillRect/>
          </a:stretch>
        </p:blipFill>
        <p:spPr>
          <a:xfrm>
            <a:off x="6550914" y="1895475"/>
            <a:ext cx="1812035" cy="1524000"/>
          </a:xfrm>
          <a:prstGeom prst="rect">
            <a:avLst/>
          </a:prstGeom>
        </p:spPr>
      </p:pic>
      <p:sp>
        <p:nvSpPr>
          <p:cNvPr id="17" name="object 17"/>
          <p:cNvSpPr txBox="1"/>
          <p:nvPr/>
        </p:nvSpPr>
        <p:spPr>
          <a:xfrm>
            <a:off x="9623679" y="3468204"/>
            <a:ext cx="1130300" cy="699135"/>
          </a:xfrm>
          <a:prstGeom prst="rect">
            <a:avLst/>
          </a:prstGeom>
        </p:spPr>
        <p:txBody>
          <a:bodyPr vert="horz" wrap="square" lIns="0" tIns="85725" rIns="0" bIns="0" rtlCol="0">
            <a:spAutoFit/>
          </a:bodyPr>
          <a:lstStyle/>
          <a:p>
            <a:pPr marL="42545">
              <a:lnSpc>
                <a:spcPct val="100000"/>
              </a:lnSpc>
              <a:spcBef>
                <a:spcPts val="675"/>
              </a:spcBef>
            </a:pPr>
            <a:r>
              <a:rPr sz="2000" spc="5" dirty="0">
                <a:solidFill>
                  <a:srgbClr val="D74315"/>
                </a:solidFill>
                <a:latin typeface="Arial MT"/>
                <a:cs typeface="Arial MT"/>
              </a:rPr>
              <a:t>Power</a:t>
            </a:r>
            <a:r>
              <a:rPr sz="2000" spc="-80" dirty="0">
                <a:solidFill>
                  <a:srgbClr val="D74315"/>
                </a:solidFill>
                <a:latin typeface="Arial MT"/>
                <a:cs typeface="Arial MT"/>
              </a:rPr>
              <a:t> </a:t>
            </a:r>
            <a:r>
              <a:rPr sz="2000" spc="10" dirty="0">
                <a:solidFill>
                  <a:srgbClr val="D74315"/>
                </a:solidFill>
                <a:latin typeface="Arial MT"/>
                <a:cs typeface="Arial MT"/>
              </a:rPr>
              <a:t>BI</a:t>
            </a:r>
            <a:endParaRPr sz="2000">
              <a:latin typeface="Arial MT"/>
              <a:cs typeface="Arial MT"/>
            </a:endParaRPr>
          </a:p>
          <a:p>
            <a:pPr>
              <a:lnSpc>
                <a:spcPct val="100000"/>
              </a:lnSpc>
              <a:spcBef>
                <a:spcPts val="459"/>
              </a:spcBef>
            </a:pPr>
            <a:r>
              <a:rPr sz="1550" b="1" spc="30" dirty="0">
                <a:solidFill>
                  <a:srgbClr val="151515"/>
                </a:solidFill>
                <a:latin typeface="Tahoma"/>
                <a:cs typeface="Tahoma"/>
              </a:rPr>
              <a:t>DashBoard</a:t>
            </a:r>
            <a:endParaRPr sz="1550">
              <a:latin typeface="Tahoma"/>
              <a:cs typeface="Tahoma"/>
            </a:endParaRPr>
          </a:p>
        </p:txBody>
      </p:sp>
      <p:sp>
        <p:nvSpPr>
          <p:cNvPr id="18" name="object 18"/>
          <p:cNvSpPr txBox="1"/>
          <p:nvPr/>
        </p:nvSpPr>
        <p:spPr>
          <a:xfrm>
            <a:off x="10298430" y="4238561"/>
            <a:ext cx="202565" cy="243204"/>
          </a:xfrm>
          <a:prstGeom prst="rect">
            <a:avLst/>
          </a:prstGeom>
        </p:spPr>
        <p:txBody>
          <a:bodyPr vert="horz" wrap="square" lIns="0" tIns="15875" rIns="0" bIns="0" rtlCol="0">
            <a:spAutoFit/>
          </a:bodyPr>
          <a:lstStyle/>
          <a:p>
            <a:pPr>
              <a:lnSpc>
                <a:spcPct val="100000"/>
              </a:lnSpc>
              <a:spcBef>
                <a:spcPts val="125"/>
              </a:spcBef>
            </a:pPr>
            <a:r>
              <a:rPr sz="1400" spc="-35" dirty="0">
                <a:solidFill>
                  <a:srgbClr val="161616"/>
                </a:solidFill>
                <a:latin typeface="Tahoma"/>
                <a:cs typeface="Tahoma"/>
              </a:rPr>
              <a:t>up</a:t>
            </a:r>
            <a:endParaRPr sz="1400" dirty="0">
              <a:latin typeface="Tahoma"/>
              <a:cs typeface="Tahoma"/>
            </a:endParaRPr>
          </a:p>
        </p:txBody>
      </p:sp>
      <p:sp>
        <p:nvSpPr>
          <p:cNvPr id="19" name="object 19"/>
          <p:cNvSpPr txBox="1"/>
          <p:nvPr/>
        </p:nvSpPr>
        <p:spPr>
          <a:xfrm>
            <a:off x="9244330" y="4208081"/>
            <a:ext cx="831850" cy="521970"/>
          </a:xfrm>
          <a:prstGeom prst="rect">
            <a:avLst/>
          </a:prstGeom>
        </p:spPr>
        <p:txBody>
          <a:bodyPr vert="horz" wrap="square" lIns="0" tIns="12065" rIns="0" bIns="0" rtlCol="0">
            <a:spAutoFit/>
          </a:bodyPr>
          <a:lstStyle/>
          <a:p>
            <a:pPr marR="5080">
              <a:lnSpc>
                <a:spcPct val="116199"/>
              </a:lnSpc>
              <a:spcBef>
                <a:spcPts val="95"/>
              </a:spcBef>
            </a:pPr>
            <a:r>
              <a:rPr sz="1400" spc="-5" dirty="0">
                <a:solidFill>
                  <a:srgbClr val="161616"/>
                </a:solidFill>
                <a:latin typeface="Tahoma"/>
                <a:cs typeface="Tahoma"/>
              </a:rPr>
              <a:t>Building </a:t>
            </a:r>
            <a:r>
              <a:rPr sz="1400" dirty="0">
                <a:solidFill>
                  <a:srgbClr val="161616"/>
                </a:solidFill>
                <a:latin typeface="Tahoma"/>
                <a:cs typeface="Tahoma"/>
              </a:rPr>
              <a:t> </a:t>
            </a:r>
            <a:r>
              <a:rPr sz="1400" spc="-25" dirty="0">
                <a:solidFill>
                  <a:srgbClr val="161616"/>
                </a:solidFill>
                <a:latin typeface="Tahoma"/>
                <a:cs typeface="Tahoma"/>
              </a:rPr>
              <a:t>i</a:t>
            </a:r>
            <a:r>
              <a:rPr sz="1400" spc="40" dirty="0">
                <a:solidFill>
                  <a:srgbClr val="161616"/>
                </a:solidFill>
                <a:latin typeface="Tahoma"/>
                <a:cs typeface="Tahoma"/>
              </a:rPr>
              <a:t>n</a:t>
            </a:r>
            <a:r>
              <a:rPr sz="1400" spc="-25" dirty="0">
                <a:solidFill>
                  <a:srgbClr val="161616"/>
                </a:solidFill>
                <a:latin typeface="Tahoma"/>
                <a:cs typeface="Tahoma"/>
              </a:rPr>
              <a:t>t</a:t>
            </a:r>
            <a:r>
              <a:rPr sz="1400" spc="5" dirty="0">
                <a:solidFill>
                  <a:srgbClr val="161616"/>
                </a:solidFill>
                <a:latin typeface="Tahoma"/>
                <a:cs typeface="Tahoma"/>
              </a:rPr>
              <a:t>e</a:t>
            </a:r>
            <a:r>
              <a:rPr sz="1400" spc="-60" dirty="0">
                <a:solidFill>
                  <a:srgbClr val="161616"/>
                </a:solidFill>
                <a:latin typeface="Tahoma"/>
                <a:cs typeface="Tahoma"/>
              </a:rPr>
              <a:t>r</a:t>
            </a:r>
            <a:r>
              <a:rPr sz="1400" spc="10" dirty="0">
                <a:solidFill>
                  <a:srgbClr val="161616"/>
                </a:solidFill>
                <a:latin typeface="Tahoma"/>
                <a:cs typeface="Tahoma"/>
              </a:rPr>
              <a:t>a</a:t>
            </a:r>
            <a:r>
              <a:rPr sz="1400" spc="25" dirty="0">
                <a:solidFill>
                  <a:srgbClr val="161616"/>
                </a:solidFill>
                <a:latin typeface="Tahoma"/>
                <a:cs typeface="Tahoma"/>
              </a:rPr>
              <a:t>c</a:t>
            </a:r>
            <a:r>
              <a:rPr sz="1400" spc="-25" dirty="0">
                <a:solidFill>
                  <a:srgbClr val="161616"/>
                </a:solidFill>
                <a:latin typeface="Tahoma"/>
                <a:cs typeface="Tahoma"/>
              </a:rPr>
              <a:t>ti</a:t>
            </a:r>
            <a:r>
              <a:rPr sz="1400" spc="45" dirty="0">
                <a:solidFill>
                  <a:srgbClr val="161616"/>
                </a:solidFill>
                <a:latin typeface="Tahoma"/>
                <a:cs typeface="Tahoma"/>
              </a:rPr>
              <a:t>v</a:t>
            </a:r>
            <a:r>
              <a:rPr sz="1400" spc="10" dirty="0">
                <a:solidFill>
                  <a:srgbClr val="161616"/>
                </a:solidFill>
                <a:latin typeface="Tahoma"/>
                <a:cs typeface="Tahoma"/>
              </a:rPr>
              <a:t>e</a:t>
            </a:r>
            <a:endParaRPr sz="1400">
              <a:latin typeface="Tahoma"/>
              <a:cs typeface="Tahoma"/>
            </a:endParaRPr>
          </a:p>
        </p:txBody>
      </p:sp>
      <p:sp>
        <p:nvSpPr>
          <p:cNvPr id="20" name="object 20"/>
          <p:cNvSpPr txBox="1"/>
          <p:nvPr/>
        </p:nvSpPr>
        <p:spPr>
          <a:xfrm>
            <a:off x="10435970" y="4208081"/>
            <a:ext cx="700405" cy="521970"/>
          </a:xfrm>
          <a:prstGeom prst="rect">
            <a:avLst/>
          </a:prstGeom>
        </p:spPr>
        <p:txBody>
          <a:bodyPr vert="horz" wrap="square" lIns="0" tIns="12065" rIns="0" bIns="0" rtlCol="0">
            <a:spAutoFit/>
          </a:bodyPr>
          <a:lstStyle/>
          <a:p>
            <a:pPr marR="5080" indent="490855">
              <a:lnSpc>
                <a:spcPct val="116199"/>
              </a:lnSpc>
              <a:spcBef>
                <a:spcPts val="95"/>
              </a:spcBef>
            </a:pPr>
            <a:r>
              <a:rPr sz="1400" spc="10" dirty="0">
                <a:solidFill>
                  <a:srgbClr val="161616"/>
                </a:solidFill>
                <a:latin typeface="Tahoma"/>
                <a:cs typeface="Tahoma"/>
              </a:rPr>
              <a:t>an  </a:t>
            </a:r>
            <a:r>
              <a:rPr sz="1400" spc="-25" dirty="0">
                <a:solidFill>
                  <a:srgbClr val="161616"/>
                </a:solidFill>
                <a:latin typeface="Tahoma"/>
                <a:cs typeface="Tahoma"/>
              </a:rPr>
              <a:t>i</a:t>
            </a:r>
            <a:r>
              <a:rPr sz="1400" spc="40" dirty="0">
                <a:solidFill>
                  <a:srgbClr val="161616"/>
                </a:solidFill>
                <a:latin typeface="Tahoma"/>
                <a:cs typeface="Tahoma"/>
              </a:rPr>
              <a:t>n</a:t>
            </a:r>
            <a:r>
              <a:rPr sz="1400" spc="-25" dirty="0">
                <a:solidFill>
                  <a:srgbClr val="161616"/>
                </a:solidFill>
                <a:latin typeface="Tahoma"/>
                <a:cs typeface="Tahoma"/>
              </a:rPr>
              <a:t>t</a:t>
            </a:r>
            <a:r>
              <a:rPr sz="1400" spc="5" dirty="0">
                <a:solidFill>
                  <a:srgbClr val="161616"/>
                </a:solidFill>
                <a:latin typeface="Tahoma"/>
                <a:cs typeface="Tahoma"/>
              </a:rPr>
              <a:t>e</a:t>
            </a:r>
            <a:r>
              <a:rPr sz="1400" spc="-60" dirty="0">
                <a:solidFill>
                  <a:srgbClr val="161616"/>
                </a:solidFill>
                <a:latin typeface="Tahoma"/>
                <a:cs typeface="Tahoma"/>
              </a:rPr>
              <a:t>r</a:t>
            </a:r>
            <a:r>
              <a:rPr sz="1400" spc="5" dirty="0">
                <a:solidFill>
                  <a:srgbClr val="161616"/>
                </a:solidFill>
                <a:latin typeface="Tahoma"/>
                <a:cs typeface="Tahoma"/>
              </a:rPr>
              <a:t>fa</a:t>
            </a:r>
            <a:r>
              <a:rPr sz="1400" spc="20" dirty="0">
                <a:solidFill>
                  <a:srgbClr val="161616"/>
                </a:solidFill>
                <a:latin typeface="Tahoma"/>
                <a:cs typeface="Tahoma"/>
              </a:rPr>
              <a:t>c</a:t>
            </a:r>
            <a:r>
              <a:rPr sz="1400" spc="10" dirty="0">
                <a:solidFill>
                  <a:srgbClr val="161616"/>
                </a:solidFill>
                <a:latin typeface="Tahoma"/>
                <a:cs typeface="Tahoma"/>
              </a:rPr>
              <a:t>e</a:t>
            </a:r>
            <a:endParaRPr sz="1400">
              <a:latin typeface="Tahoma"/>
              <a:cs typeface="Tahoma"/>
            </a:endParaRPr>
          </a:p>
        </p:txBody>
      </p:sp>
      <p:sp>
        <p:nvSpPr>
          <p:cNvPr id="21" name="object 21"/>
          <p:cNvSpPr txBox="1"/>
          <p:nvPr/>
        </p:nvSpPr>
        <p:spPr>
          <a:xfrm>
            <a:off x="9244330" y="4704270"/>
            <a:ext cx="1888489" cy="760095"/>
          </a:xfrm>
          <a:prstGeom prst="rect">
            <a:avLst/>
          </a:prstGeom>
        </p:spPr>
        <p:txBody>
          <a:bodyPr vert="horz" wrap="square" lIns="0" tIns="16510" rIns="0" bIns="0" rtlCol="0">
            <a:spAutoFit/>
          </a:bodyPr>
          <a:lstStyle/>
          <a:p>
            <a:pPr marR="5080" algn="just">
              <a:lnSpc>
                <a:spcPct val="113999"/>
              </a:lnSpc>
              <a:spcBef>
                <a:spcPts val="130"/>
              </a:spcBef>
            </a:pPr>
            <a:r>
              <a:rPr sz="1400" dirty="0">
                <a:solidFill>
                  <a:srgbClr val="161616"/>
                </a:solidFill>
                <a:latin typeface="Tahoma"/>
                <a:cs typeface="Tahoma"/>
              </a:rPr>
              <a:t>called</a:t>
            </a:r>
            <a:r>
              <a:rPr sz="1400" spc="5" dirty="0">
                <a:solidFill>
                  <a:srgbClr val="161616"/>
                </a:solidFill>
                <a:latin typeface="Tahoma"/>
                <a:cs typeface="Tahoma"/>
              </a:rPr>
              <a:t> </a:t>
            </a:r>
            <a:r>
              <a:rPr sz="1400" dirty="0">
                <a:solidFill>
                  <a:srgbClr val="161616"/>
                </a:solidFill>
                <a:latin typeface="Tahoma"/>
                <a:cs typeface="Tahoma"/>
              </a:rPr>
              <a:t>dashboard</a:t>
            </a:r>
            <a:r>
              <a:rPr sz="1400" spc="5" dirty="0">
                <a:solidFill>
                  <a:srgbClr val="161616"/>
                </a:solidFill>
                <a:latin typeface="Tahoma"/>
                <a:cs typeface="Tahoma"/>
              </a:rPr>
              <a:t> </a:t>
            </a:r>
            <a:r>
              <a:rPr sz="1400" spc="-5" dirty="0">
                <a:solidFill>
                  <a:srgbClr val="161616"/>
                </a:solidFill>
                <a:latin typeface="Tahoma"/>
                <a:cs typeface="Tahoma"/>
              </a:rPr>
              <a:t>for </a:t>
            </a:r>
            <a:r>
              <a:rPr sz="1400" spc="-425" dirty="0">
                <a:solidFill>
                  <a:srgbClr val="161616"/>
                </a:solidFill>
                <a:latin typeface="Tahoma"/>
                <a:cs typeface="Tahoma"/>
              </a:rPr>
              <a:t> </a:t>
            </a:r>
            <a:r>
              <a:rPr sz="1400" spc="-5" dirty="0">
                <a:solidFill>
                  <a:srgbClr val="161616"/>
                </a:solidFill>
                <a:latin typeface="Tahoma"/>
                <a:cs typeface="Tahoma"/>
              </a:rPr>
              <a:t>end</a:t>
            </a:r>
            <a:r>
              <a:rPr sz="1400" dirty="0">
                <a:solidFill>
                  <a:srgbClr val="161616"/>
                </a:solidFill>
                <a:latin typeface="Tahoma"/>
                <a:cs typeface="Tahoma"/>
              </a:rPr>
              <a:t> </a:t>
            </a:r>
            <a:r>
              <a:rPr sz="1400" spc="-5" dirty="0">
                <a:solidFill>
                  <a:srgbClr val="161616"/>
                </a:solidFill>
                <a:latin typeface="Tahoma"/>
                <a:cs typeface="Tahoma"/>
              </a:rPr>
              <a:t>users</a:t>
            </a:r>
            <a:r>
              <a:rPr sz="1400" dirty="0">
                <a:solidFill>
                  <a:srgbClr val="161616"/>
                </a:solidFill>
                <a:latin typeface="Tahoma"/>
                <a:cs typeface="Tahoma"/>
              </a:rPr>
              <a:t> </a:t>
            </a:r>
            <a:r>
              <a:rPr sz="1400" spc="-5" dirty="0">
                <a:solidFill>
                  <a:srgbClr val="161616"/>
                </a:solidFill>
                <a:latin typeface="Tahoma"/>
                <a:cs typeface="Tahoma"/>
              </a:rPr>
              <a:t>to</a:t>
            </a:r>
            <a:r>
              <a:rPr sz="1400" dirty="0">
                <a:solidFill>
                  <a:srgbClr val="161616"/>
                </a:solidFill>
                <a:latin typeface="Tahoma"/>
                <a:cs typeface="Tahoma"/>
              </a:rPr>
              <a:t> analyse </a:t>
            </a:r>
            <a:r>
              <a:rPr sz="1400" spc="5" dirty="0">
                <a:solidFill>
                  <a:srgbClr val="161616"/>
                </a:solidFill>
                <a:latin typeface="Tahoma"/>
                <a:cs typeface="Tahoma"/>
              </a:rPr>
              <a:t> </a:t>
            </a:r>
            <a:r>
              <a:rPr sz="1400" dirty="0">
                <a:solidFill>
                  <a:srgbClr val="161616"/>
                </a:solidFill>
                <a:latin typeface="Tahoma"/>
                <a:cs typeface="Tahoma"/>
              </a:rPr>
              <a:t>enrollment</a:t>
            </a:r>
            <a:r>
              <a:rPr sz="1400" spc="-55" dirty="0">
                <a:solidFill>
                  <a:srgbClr val="161616"/>
                </a:solidFill>
                <a:latin typeface="Tahoma"/>
                <a:cs typeface="Tahoma"/>
              </a:rPr>
              <a:t> </a:t>
            </a:r>
            <a:r>
              <a:rPr sz="1400" spc="-10" dirty="0">
                <a:solidFill>
                  <a:srgbClr val="161616"/>
                </a:solidFill>
                <a:latin typeface="Tahoma"/>
                <a:cs typeface="Tahoma"/>
              </a:rPr>
              <a:t>trends</a:t>
            </a:r>
            <a:endParaRPr sz="14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644143"/>
            <a:ext cx="4038599"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bg1">
                    <a:lumMod val="50000"/>
                  </a:schemeClr>
                </a:solidFill>
                <a:latin typeface="Times New Roman" panose="02020603050405020304" pitchFamily="18" charset="0"/>
                <a:cs typeface="Times New Roman" panose="02020603050405020304" pitchFamily="18" charset="0"/>
              </a:rPr>
              <a:t>What</a:t>
            </a:r>
            <a:r>
              <a:rPr sz="4000" spc="-65" dirty="0">
                <a:solidFill>
                  <a:schemeClr val="bg1">
                    <a:lumMod val="50000"/>
                  </a:schemeClr>
                </a:solidFill>
                <a:latin typeface="Times New Roman" panose="02020603050405020304" pitchFamily="18" charset="0"/>
                <a:cs typeface="Times New Roman" panose="02020603050405020304" pitchFamily="18" charset="0"/>
              </a:rPr>
              <a:t> </a:t>
            </a:r>
            <a:r>
              <a:rPr sz="4000" spc="10" dirty="0">
                <a:solidFill>
                  <a:schemeClr val="bg1">
                    <a:lumMod val="50000"/>
                  </a:schemeClr>
                </a:solidFill>
                <a:latin typeface="Times New Roman" panose="02020603050405020304" pitchFamily="18" charset="0"/>
                <a:cs typeface="Times New Roman" panose="02020603050405020304" pitchFamily="18" charset="0"/>
              </a:rPr>
              <a:t>We</a:t>
            </a:r>
            <a:r>
              <a:rPr sz="4000" spc="-35" dirty="0">
                <a:solidFill>
                  <a:schemeClr val="bg1">
                    <a:lumMod val="50000"/>
                  </a:schemeClr>
                </a:solidFill>
                <a:latin typeface="Times New Roman" panose="02020603050405020304" pitchFamily="18" charset="0"/>
                <a:cs typeface="Times New Roman" panose="02020603050405020304" pitchFamily="18" charset="0"/>
              </a:rPr>
              <a:t> </a:t>
            </a:r>
            <a:r>
              <a:rPr sz="4000" spc="-10" dirty="0">
                <a:solidFill>
                  <a:schemeClr val="bg1">
                    <a:lumMod val="50000"/>
                  </a:schemeClr>
                </a:solidFill>
                <a:latin typeface="Times New Roman" panose="02020603050405020304" pitchFamily="18" charset="0"/>
                <a:cs typeface="Times New Roman" panose="02020603050405020304" pitchFamily="18" charset="0"/>
              </a:rPr>
              <a:t>Learned</a:t>
            </a:r>
          </a:p>
        </p:txBody>
      </p:sp>
      <p:sp>
        <p:nvSpPr>
          <p:cNvPr id="3" name="object 3"/>
          <p:cNvSpPr txBox="1"/>
          <p:nvPr/>
        </p:nvSpPr>
        <p:spPr>
          <a:xfrm>
            <a:off x="647382" y="1581621"/>
            <a:ext cx="10875010" cy="1189355"/>
          </a:xfrm>
          <a:prstGeom prst="rect">
            <a:avLst/>
          </a:prstGeom>
        </p:spPr>
        <p:txBody>
          <a:bodyPr vert="horz" wrap="square" lIns="0" tIns="58419" rIns="0" bIns="0" rtlCol="0">
            <a:spAutoFit/>
          </a:bodyPr>
          <a:lstStyle/>
          <a:p>
            <a:pPr marL="469265" indent="-457200">
              <a:lnSpc>
                <a:spcPct val="100000"/>
              </a:lnSpc>
              <a:spcBef>
                <a:spcPts val="459"/>
              </a:spcBef>
              <a:buClr>
                <a:srgbClr val="666666"/>
              </a:buClr>
              <a:buFont typeface="Tahoma"/>
              <a:buChar char="●"/>
              <a:tabLst>
                <a:tab pos="469265" algn="l"/>
                <a:tab pos="469900" algn="l"/>
              </a:tabLst>
            </a:pPr>
            <a:r>
              <a:rPr sz="1800" b="1" spc="-10" dirty="0">
                <a:latin typeface="Arial"/>
                <a:cs typeface="Arial"/>
              </a:rPr>
              <a:t>Team</a:t>
            </a:r>
            <a:r>
              <a:rPr sz="1800" b="1" spc="-45" dirty="0">
                <a:latin typeface="Arial"/>
                <a:cs typeface="Arial"/>
              </a:rPr>
              <a:t> </a:t>
            </a:r>
            <a:r>
              <a:rPr sz="1800" b="1" spc="5" dirty="0">
                <a:latin typeface="Arial"/>
                <a:cs typeface="Arial"/>
              </a:rPr>
              <a:t>Growth</a:t>
            </a:r>
            <a:endParaRPr sz="1800">
              <a:latin typeface="Arial"/>
              <a:cs typeface="Arial"/>
            </a:endParaRPr>
          </a:p>
          <a:p>
            <a:pPr marL="469265" marR="5080">
              <a:lnSpc>
                <a:spcPts val="2250"/>
              </a:lnSpc>
              <a:spcBef>
                <a:spcPts val="90"/>
              </a:spcBef>
            </a:pPr>
            <a:r>
              <a:rPr sz="1550" spc="35" dirty="0">
                <a:latin typeface="Arial MT"/>
                <a:cs typeface="Arial MT"/>
              </a:rPr>
              <a:t>Our</a:t>
            </a:r>
            <a:r>
              <a:rPr sz="1550" spc="20" dirty="0">
                <a:latin typeface="Arial MT"/>
                <a:cs typeface="Arial MT"/>
              </a:rPr>
              <a:t> </a:t>
            </a:r>
            <a:r>
              <a:rPr sz="1550" spc="5" dirty="0">
                <a:latin typeface="Arial MT"/>
                <a:cs typeface="Arial MT"/>
              </a:rPr>
              <a:t>team</a:t>
            </a:r>
            <a:r>
              <a:rPr sz="1550" spc="60" dirty="0">
                <a:latin typeface="Arial MT"/>
                <a:cs typeface="Arial MT"/>
              </a:rPr>
              <a:t> </a:t>
            </a:r>
            <a:r>
              <a:rPr sz="1550" spc="20" dirty="0">
                <a:latin typeface="Arial MT"/>
                <a:cs typeface="Arial MT"/>
              </a:rPr>
              <a:t>enhanced</a:t>
            </a:r>
            <a:r>
              <a:rPr sz="1550" spc="45" dirty="0">
                <a:latin typeface="Arial MT"/>
                <a:cs typeface="Arial MT"/>
              </a:rPr>
              <a:t> </a:t>
            </a:r>
            <a:r>
              <a:rPr sz="1550" spc="15" dirty="0">
                <a:latin typeface="Arial MT"/>
                <a:cs typeface="Arial MT"/>
              </a:rPr>
              <a:t>collaboration</a:t>
            </a:r>
            <a:r>
              <a:rPr sz="1550" spc="-30" dirty="0">
                <a:latin typeface="Arial MT"/>
                <a:cs typeface="Arial MT"/>
              </a:rPr>
              <a:t> </a:t>
            </a:r>
            <a:r>
              <a:rPr sz="1550" spc="20" dirty="0">
                <a:latin typeface="Arial MT"/>
                <a:cs typeface="Arial MT"/>
              </a:rPr>
              <a:t>by</a:t>
            </a:r>
            <a:r>
              <a:rPr sz="1550" spc="60" dirty="0">
                <a:latin typeface="Arial MT"/>
                <a:cs typeface="Arial MT"/>
              </a:rPr>
              <a:t> </a:t>
            </a:r>
            <a:r>
              <a:rPr sz="1550" spc="10" dirty="0">
                <a:latin typeface="Arial MT"/>
                <a:cs typeface="Arial MT"/>
              </a:rPr>
              <a:t>applying</a:t>
            </a:r>
            <a:r>
              <a:rPr sz="1550" spc="45" dirty="0">
                <a:latin typeface="Arial MT"/>
                <a:cs typeface="Arial MT"/>
              </a:rPr>
              <a:t> </a:t>
            </a:r>
            <a:r>
              <a:rPr sz="1550" spc="20" dirty="0">
                <a:latin typeface="Arial MT"/>
                <a:cs typeface="Arial MT"/>
              </a:rPr>
              <a:t>the</a:t>
            </a:r>
            <a:r>
              <a:rPr sz="1550" spc="40" dirty="0">
                <a:latin typeface="Arial MT"/>
                <a:cs typeface="Arial MT"/>
              </a:rPr>
              <a:t> </a:t>
            </a:r>
            <a:r>
              <a:rPr sz="1550" spc="25" dirty="0">
                <a:latin typeface="Arial MT"/>
                <a:cs typeface="Arial MT"/>
              </a:rPr>
              <a:t>CRISP </a:t>
            </a:r>
            <a:r>
              <a:rPr sz="1550" spc="15" dirty="0">
                <a:latin typeface="Arial MT"/>
                <a:cs typeface="Arial MT"/>
              </a:rPr>
              <a:t>methodology,</a:t>
            </a:r>
            <a:r>
              <a:rPr sz="1550" spc="35" dirty="0">
                <a:latin typeface="Arial MT"/>
                <a:cs typeface="Arial MT"/>
              </a:rPr>
              <a:t> </a:t>
            </a:r>
            <a:r>
              <a:rPr sz="1550" spc="15" dirty="0">
                <a:latin typeface="Arial MT"/>
                <a:cs typeface="Arial MT"/>
              </a:rPr>
              <a:t>fostering</a:t>
            </a:r>
            <a:r>
              <a:rPr sz="1550" spc="45" dirty="0">
                <a:latin typeface="Arial MT"/>
                <a:cs typeface="Arial MT"/>
              </a:rPr>
              <a:t> </a:t>
            </a:r>
            <a:r>
              <a:rPr sz="1550" spc="15" dirty="0">
                <a:latin typeface="Arial MT"/>
                <a:cs typeface="Arial MT"/>
              </a:rPr>
              <a:t>a</a:t>
            </a:r>
            <a:r>
              <a:rPr sz="1550" spc="-30" dirty="0">
                <a:latin typeface="Arial MT"/>
                <a:cs typeface="Arial MT"/>
              </a:rPr>
              <a:t> </a:t>
            </a:r>
            <a:r>
              <a:rPr sz="1550" spc="25" dirty="0">
                <a:latin typeface="Arial MT"/>
                <a:cs typeface="Arial MT"/>
              </a:rPr>
              <a:t>structured</a:t>
            </a:r>
            <a:r>
              <a:rPr sz="1550" spc="-25" dirty="0">
                <a:latin typeface="Arial MT"/>
                <a:cs typeface="Arial MT"/>
              </a:rPr>
              <a:t> </a:t>
            </a:r>
            <a:r>
              <a:rPr sz="1550" spc="20" dirty="0">
                <a:latin typeface="Arial MT"/>
                <a:cs typeface="Arial MT"/>
              </a:rPr>
              <a:t>approach</a:t>
            </a:r>
            <a:r>
              <a:rPr sz="1550" spc="40" dirty="0">
                <a:latin typeface="Arial MT"/>
                <a:cs typeface="Arial MT"/>
              </a:rPr>
              <a:t> </a:t>
            </a:r>
            <a:r>
              <a:rPr sz="1550" spc="10" dirty="0">
                <a:latin typeface="Arial MT"/>
                <a:cs typeface="Arial MT"/>
              </a:rPr>
              <a:t>to</a:t>
            </a:r>
            <a:r>
              <a:rPr sz="1550" spc="45" dirty="0">
                <a:latin typeface="Arial MT"/>
                <a:cs typeface="Arial MT"/>
              </a:rPr>
              <a:t> </a:t>
            </a:r>
            <a:r>
              <a:rPr sz="1550" spc="15" dirty="0">
                <a:latin typeface="Arial MT"/>
                <a:cs typeface="Arial MT"/>
              </a:rPr>
              <a:t>tasks</a:t>
            </a:r>
            <a:r>
              <a:rPr sz="1550" spc="60" dirty="0">
                <a:latin typeface="Arial MT"/>
                <a:cs typeface="Arial MT"/>
              </a:rPr>
              <a:t> </a:t>
            </a:r>
            <a:r>
              <a:rPr sz="1550" spc="25" dirty="0">
                <a:latin typeface="Arial MT"/>
                <a:cs typeface="Arial MT"/>
              </a:rPr>
              <a:t>and </a:t>
            </a:r>
            <a:r>
              <a:rPr sz="1550" spc="-415" dirty="0">
                <a:latin typeface="Arial MT"/>
                <a:cs typeface="Arial MT"/>
              </a:rPr>
              <a:t> </a:t>
            </a:r>
            <a:r>
              <a:rPr sz="1550" spc="20" dirty="0">
                <a:latin typeface="Arial MT"/>
                <a:cs typeface="Arial MT"/>
              </a:rPr>
              <a:t>decision-making.</a:t>
            </a:r>
            <a:r>
              <a:rPr sz="1550" spc="30" dirty="0">
                <a:latin typeface="Arial MT"/>
                <a:cs typeface="Arial MT"/>
              </a:rPr>
              <a:t> </a:t>
            </a:r>
            <a:r>
              <a:rPr sz="1550" spc="20" dirty="0">
                <a:latin typeface="Arial MT"/>
                <a:cs typeface="Arial MT"/>
              </a:rPr>
              <a:t>We</a:t>
            </a:r>
            <a:r>
              <a:rPr sz="1550" spc="40" dirty="0">
                <a:latin typeface="Arial MT"/>
                <a:cs typeface="Arial MT"/>
              </a:rPr>
              <a:t> </a:t>
            </a:r>
            <a:r>
              <a:rPr sz="1550" spc="20" dirty="0">
                <a:latin typeface="Arial MT"/>
                <a:cs typeface="Arial MT"/>
              </a:rPr>
              <a:t>sharpened</a:t>
            </a:r>
            <a:r>
              <a:rPr sz="1550" spc="-25" dirty="0">
                <a:latin typeface="Arial MT"/>
                <a:cs typeface="Arial MT"/>
              </a:rPr>
              <a:t> </a:t>
            </a:r>
            <a:r>
              <a:rPr sz="1550" spc="25" dirty="0">
                <a:latin typeface="Arial MT"/>
                <a:cs typeface="Arial MT"/>
              </a:rPr>
              <a:t>our</a:t>
            </a:r>
            <a:r>
              <a:rPr sz="1550" spc="20" dirty="0">
                <a:latin typeface="Arial MT"/>
                <a:cs typeface="Arial MT"/>
              </a:rPr>
              <a:t> problem-solving</a:t>
            </a:r>
            <a:r>
              <a:rPr sz="1550" spc="40" dirty="0">
                <a:latin typeface="Arial MT"/>
                <a:cs typeface="Arial MT"/>
              </a:rPr>
              <a:t> </a:t>
            </a:r>
            <a:r>
              <a:rPr sz="1550" spc="15" dirty="0">
                <a:latin typeface="Arial MT"/>
                <a:cs typeface="Arial MT"/>
              </a:rPr>
              <a:t>skills</a:t>
            </a:r>
            <a:r>
              <a:rPr sz="1550" spc="-15" dirty="0">
                <a:latin typeface="Arial MT"/>
                <a:cs typeface="Arial MT"/>
              </a:rPr>
              <a:t> </a:t>
            </a:r>
            <a:r>
              <a:rPr sz="1550" spc="25" dirty="0">
                <a:latin typeface="Arial MT"/>
                <a:cs typeface="Arial MT"/>
              </a:rPr>
              <a:t>and</a:t>
            </a:r>
            <a:r>
              <a:rPr sz="1550" spc="40" dirty="0">
                <a:latin typeface="Arial MT"/>
                <a:cs typeface="Arial MT"/>
              </a:rPr>
              <a:t> </a:t>
            </a:r>
            <a:r>
              <a:rPr sz="1550" spc="20" dirty="0">
                <a:latin typeface="Arial MT"/>
                <a:cs typeface="Arial MT"/>
              </a:rPr>
              <a:t>deepened</a:t>
            </a:r>
            <a:r>
              <a:rPr sz="1550" spc="-30" dirty="0">
                <a:latin typeface="Arial MT"/>
                <a:cs typeface="Arial MT"/>
              </a:rPr>
              <a:t> </a:t>
            </a:r>
            <a:r>
              <a:rPr sz="1550" spc="25" dirty="0">
                <a:latin typeface="Arial MT"/>
                <a:cs typeface="Arial MT"/>
              </a:rPr>
              <a:t>our </a:t>
            </a:r>
            <a:r>
              <a:rPr sz="1550" spc="20" dirty="0">
                <a:latin typeface="Arial MT"/>
                <a:cs typeface="Arial MT"/>
              </a:rPr>
              <a:t>technical</a:t>
            </a:r>
            <a:r>
              <a:rPr sz="1550" spc="-30" dirty="0">
                <a:latin typeface="Arial MT"/>
                <a:cs typeface="Arial MT"/>
              </a:rPr>
              <a:t> </a:t>
            </a:r>
            <a:r>
              <a:rPr sz="1550" spc="15" dirty="0">
                <a:latin typeface="Arial MT"/>
                <a:cs typeface="Arial MT"/>
              </a:rPr>
              <a:t>expertise</a:t>
            </a:r>
            <a:r>
              <a:rPr sz="1550" spc="40" dirty="0">
                <a:latin typeface="Arial MT"/>
                <a:cs typeface="Arial MT"/>
              </a:rPr>
              <a:t> </a:t>
            </a:r>
            <a:r>
              <a:rPr sz="1550" spc="20" dirty="0">
                <a:latin typeface="Arial MT"/>
                <a:cs typeface="Arial MT"/>
              </a:rPr>
              <a:t>by</a:t>
            </a:r>
            <a:r>
              <a:rPr sz="1550" spc="-15" dirty="0">
                <a:latin typeface="Arial MT"/>
                <a:cs typeface="Arial MT"/>
              </a:rPr>
              <a:t> </a:t>
            </a:r>
            <a:r>
              <a:rPr sz="1550" spc="20" dirty="0">
                <a:latin typeface="Arial MT"/>
                <a:cs typeface="Arial MT"/>
              </a:rPr>
              <a:t>addressing</a:t>
            </a:r>
            <a:endParaRPr sz="1550">
              <a:latin typeface="Arial MT"/>
              <a:cs typeface="Arial MT"/>
            </a:endParaRPr>
          </a:p>
          <a:p>
            <a:pPr marL="469265">
              <a:lnSpc>
                <a:spcPct val="100000"/>
              </a:lnSpc>
              <a:spcBef>
                <a:spcPts val="185"/>
              </a:spcBef>
            </a:pPr>
            <a:r>
              <a:rPr sz="1550" spc="15" dirty="0">
                <a:latin typeface="Arial MT"/>
                <a:cs typeface="Arial MT"/>
              </a:rPr>
              <a:t>challenges</a:t>
            </a:r>
            <a:r>
              <a:rPr sz="1550" spc="55" dirty="0">
                <a:latin typeface="Arial MT"/>
                <a:cs typeface="Arial MT"/>
              </a:rPr>
              <a:t> </a:t>
            </a:r>
            <a:r>
              <a:rPr sz="1550" spc="15" dirty="0">
                <a:latin typeface="Arial MT"/>
                <a:cs typeface="Arial MT"/>
              </a:rPr>
              <a:t>together</a:t>
            </a:r>
            <a:r>
              <a:rPr sz="1550" spc="20" dirty="0">
                <a:latin typeface="Arial MT"/>
                <a:cs typeface="Arial MT"/>
              </a:rPr>
              <a:t> </a:t>
            </a:r>
            <a:r>
              <a:rPr sz="1550" spc="25" dirty="0">
                <a:latin typeface="Arial MT"/>
                <a:cs typeface="Arial MT"/>
              </a:rPr>
              <a:t>and</a:t>
            </a:r>
            <a:r>
              <a:rPr sz="1550" spc="50" dirty="0">
                <a:latin typeface="Arial MT"/>
                <a:cs typeface="Arial MT"/>
              </a:rPr>
              <a:t> </a:t>
            </a:r>
            <a:r>
              <a:rPr sz="1550" spc="15" dirty="0">
                <a:latin typeface="Arial MT"/>
                <a:cs typeface="Arial MT"/>
              </a:rPr>
              <a:t>exchanging</a:t>
            </a:r>
            <a:r>
              <a:rPr sz="1550" spc="-30" dirty="0">
                <a:latin typeface="Arial MT"/>
                <a:cs typeface="Arial MT"/>
              </a:rPr>
              <a:t> </a:t>
            </a:r>
            <a:r>
              <a:rPr sz="1550" spc="15" dirty="0">
                <a:latin typeface="Arial MT"/>
                <a:cs typeface="Arial MT"/>
              </a:rPr>
              <a:t>insights</a:t>
            </a:r>
            <a:r>
              <a:rPr sz="1550" spc="60" dirty="0">
                <a:latin typeface="Arial MT"/>
                <a:cs typeface="Arial MT"/>
              </a:rPr>
              <a:t> </a:t>
            </a:r>
            <a:r>
              <a:rPr sz="1550" spc="15" dirty="0">
                <a:latin typeface="Arial MT"/>
                <a:cs typeface="Arial MT"/>
              </a:rPr>
              <a:t>throughout</a:t>
            </a:r>
            <a:r>
              <a:rPr sz="1550" spc="30" dirty="0">
                <a:latin typeface="Arial MT"/>
                <a:cs typeface="Arial MT"/>
              </a:rPr>
              <a:t> </a:t>
            </a:r>
            <a:r>
              <a:rPr sz="1550" spc="-5" dirty="0">
                <a:latin typeface="Arial MT"/>
                <a:cs typeface="Arial MT"/>
              </a:rPr>
              <a:t>the</a:t>
            </a:r>
            <a:r>
              <a:rPr sz="1550" spc="50" dirty="0">
                <a:latin typeface="Arial MT"/>
                <a:cs typeface="Arial MT"/>
              </a:rPr>
              <a:t> </a:t>
            </a:r>
            <a:r>
              <a:rPr sz="1550" spc="15" dirty="0">
                <a:latin typeface="Arial MT"/>
                <a:cs typeface="Arial MT"/>
              </a:rPr>
              <a:t>project.</a:t>
            </a:r>
            <a:endParaRPr sz="1550">
              <a:latin typeface="Arial MT"/>
              <a:cs typeface="Arial MT"/>
            </a:endParaRPr>
          </a:p>
        </p:txBody>
      </p:sp>
      <p:grpSp>
        <p:nvGrpSpPr>
          <p:cNvPr id="4" name="object 4"/>
          <p:cNvGrpSpPr/>
          <p:nvPr/>
        </p:nvGrpSpPr>
        <p:grpSpPr>
          <a:xfrm>
            <a:off x="5095875" y="2791460"/>
            <a:ext cx="6238875" cy="3771900"/>
            <a:chOff x="5095875" y="2791460"/>
            <a:chExt cx="6238875" cy="3771900"/>
          </a:xfrm>
        </p:grpSpPr>
        <p:pic>
          <p:nvPicPr>
            <p:cNvPr id="5" name="object 5"/>
            <p:cNvPicPr/>
            <p:nvPr/>
          </p:nvPicPr>
          <p:blipFill>
            <a:blip r:embed="rId2" cstate="print"/>
            <a:stretch>
              <a:fillRect/>
            </a:stretch>
          </p:blipFill>
          <p:spPr>
            <a:xfrm>
              <a:off x="5314950" y="3009836"/>
              <a:ext cx="5796026" cy="3329051"/>
            </a:xfrm>
            <a:prstGeom prst="rect">
              <a:avLst/>
            </a:prstGeom>
          </p:spPr>
        </p:pic>
        <p:sp>
          <p:nvSpPr>
            <p:cNvPr id="6" name="object 6"/>
            <p:cNvSpPr/>
            <p:nvPr/>
          </p:nvSpPr>
          <p:spPr>
            <a:xfrm>
              <a:off x="5095875" y="2791459"/>
              <a:ext cx="6238875" cy="3771900"/>
            </a:xfrm>
            <a:custGeom>
              <a:avLst/>
              <a:gdLst/>
              <a:ahLst/>
              <a:cxnLst/>
              <a:rect l="l" t="t" r="r" b="b"/>
              <a:pathLst>
                <a:path w="6238875" h="3771900">
                  <a:moveTo>
                    <a:pt x="6055995" y="182880"/>
                  </a:moveTo>
                  <a:lnTo>
                    <a:pt x="182880" y="182880"/>
                  </a:lnTo>
                  <a:lnTo>
                    <a:pt x="182880" y="228600"/>
                  </a:lnTo>
                  <a:lnTo>
                    <a:pt x="182880" y="3543300"/>
                  </a:lnTo>
                  <a:lnTo>
                    <a:pt x="182880" y="3589020"/>
                  </a:lnTo>
                  <a:lnTo>
                    <a:pt x="6055995" y="3589020"/>
                  </a:lnTo>
                  <a:lnTo>
                    <a:pt x="6055995" y="3543300"/>
                  </a:lnTo>
                  <a:lnTo>
                    <a:pt x="228600" y="3543300"/>
                  </a:lnTo>
                  <a:lnTo>
                    <a:pt x="228600" y="228600"/>
                  </a:lnTo>
                  <a:lnTo>
                    <a:pt x="6010275" y="228600"/>
                  </a:lnTo>
                  <a:lnTo>
                    <a:pt x="6010275" y="3542665"/>
                  </a:lnTo>
                  <a:lnTo>
                    <a:pt x="6055995" y="3542665"/>
                  </a:lnTo>
                  <a:lnTo>
                    <a:pt x="6055995" y="228600"/>
                  </a:lnTo>
                  <a:lnTo>
                    <a:pt x="6055995" y="227965"/>
                  </a:lnTo>
                  <a:lnTo>
                    <a:pt x="6055995" y="182880"/>
                  </a:lnTo>
                  <a:close/>
                </a:path>
                <a:path w="6238875" h="3771900">
                  <a:moveTo>
                    <a:pt x="6238875" y="0"/>
                  </a:moveTo>
                  <a:lnTo>
                    <a:pt x="6101715" y="0"/>
                  </a:lnTo>
                  <a:lnTo>
                    <a:pt x="6101715" y="137160"/>
                  </a:lnTo>
                  <a:lnTo>
                    <a:pt x="6101715" y="3633470"/>
                  </a:lnTo>
                  <a:lnTo>
                    <a:pt x="137160" y="3633470"/>
                  </a:lnTo>
                  <a:lnTo>
                    <a:pt x="137160" y="137160"/>
                  </a:lnTo>
                  <a:lnTo>
                    <a:pt x="6101715" y="137160"/>
                  </a:lnTo>
                  <a:lnTo>
                    <a:pt x="6101715" y="0"/>
                  </a:lnTo>
                  <a:lnTo>
                    <a:pt x="0" y="0"/>
                  </a:lnTo>
                  <a:lnTo>
                    <a:pt x="0" y="137160"/>
                  </a:lnTo>
                  <a:lnTo>
                    <a:pt x="0" y="3633470"/>
                  </a:lnTo>
                  <a:lnTo>
                    <a:pt x="0" y="3771900"/>
                  </a:lnTo>
                  <a:lnTo>
                    <a:pt x="6238875" y="3771900"/>
                  </a:lnTo>
                  <a:lnTo>
                    <a:pt x="6238875" y="3634105"/>
                  </a:lnTo>
                  <a:lnTo>
                    <a:pt x="6238875" y="3633470"/>
                  </a:lnTo>
                  <a:lnTo>
                    <a:pt x="6238875" y="137160"/>
                  </a:lnTo>
                  <a:lnTo>
                    <a:pt x="6238875" y="136525"/>
                  </a:lnTo>
                  <a:lnTo>
                    <a:pt x="6238875" y="0"/>
                  </a:lnTo>
                  <a:close/>
                </a:path>
              </a:pathLst>
            </a:custGeom>
            <a:solidFill>
              <a:srgbClr val="000000"/>
            </a:solidFill>
          </p:spPr>
          <p:txBody>
            <a:bodyPr wrap="square" lIns="0" tIns="0" rIns="0" bIns="0" rtlCol="0"/>
            <a:lstStyle/>
            <a:p>
              <a:endParaRPr/>
            </a:p>
          </p:txBody>
        </p:sp>
      </p:grpSp>
      <p:pic>
        <p:nvPicPr>
          <p:cNvPr id="7" name="object 7"/>
          <p:cNvPicPr/>
          <p:nvPr/>
        </p:nvPicPr>
        <p:blipFill>
          <a:blip r:embed="rId3" cstate="print"/>
          <a:stretch>
            <a:fillRect/>
          </a:stretch>
        </p:blipFill>
        <p:spPr>
          <a:xfrm>
            <a:off x="714354" y="2924088"/>
            <a:ext cx="4281592" cy="39291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644525"/>
            <a:ext cx="7391399" cy="629018"/>
          </a:xfrm>
          <a:prstGeom prst="rect">
            <a:avLst/>
          </a:prstGeom>
        </p:spPr>
        <p:txBody>
          <a:bodyPr vert="horz" wrap="square" lIns="0" tIns="13335" rIns="0" bIns="0" rtlCol="0">
            <a:spAutoFit/>
          </a:bodyPr>
          <a:lstStyle/>
          <a:p>
            <a:pPr marL="12700">
              <a:lnSpc>
                <a:spcPct val="100000"/>
              </a:lnSpc>
              <a:spcBef>
                <a:spcPts val="105"/>
              </a:spcBef>
            </a:pPr>
            <a:r>
              <a:rPr sz="4000" spc="-5" dirty="0">
                <a:solidFill>
                  <a:schemeClr val="bg1">
                    <a:lumMod val="50000"/>
                  </a:schemeClr>
                </a:solidFill>
                <a:latin typeface="Times New Roman" panose="02020603050405020304" pitchFamily="18" charset="0"/>
                <a:cs typeface="Times New Roman" panose="02020603050405020304" pitchFamily="18" charset="0"/>
              </a:rPr>
              <a:t>Future</a:t>
            </a:r>
            <a:r>
              <a:rPr sz="4000" spc="-65" dirty="0">
                <a:solidFill>
                  <a:schemeClr val="bg1">
                    <a:lumMod val="50000"/>
                  </a:schemeClr>
                </a:solidFill>
                <a:latin typeface="Times New Roman" panose="02020603050405020304" pitchFamily="18" charset="0"/>
                <a:cs typeface="Times New Roman" panose="02020603050405020304" pitchFamily="18" charset="0"/>
              </a:rPr>
              <a:t> </a:t>
            </a:r>
            <a:r>
              <a:rPr sz="4000" spc="-5" dirty="0">
                <a:solidFill>
                  <a:schemeClr val="bg1">
                    <a:lumMod val="50000"/>
                  </a:schemeClr>
                </a:solidFill>
                <a:latin typeface="Times New Roman" panose="02020603050405020304" pitchFamily="18" charset="0"/>
                <a:cs typeface="Times New Roman" panose="02020603050405020304" pitchFamily="18" charset="0"/>
              </a:rPr>
              <a:t>Recommendations</a:t>
            </a:r>
            <a:endParaRPr sz="40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47382" y="1587309"/>
            <a:ext cx="11069320" cy="3541995"/>
          </a:xfrm>
          <a:prstGeom prst="rect">
            <a:avLst/>
          </a:prstGeom>
        </p:spPr>
        <p:txBody>
          <a:bodyPr vert="horz" wrap="square" lIns="0" tIns="12065" rIns="0" bIns="0" rtlCol="0">
            <a:spAutoFit/>
          </a:bodyPr>
          <a:lstStyle/>
          <a:p>
            <a:pPr marL="12700" marR="11430" algn="just">
              <a:lnSpc>
                <a:spcPct val="114799"/>
              </a:lnSpc>
              <a:spcBef>
                <a:spcPts val="95"/>
              </a:spcBef>
            </a:pPr>
            <a:r>
              <a:rPr lang="en-US" sz="1800" b="1" dirty="0">
                <a:solidFill>
                  <a:srgbClr val="161616"/>
                </a:solidFill>
                <a:latin typeface="Times New Roman" panose="02020603050405020304" pitchFamily="18" charset="0"/>
                <a:cs typeface="Times New Roman" panose="02020603050405020304" pitchFamily="18" charset="0"/>
              </a:rPr>
              <a:t>Enhancements: </a:t>
            </a:r>
            <a:r>
              <a:rPr lang="en-US" sz="1800" dirty="0">
                <a:solidFill>
                  <a:srgbClr val="161616"/>
                </a:solidFill>
                <a:latin typeface="Times New Roman" panose="02020603050405020304" pitchFamily="18" charset="0"/>
                <a:cs typeface="Times New Roman" panose="02020603050405020304" pitchFamily="18" charset="0"/>
              </a:rPr>
              <a:t>Prioritize moving forward key perspectives such as information accuracy, dashboard usefulness, and highlight convenience to improve unraveling quality and client involvement. Investigate coordination progressed apparatuses or innovations to optimize forms and grow the solution's capabilities.</a:t>
            </a:r>
          </a:p>
          <a:p>
            <a:pPr marL="12700" marR="11430" algn="just">
              <a:lnSpc>
                <a:spcPct val="114799"/>
              </a:lnSpc>
              <a:spcBef>
                <a:spcPts val="95"/>
              </a:spcBef>
            </a:pPr>
            <a:endParaRPr lang="en-US" sz="1800" b="1" dirty="0">
              <a:solidFill>
                <a:srgbClr val="161616"/>
              </a:solidFill>
              <a:latin typeface="Times New Roman" panose="02020603050405020304" pitchFamily="18" charset="0"/>
              <a:cs typeface="Times New Roman" panose="02020603050405020304" pitchFamily="18" charset="0"/>
            </a:endParaRPr>
          </a:p>
          <a:p>
            <a:pPr marL="12700" marR="11430" algn="just">
              <a:lnSpc>
                <a:spcPct val="114799"/>
              </a:lnSpc>
              <a:spcBef>
                <a:spcPts val="95"/>
              </a:spcBef>
            </a:pPr>
            <a:r>
              <a:rPr lang="en-US" sz="1800" b="1" dirty="0">
                <a:solidFill>
                  <a:srgbClr val="161616"/>
                </a:solidFill>
                <a:latin typeface="Times New Roman" panose="02020603050405020304" pitchFamily="18" charset="0"/>
                <a:cs typeface="Times New Roman" panose="02020603050405020304" pitchFamily="18" charset="0"/>
              </a:rPr>
              <a:t>Long-Term Applications: </a:t>
            </a:r>
            <a:r>
              <a:rPr lang="en-US" sz="1800" dirty="0">
                <a:solidFill>
                  <a:srgbClr val="161616"/>
                </a:solidFill>
                <a:latin typeface="Times New Roman" panose="02020603050405020304" pitchFamily="18" charset="0"/>
                <a:cs typeface="Times New Roman" panose="02020603050405020304" pitchFamily="18" charset="0"/>
              </a:rPr>
              <a:t>Expand the project's scope by consolidating prescient analytics or machine learning calculations to expect patterns and back key decision-making. Tailor the arrangement to be pertinent over assorted businesses or bigger groups of onlookers for more prominent versatility and affect.</a:t>
            </a:r>
          </a:p>
          <a:p>
            <a:pPr marL="12700" marR="11430" algn="just">
              <a:lnSpc>
                <a:spcPct val="114799"/>
              </a:lnSpc>
              <a:spcBef>
                <a:spcPts val="95"/>
              </a:spcBef>
            </a:pPr>
            <a:endParaRPr lang="en-US" sz="1800" b="1" dirty="0">
              <a:solidFill>
                <a:srgbClr val="161616"/>
              </a:solidFill>
              <a:latin typeface="Times New Roman" panose="02020603050405020304" pitchFamily="18" charset="0"/>
              <a:cs typeface="Times New Roman" panose="02020603050405020304" pitchFamily="18" charset="0"/>
            </a:endParaRPr>
          </a:p>
          <a:p>
            <a:pPr marL="12700" marR="11430" algn="just">
              <a:lnSpc>
                <a:spcPct val="114799"/>
              </a:lnSpc>
              <a:spcBef>
                <a:spcPts val="95"/>
              </a:spcBef>
            </a:pPr>
            <a:r>
              <a:rPr lang="en-US" sz="1800" b="1" dirty="0">
                <a:solidFill>
                  <a:srgbClr val="161616"/>
                </a:solidFill>
                <a:latin typeface="Times New Roman" panose="02020603050405020304" pitchFamily="18" charset="0"/>
                <a:cs typeface="Times New Roman" panose="02020603050405020304" pitchFamily="18" charset="0"/>
              </a:rPr>
              <a:t>Next Steps: </a:t>
            </a:r>
            <a:r>
              <a:rPr lang="en-US" sz="1800" dirty="0">
                <a:solidFill>
                  <a:srgbClr val="161616"/>
                </a:solidFill>
                <a:latin typeface="Times New Roman" panose="02020603050405020304" pitchFamily="18" charset="0"/>
                <a:cs typeface="Times New Roman" panose="02020603050405020304" pitchFamily="18" charset="0"/>
              </a:rPr>
              <a:t>Keep up comprehensive documentation for future groups, center on progressing experiences into Higher Education Enrollment Patterns, and set up steady criticism circles to adjust advances with advancing goals and partner needs.</a:t>
            </a:r>
            <a:endParaRPr sz="18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7543800" y="4648200"/>
            <a:ext cx="4834001" cy="2262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79C7-A643-73FD-4E6F-CAF6116F82C6}"/>
              </a:ext>
            </a:extLst>
          </p:cNvPr>
          <p:cNvSpPr>
            <a:spLocks noGrp="1"/>
          </p:cNvSpPr>
          <p:nvPr>
            <p:ph type="title"/>
          </p:nvPr>
        </p:nvSpPr>
        <p:spPr>
          <a:xfrm>
            <a:off x="4677410" y="644143"/>
            <a:ext cx="2837179" cy="461665"/>
          </a:xfrm>
        </p:spPr>
        <p:txBody>
          <a:bodyPr/>
          <a:lstStyle/>
          <a:p>
            <a:pPr algn="ctr"/>
            <a:r>
              <a:rPr lang="en-IN" dirty="0"/>
              <a:t>QR Code</a:t>
            </a:r>
          </a:p>
        </p:txBody>
      </p:sp>
      <p:pic>
        <p:nvPicPr>
          <p:cNvPr id="5" name="Picture 4">
            <a:extLst>
              <a:ext uri="{FF2B5EF4-FFF2-40B4-BE49-F238E27FC236}">
                <a16:creationId xmlns:a16="http://schemas.microsoft.com/office/drawing/2014/main" id="{AE87C085-60D4-F3B5-3835-BC15B201B616}"/>
              </a:ext>
            </a:extLst>
          </p:cNvPr>
          <p:cNvPicPr>
            <a:picLocks noChangeAspect="1"/>
          </p:cNvPicPr>
          <p:nvPr/>
        </p:nvPicPr>
        <p:blipFill>
          <a:blip r:embed="rId2"/>
          <a:stretch>
            <a:fillRect/>
          </a:stretch>
        </p:blipFill>
        <p:spPr>
          <a:xfrm>
            <a:off x="3886200" y="1295400"/>
            <a:ext cx="4419600" cy="5292608"/>
          </a:xfrm>
          <a:prstGeom prst="rect">
            <a:avLst/>
          </a:prstGeom>
        </p:spPr>
      </p:pic>
    </p:spTree>
    <p:extLst>
      <p:ext uri="{BB962C8B-B14F-4D97-AF65-F5344CB8AC3E}">
        <p14:creationId xmlns:p14="http://schemas.microsoft.com/office/powerpoint/2010/main" val="195858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8577-044A-4287-A3AC-A5213EAA259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3018ECC-D109-7B3D-E3EC-C458A6FC827C}"/>
              </a:ext>
            </a:extLst>
          </p:cNvPr>
          <p:cNvSpPr>
            <a:spLocks noGrp="1"/>
          </p:cNvSpPr>
          <p:nvPr>
            <p:ph type="body" idx="1"/>
          </p:nvPr>
        </p:nvSpPr>
        <p:spPr>
          <a:xfrm>
            <a:off x="1939925" y="1676400"/>
            <a:ext cx="8194675" cy="4038600"/>
          </a:xfrm>
        </p:spPr>
        <p:txBody>
          <a:bodyPr/>
          <a:lstStyle/>
          <a:p>
            <a:endParaRPr lang="en-US" dirty="0"/>
          </a:p>
        </p:txBody>
      </p:sp>
      <p:pic>
        <p:nvPicPr>
          <p:cNvPr id="5" name="Picture 4" descr="A person typing on a computer&#10;&#10;Description automatically generated">
            <a:extLst>
              <a:ext uri="{FF2B5EF4-FFF2-40B4-BE49-F238E27FC236}">
                <a16:creationId xmlns:a16="http://schemas.microsoft.com/office/drawing/2014/main" id="{76407522-141D-EB6D-FBC5-A8B82D687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3681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B5C1-B9D9-95E3-0B82-F1A1D14D08CE}"/>
              </a:ext>
            </a:extLst>
          </p:cNvPr>
          <p:cNvSpPr>
            <a:spLocks noGrp="1"/>
          </p:cNvSpPr>
          <p:nvPr>
            <p:ph type="title" idx="1"/>
          </p:nvPr>
        </p:nvSpPr>
        <p:spPr>
          <a:xfrm>
            <a:off x="533400" y="301752"/>
            <a:ext cx="11298936" cy="415498"/>
          </a:xfrm>
        </p:spPr>
        <p:txBody>
          <a:bodyPr/>
          <a:lstStyle/>
          <a:p>
            <a:pPr algn="ctr"/>
            <a:r>
              <a:rPr lang="en-US" b="1" dirty="0">
                <a:solidFill>
                  <a:schemeClr val="bg1">
                    <a:lumMod val="50000"/>
                  </a:schemeClr>
                </a:solidFill>
                <a:latin typeface="Times New Roman" panose="02020603050405020304" pitchFamily="18" charset="0"/>
                <a:cs typeface="Times New Roman" panose="02020603050405020304" pitchFamily="18" charset="0"/>
              </a:rPr>
              <a:t> Advisor and Mentors</a:t>
            </a:r>
          </a:p>
        </p:txBody>
      </p:sp>
      <p:pic>
        <p:nvPicPr>
          <p:cNvPr id="7" name="Content Placeholder 6" descr="A collage of a person&#10;&#10;Description automatically generated">
            <a:extLst>
              <a:ext uri="{FF2B5EF4-FFF2-40B4-BE49-F238E27FC236}">
                <a16:creationId xmlns:a16="http://schemas.microsoft.com/office/drawing/2014/main" id="{6DD73C5F-4C2D-CE83-8818-1DEDA6F52079}"/>
              </a:ext>
            </a:extLst>
          </p:cNvPr>
          <p:cNvPicPr>
            <a:picLocks noGrp="1" noChangeAspect="1"/>
          </p:cNvPicPr>
          <p:nvPr>
            <p:ph idx="2"/>
          </p:nvPr>
        </p:nvPicPr>
        <p:blipFill>
          <a:blip r:embed="rId2">
            <a:extLst>
              <a:ext uri="{28A0092B-C50C-407E-A947-70E740481C1C}">
                <a14:useLocalDpi xmlns:a14="http://schemas.microsoft.com/office/drawing/2010/main" val="0"/>
              </a:ext>
            </a:extLst>
          </a:blip>
          <a:stretch>
            <a:fillRect/>
          </a:stretch>
        </p:blipFill>
        <p:spPr>
          <a:xfrm>
            <a:off x="762000" y="1295399"/>
            <a:ext cx="10210800" cy="4338267"/>
          </a:xfrm>
        </p:spPr>
      </p:pic>
    </p:spTree>
    <p:extLst>
      <p:ext uri="{BB962C8B-B14F-4D97-AF65-F5344CB8AC3E}">
        <p14:creationId xmlns:p14="http://schemas.microsoft.com/office/powerpoint/2010/main" val="9295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D432-CD3C-1853-FA21-38EB297E9BAE}"/>
              </a:ext>
            </a:extLst>
          </p:cNvPr>
          <p:cNvSpPr>
            <a:spLocks noGrp="1"/>
          </p:cNvSpPr>
          <p:nvPr>
            <p:ph type="title" idx="1"/>
          </p:nvPr>
        </p:nvSpPr>
        <p:spPr>
          <a:xfrm>
            <a:off x="365760" y="301752"/>
            <a:ext cx="11466576" cy="498598"/>
          </a:xfrm>
        </p:spPr>
        <p:txBody>
          <a:bodyPr/>
          <a:lstStyle/>
          <a:p>
            <a:pPr algn="ctr"/>
            <a:r>
              <a:rPr lang="en-US" sz="3600" b="1" dirty="0">
                <a:solidFill>
                  <a:schemeClr val="bg1">
                    <a:lumMod val="50000"/>
                  </a:schemeClr>
                </a:solidFill>
                <a:latin typeface="Times New Roman" panose="02020603050405020304" pitchFamily="18" charset="0"/>
                <a:cs typeface="Times New Roman" panose="02020603050405020304" pitchFamily="18" charset="0"/>
              </a:rPr>
              <a:t> Team Members</a:t>
            </a:r>
          </a:p>
        </p:txBody>
      </p:sp>
      <p:pic>
        <p:nvPicPr>
          <p:cNvPr id="5" name="Content Placeholder 4" descr="A collage of a person&#10;&#10;Description automatically generated">
            <a:extLst>
              <a:ext uri="{FF2B5EF4-FFF2-40B4-BE49-F238E27FC236}">
                <a16:creationId xmlns:a16="http://schemas.microsoft.com/office/drawing/2014/main" id="{F96FC5A9-A8D1-98C0-7032-5BCF9887D788}"/>
              </a:ext>
            </a:extLst>
          </p:cNvPr>
          <p:cNvPicPr>
            <a:picLocks noGrp="1" noChangeAspect="1"/>
          </p:cNvPicPr>
          <p:nvPr>
            <p:ph idx="2"/>
          </p:nvPr>
        </p:nvPicPr>
        <p:blipFill>
          <a:blip r:embed="rId2">
            <a:extLst>
              <a:ext uri="{28A0092B-C50C-407E-A947-70E740481C1C}">
                <a14:useLocalDpi xmlns:a14="http://schemas.microsoft.com/office/drawing/2010/main" val="0"/>
              </a:ext>
            </a:extLst>
          </a:blip>
          <a:stretch>
            <a:fillRect/>
          </a:stretch>
        </p:blipFill>
        <p:spPr>
          <a:xfrm>
            <a:off x="365125" y="1143001"/>
            <a:ext cx="11466513" cy="2743199"/>
          </a:xfrm>
        </p:spPr>
      </p:pic>
      <p:pic>
        <p:nvPicPr>
          <p:cNvPr id="7" name="Picture 6" descr="A collage of a person&#10;&#10;Description automatically generated">
            <a:extLst>
              <a:ext uri="{FF2B5EF4-FFF2-40B4-BE49-F238E27FC236}">
                <a16:creationId xmlns:a16="http://schemas.microsoft.com/office/drawing/2014/main" id="{37310073-AF3C-8517-630F-617BD1131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4038600"/>
            <a:ext cx="11696700" cy="2743199"/>
          </a:xfrm>
          <a:prstGeom prst="rect">
            <a:avLst/>
          </a:prstGeom>
        </p:spPr>
      </p:pic>
    </p:spTree>
    <p:extLst>
      <p:ext uri="{BB962C8B-B14F-4D97-AF65-F5344CB8AC3E}">
        <p14:creationId xmlns:p14="http://schemas.microsoft.com/office/powerpoint/2010/main" val="403606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649075" y="5969000"/>
            <a:ext cx="542925" cy="279400"/>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GB" smtClean="0"/>
              <a:pPr/>
              <a:t>4</a:t>
            </a:fld>
            <a:endParaRPr lang="en-US"/>
          </a:p>
        </p:txBody>
      </p:sp>
      <p:sp>
        <p:nvSpPr>
          <p:cNvPr id="3" name="Slide Number Placeholder 1">
            <a:extLst>
              <a:ext uri="{FF2B5EF4-FFF2-40B4-BE49-F238E27FC236}">
                <a16:creationId xmlns:a16="http://schemas.microsoft.com/office/drawing/2014/main" id="{A74B07D1-9CE3-B89C-BECA-C8A3AB32BC33}"/>
              </a:ext>
            </a:extLst>
          </p:cNvPr>
          <p:cNvSpPr txBox="1">
            <a:spLocks/>
          </p:cNvSpPr>
          <p:nvPr/>
        </p:nvSpPr>
        <p:spPr>
          <a:xfrm>
            <a:off x="10963501" y="6578600"/>
            <a:ext cx="542697" cy="279400"/>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37B1B0-0345-4E15-985A-6BECCDBE474F}" type="slidenum">
              <a:rPr lang="en-US" smtClean="0"/>
              <a:pPr/>
              <a:t>4</a:t>
            </a:fld>
            <a:endParaRPr lang="en-US"/>
          </a:p>
        </p:txBody>
      </p:sp>
      <p:graphicFrame>
        <p:nvGraphicFramePr>
          <p:cNvPr id="6" name="Content Placeholder 4">
            <a:extLst>
              <a:ext uri="{FF2B5EF4-FFF2-40B4-BE49-F238E27FC236}">
                <a16:creationId xmlns:a16="http://schemas.microsoft.com/office/drawing/2014/main" id="{5A8A89A9-977F-E95E-FFF8-9378F515513A}"/>
              </a:ext>
            </a:extLst>
          </p:cNvPr>
          <p:cNvGraphicFramePr>
            <a:graphicFrameLocks/>
          </p:cNvGraphicFramePr>
          <p:nvPr/>
        </p:nvGraphicFramePr>
        <p:xfrm>
          <a:off x="1062239" y="1344885"/>
          <a:ext cx="10405254" cy="4761530"/>
        </p:xfrm>
        <a:graphic>
          <a:graphicData uri="http://schemas.openxmlformats.org/drawingml/2006/table">
            <a:tbl>
              <a:tblPr firstRow="1" firstCol="1" bandRow="1">
                <a:tableStyleId>{793D81CF-94F2-401A-BA57-92F5A7B2D0C5}</a:tableStyleId>
              </a:tblPr>
              <a:tblGrid>
                <a:gridCol w="442256">
                  <a:extLst>
                    <a:ext uri="{9D8B030D-6E8A-4147-A177-3AD203B41FA5}">
                      <a16:colId xmlns:a16="http://schemas.microsoft.com/office/drawing/2014/main" val="20000"/>
                    </a:ext>
                  </a:extLst>
                </a:gridCol>
                <a:gridCol w="1776946">
                  <a:extLst>
                    <a:ext uri="{9D8B030D-6E8A-4147-A177-3AD203B41FA5}">
                      <a16:colId xmlns:a16="http://schemas.microsoft.com/office/drawing/2014/main" val="20001"/>
                    </a:ext>
                  </a:extLst>
                </a:gridCol>
                <a:gridCol w="4995232">
                  <a:extLst>
                    <a:ext uri="{9D8B030D-6E8A-4147-A177-3AD203B41FA5}">
                      <a16:colId xmlns:a16="http://schemas.microsoft.com/office/drawing/2014/main" val="20002"/>
                    </a:ext>
                  </a:extLst>
                </a:gridCol>
                <a:gridCol w="991867">
                  <a:extLst>
                    <a:ext uri="{9D8B030D-6E8A-4147-A177-3AD203B41FA5}">
                      <a16:colId xmlns:a16="http://schemas.microsoft.com/office/drawing/2014/main" val="20003"/>
                    </a:ext>
                  </a:extLst>
                </a:gridCol>
                <a:gridCol w="1048208">
                  <a:extLst>
                    <a:ext uri="{9D8B030D-6E8A-4147-A177-3AD203B41FA5}">
                      <a16:colId xmlns:a16="http://schemas.microsoft.com/office/drawing/2014/main" val="20004"/>
                    </a:ext>
                  </a:extLst>
                </a:gridCol>
                <a:gridCol w="1150745">
                  <a:extLst>
                    <a:ext uri="{9D8B030D-6E8A-4147-A177-3AD203B41FA5}">
                      <a16:colId xmlns:a16="http://schemas.microsoft.com/office/drawing/2014/main" val="20005"/>
                    </a:ext>
                  </a:extLst>
                </a:gridCol>
              </a:tblGrid>
              <a:tr h="313117">
                <a:tc>
                  <a:txBody>
                    <a:bodyPr/>
                    <a:lstStyle/>
                    <a:p>
                      <a:pPr marL="0" marR="0">
                        <a:lnSpc>
                          <a:spcPct val="107000"/>
                        </a:lnSpc>
                        <a:spcBef>
                          <a:spcPts val="0"/>
                        </a:spcBef>
                        <a:spcAft>
                          <a:spcPts val="800"/>
                        </a:spcAft>
                      </a:pPr>
                      <a:r>
                        <a:rPr lang="en-US"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a:effectLst/>
                          <a:latin typeface="Aptos" panose="020B0004020202020204" pitchFamily="34" charset="0"/>
                          <a:ea typeface="Aptos" panose="020B0004020202020204" pitchFamily="34" charset="0"/>
                          <a:cs typeface="Times New Roman" panose="02020603050405020304" charset="0"/>
                        </a:rPr>
                        <a:t>Milestone</a:t>
                      </a:r>
                    </a:p>
                  </a:txBody>
                  <a:tcPr marL="9441" marR="9441" marT="9441" marB="9441" anchor="ctr"/>
                </a:tc>
                <a:tc>
                  <a:txBody>
                    <a:bodyPr/>
                    <a:lstStyle/>
                    <a:p>
                      <a:pPr marL="0" marR="0">
                        <a:lnSpc>
                          <a:spcPct val="107000"/>
                        </a:lnSpc>
                        <a:spcBef>
                          <a:spcPts val="0"/>
                        </a:spcBef>
                        <a:spcAft>
                          <a:spcPts val="800"/>
                        </a:spcAft>
                      </a:pPr>
                      <a:r>
                        <a:rPr lang="en-US" sz="1200" kern="100">
                          <a:effectLst/>
                        </a:rPr>
                        <a:t>Deliverable</a:t>
                      </a:r>
                      <a:endParaRPr lang="en-US" sz="12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a:effectLst/>
                        </a:rPr>
                        <a:t>Due Date</a:t>
                      </a:r>
                      <a:endParaRPr lang="en-US" sz="12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a:effectLst/>
                        </a:rPr>
                        <a:t>Status</a:t>
                      </a:r>
                      <a:endParaRPr lang="en-US" sz="12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a:effectLst/>
                        </a:rPr>
                        <a:t>Completion Date</a:t>
                      </a:r>
                      <a:endParaRPr lang="en-US" sz="12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0"/>
                  </a:ext>
                </a:extLst>
              </a:tr>
              <a:tr h="345943">
                <a:tc>
                  <a:txBody>
                    <a:bodyPr/>
                    <a:lstStyle/>
                    <a:p>
                      <a:pPr marL="0" marR="0">
                        <a:lnSpc>
                          <a:spcPct val="107000"/>
                        </a:lnSpc>
                        <a:spcBef>
                          <a:spcPts val="0"/>
                        </a:spcBef>
                        <a:spcAft>
                          <a:spcPts val="800"/>
                        </a:spcAft>
                      </a:pPr>
                      <a:r>
                        <a:rPr lang="en-US" sz="1200" kern="100">
                          <a:effectLst/>
                        </a:rPr>
                        <a:t>1</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Project Initial Planning and Proposal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Understand project plan, roles and responsibilities, and define project scope. Identify and list data sources for analysis.</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Oct 12,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highlight>
                            <a:srgbClr val="00FF00"/>
                          </a:highlight>
                          <a:latin typeface="Aptos" panose="020B0004020202020204" pitchFamily="34" charset="0"/>
                          <a:ea typeface="Aptos" panose="020B0004020202020204" pitchFamily="34" charset="0"/>
                          <a:cs typeface="Times New Roman" panose="02020603050405020304" charset="0"/>
                        </a:rPr>
                        <a:t>Completed</a:t>
                      </a: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defRPr/>
                      </a:pPr>
                      <a:r>
                        <a:rPr lang="en-IN" sz="1200" dirty="0">
                          <a:latin typeface="+mj-lt"/>
                        </a:rPr>
                        <a:t>Oct 12, 2024</a:t>
                      </a:r>
                      <a:endParaRPr lang="en-US" sz="1200" kern="100" dirty="0">
                        <a:effectLst/>
                        <a:latin typeface="+mj-lt"/>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1"/>
                  </a:ext>
                </a:extLst>
              </a:tr>
              <a:tr h="427758">
                <a:tc>
                  <a:txBody>
                    <a:bodyPr/>
                    <a:lstStyle/>
                    <a:p>
                      <a:pPr marL="0" marR="0">
                        <a:lnSpc>
                          <a:spcPct val="107000"/>
                        </a:lnSpc>
                        <a:spcBef>
                          <a:spcPts val="0"/>
                        </a:spcBef>
                        <a:spcAft>
                          <a:spcPts val="800"/>
                        </a:spcAft>
                      </a:pPr>
                      <a:r>
                        <a:rPr lang="en-US" sz="1200" kern="100" dirty="0">
                          <a:effectLst/>
                        </a:rPr>
                        <a:t>2</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IN" sz="1100" dirty="0"/>
                        <a:t>Data Collection and Integration</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Gather and integrate historical enrollment, demographic, and socio-economic data from various sources. Ensure data is cleaned and ready for analysis.</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Oct 26,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a:lnSpc>
                          <a:spcPct val="107000"/>
                        </a:lnSpc>
                        <a:spcBef>
                          <a:spcPts val="0"/>
                        </a:spcBef>
                        <a:spcAft>
                          <a:spcPts val="800"/>
                        </a:spcAft>
                        <a:buNone/>
                      </a:pPr>
                      <a:r>
                        <a:rPr lang="en-US" sz="1200" b="0" i="0" u="none" strike="noStrike" kern="100" noProof="0" dirty="0">
                          <a:solidFill>
                            <a:srgbClr val="000000"/>
                          </a:solidFill>
                          <a:effectLst/>
                          <a:highlight>
                            <a:srgbClr val="00FF00"/>
                          </a:highlight>
                          <a:latin typeface="Aptos"/>
                        </a:rPr>
                        <a:t>Completed</a:t>
                      </a:r>
                    </a:p>
                  </a:txBody>
                  <a:tcPr marL="9441" marR="9441" marT="9441" marB="9441" anchor="ctr"/>
                </a:tc>
                <a:tc>
                  <a:txBody>
                    <a:bodyPr/>
                    <a:lstStyle/>
                    <a:p>
                      <a:pPr marL="0" marR="0" lvl="0">
                        <a:lnSpc>
                          <a:spcPct val="107000"/>
                        </a:lnSpc>
                        <a:spcBef>
                          <a:spcPts val="0"/>
                        </a:spcBef>
                        <a:spcAft>
                          <a:spcPts val="800"/>
                        </a:spcAft>
                        <a:buNone/>
                      </a:pPr>
                      <a:r>
                        <a:rPr lang="en-US" sz="1200" b="0" i="0" u="none" strike="noStrike" kern="100" noProof="0" dirty="0">
                          <a:solidFill>
                            <a:srgbClr val="000000"/>
                          </a:solidFill>
                          <a:effectLst/>
                          <a:latin typeface="Garamond" panose="02020404030301010803"/>
                        </a:rPr>
                        <a:t>Oct 26, 2024</a:t>
                      </a:r>
                      <a:endParaRPr lang="en-US" dirty="0"/>
                    </a:p>
                  </a:txBody>
                  <a:tcPr marL="9441" marR="9441" marT="9441" marB="9441" anchor="ctr"/>
                </a:tc>
                <a:extLst>
                  <a:ext uri="{0D108BD9-81ED-4DB2-BD59-A6C34878D82A}">
                    <a16:rowId xmlns:a16="http://schemas.microsoft.com/office/drawing/2014/main" val="10002"/>
                  </a:ext>
                </a:extLst>
              </a:tr>
              <a:tr h="440451">
                <a:tc>
                  <a:txBody>
                    <a:bodyPr/>
                    <a:lstStyle/>
                    <a:p>
                      <a:pPr marL="0" marR="0">
                        <a:lnSpc>
                          <a:spcPct val="107000"/>
                        </a:lnSpc>
                        <a:spcBef>
                          <a:spcPts val="0"/>
                        </a:spcBef>
                        <a:spcAft>
                          <a:spcPts val="800"/>
                        </a:spcAft>
                      </a:pPr>
                      <a:r>
                        <a:rPr lang="en-US" sz="1200" kern="100">
                          <a:effectLst/>
                        </a:rPr>
                        <a:t>3</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Exploratory Data Analysis (EDA) &amp; Feature Engineering</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charset="0"/>
                        </a:rPr>
                        <a:t>P</a:t>
                      </a:r>
                      <a:r>
                        <a:rPr lang="en-US" sz="1100" dirty="0"/>
                        <a:t>erform EDA to identify key trends, correlations, and anomalies. Engineer features that influence enrollment trends. Document findings and insights.</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Nov 2,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defRPr/>
                      </a:pPr>
                      <a:r>
                        <a:rPr lang="en-US" sz="1200" b="0" i="0" u="none" strike="noStrike" kern="100" noProof="0" dirty="0">
                          <a:solidFill>
                            <a:srgbClr val="000000"/>
                          </a:solidFill>
                          <a:effectLst/>
                          <a:highlight>
                            <a:srgbClr val="00FF00"/>
                          </a:highlight>
                          <a:latin typeface="Aptos"/>
                        </a:rPr>
                        <a:t>Completed</a:t>
                      </a: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defRPr/>
                      </a:pPr>
                      <a:r>
                        <a:rPr lang="en-IN" sz="1200" kern="1200" dirty="0">
                          <a:solidFill>
                            <a:schemeClr val="dk1"/>
                          </a:solidFill>
                          <a:latin typeface="+mj-lt"/>
                          <a:ea typeface="+mn-ea"/>
                          <a:cs typeface="+mn-cs"/>
                        </a:rPr>
                        <a:t>Nov 2, 2024</a:t>
                      </a:r>
                      <a:endParaRPr lang="en-US" sz="1200" kern="100" dirty="0">
                        <a:solidFill>
                          <a:schemeClr val="dk1"/>
                        </a:solidFill>
                        <a:effectLst/>
                        <a:latin typeface="+mj-lt"/>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3"/>
                  </a:ext>
                </a:extLst>
              </a:tr>
              <a:tr h="427758">
                <a:tc>
                  <a:txBody>
                    <a:bodyPr/>
                    <a:lstStyle/>
                    <a:p>
                      <a:pPr marL="0" marR="0">
                        <a:lnSpc>
                          <a:spcPct val="107000"/>
                        </a:lnSpc>
                        <a:spcBef>
                          <a:spcPts val="0"/>
                        </a:spcBef>
                        <a:spcAft>
                          <a:spcPts val="800"/>
                        </a:spcAft>
                      </a:pPr>
                      <a:r>
                        <a:rPr lang="en-US" sz="1200" kern="100">
                          <a:effectLst/>
                        </a:rPr>
                        <a:t>4</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Model Development and Initial Forecasting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Develop machine learning models to project future enrollment trends. Run initial tests and validate the model outputs with historical data.</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Nov 9,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defRPr/>
                      </a:pPr>
                      <a:r>
                        <a:rPr lang="en-US" sz="1200" b="0" i="0" u="none" strike="noStrike" kern="100" noProof="0" dirty="0">
                          <a:solidFill>
                            <a:srgbClr val="000000"/>
                          </a:solidFill>
                          <a:effectLst/>
                          <a:highlight>
                            <a:srgbClr val="00FF00"/>
                          </a:highlight>
                          <a:latin typeface="Aptos"/>
                        </a:rPr>
                        <a:t>Completed</a:t>
                      </a: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defRPr/>
                      </a:pPr>
                      <a:r>
                        <a:rPr lang="en-IN" sz="1200" kern="1200" dirty="0">
                          <a:solidFill>
                            <a:schemeClr val="dk1"/>
                          </a:solidFill>
                          <a:latin typeface="+mj-lt"/>
                          <a:ea typeface="+mn-ea"/>
                          <a:cs typeface="+mn-cs"/>
                        </a:rPr>
                        <a:t>Nov 9, 2024</a:t>
                      </a:r>
                      <a:endParaRPr lang="en-US" sz="1200" kern="100" dirty="0">
                        <a:solidFill>
                          <a:schemeClr val="dk1"/>
                        </a:solidFill>
                        <a:effectLst/>
                        <a:latin typeface="+mj-lt"/>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4"/>
                  </a:ext>
                </a:extLst>
              </a:tr>
              <a:tr h="427758">
                <a:tc>
                  <a:txBody>
                    <a:bodyPr/>
                    <a:lstStyle/>
                    <a:p>
                      <a:pPr marL="0" marR="0">
                        <a:lnSpc>
                          <a:spcPct val="107000"/>
                        </a:lnSpc>
                        <a:spcBef>
                          <a:spcPts val="0"/>
                        </a:spcBef>
                        <a:spcAft>
                          <a:spcPts val="800"/>
                        </a:spcAft>
                      </a:pPr>
                      <a:r>
                        <a:rPr lang="en-US" sz="1200" kern="100">
                          <a:effectLst/>
                        </a:rPr>
                        <a:t>5</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Scenario Analysis and Visualization Development</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Implement scenario analysis by creating different projections (e.g., baseline, optimistic, pessimistic) and design initial visualizations to showcase findings.</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Nov 16,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b="0" i="0" u="none" strike="noStrike" kern="100" noProof="0" dirty="0">
                          <a:solidFill>
                            <a:srgbClr val="000000"/>
                          </a:solidFill>
                          <a:effectLst/>
                          <a:highlight>
                            <a:srgbClr val="00FF00"/>
                          </a:highlight>
                          <a:latin typeface="Aptos"/>
                        </a:rPr>
                        <a:t>Completed</a:t>
                      </a:r>
                      <a:endParaRPr lang="en-US" sz="12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IN" sz="1200" kern="1200" dirty="0">
                          <a:solidFill>
                            <a:schemeClr val="dk1"/>
                          </a:solidFill>
                          <a:latin typeface="+mn-lt"/>
                          <a:ea typeface="+mn-ea"/>
                          <a:cs typeface="+mn-cs"/>
                        </a:rPr>
                        <a:t>Nov 16, 2024</a:t>
                      </a:r>
                      <a:endParaRPr lang="en-US" sz="1200" kern="100" dirty="0">
                        <a:solidFill>
                          <a:schemeClr val="dk1"/>
                        </a:solidFill>
                        <a:effectLst/>
                        <a:latin typeface="+mn-lt"/>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5"/>
                  </a:ext>
                </a:extLst>
              </a:tr>
              <a:tr h="427758">
                <a:tc>
                  <a:txBody>
                    <a:bodyPr/>
                    <a:lstStyle/>
                    <a:p>
                      <a:pPr marL="0" marR="0">
                        <a:lnSpc>
                          <a:spcPct val="107000"/>
                        </a:lnSpc>
                        <a:spcBef>
                          <a:spcPts val="0"/>
                        </a:spcBef>
                        <a:spcAft>
                          <a:spcPts val="800"/>
                        </a:spcAft>
                      </a:pPr>
                      <a:r>
                        <a:rPr lang="en-US" sz="1200" kern="100">
                          <a:effectLst/>
                        </a:rPr>
                        <a:t>6</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IN" sz="1100"/>
                        <a:t>MVP Development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Build the initial version of the interactive dashboard as the MVP. Include basic visualization of scenarios, key enrollment trends, and interactive filters.</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Nov 23,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b="0" i="0" u="none" strike="noStrike" kern="100" noProof="0" dirty="0">
                          <a:solidFill>
                            <a:srgbClr val="000000"/>
                          </a:solidFill>
                          <a:effectLst/>
                          <a:highlight>
                            <a:srgbClr val="00FF00"/>
                          </a:highlight>
                          <a:latin typeface="Aptos"/>
                        </a:rPr>
                        <a:t>Completed</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charset="0"/>
                        </a:rPr>
                        <a:t>Nov 23, 2024</a:t>
                      </a:r>
                    </a:p>
                  </a:txBody>
                  <a:tcPr marL="9441" marR="9441" marT="9441" marB="9441" anchor="ctr"/>
                </a:tc>
                <a:extLst>
                  <a:ext uri="{0D108BD9-81ED-4DB2-BD59-A6C34878D82A}">
                    <a16:rowId xmlns:a16="http://schemas.microsoft.com/office/drawing/2014/main" val="10006"/>
                  </a:ext>
                </a:extLst>
              </a:tr>
              <a:tr h="427758">
                <a:tc>
                  <a:txBody>
                    <a:bodyPr/>
                    <a:lstStyle/>
                    <a:p>
                      <a:pPr marL="0" marR="0">
                        <a:lnSpc>
                          <a:spcPct val="107000"/>
                        </a:lnSpc>
                        <a:spcBef>
                          <a:spcPts val="0"/>
                        </a:spcBef>
                        <a:spcAft>
                          <a:spcPts val="800"/>
                        </a:spcAft>
                      </a:pPr>
                      <a:r>
                        <a:rPr lang="en-US" sz="1200" kern="100">
                          <a:effectLst/>
                        </a:rPr>
                        <a:t>7</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User Testing and Feedback Incorporation</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Conduct initial testing of the MVP dashboard; gather feedback from project stakeholders and implement necessary improvements.</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2,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b="0" i="0" u="none" strike="noStrike" kern="100" noProof="0" dirty="0">
                          <a:solidFill>
                            <a:srgbClr val="000000"/>
                          </a:solidFill>
                          <a:effectLst/>
                          <a:highlight>
                            <a:srgbClr val="00FF00"/>
                          </a:highlight>
                          <a:latin typeface="Aptos"/>
                        </a:rPr>
                        <a:t>Completed</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2,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7"/>
                  </a:ext>
                </a:extLst>
              </a:tr>
              <a:tr h="427758">
                <a:tc>
                  <a:txBody>
                    <a:bodyPr/>
                    <a:lstStyle/>
                    <a:p>
                      <a:pPr marL="0" marR="0">
                        <a:lnSpc>
                          <a:spcPct val="107000"/>
                        </a:lnSpc>
                        <a:spcBef>
                          <a:spcPts val="0"/>
                        </a:spcBef>
                        <a:spcAft>
                          <a:spcPts val="800"/>
                        </a:spcAft>
                      </a:pPr>
                      <a:r>
                        <a:rPr lang="en-US" sz="1200" kern="100">
                          <a:effectLst/>
                        </a:rPr>
                        <a:t>8</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Final Model and Dashboard Refinement</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dirty="0"/>
                        <a:t>Refine models and dashboards based on feedback. Ensure all functionalities are working as expected and that visualizations clearly convey the insights.</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7,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b="0" i="0" u="none" strike="noStrike" kern="100" noProof="0" dirty="0">
                          <a:solidFill>
                            <a:srgbClr val="000000"/>
                          </a:solidFill>
                          <a:effectLst/>
                          <a:highlight>
                            <a:srgbClr val="00FF00"/>
                          </a:highlight>
                          <a:latin typeface="Aptos"/>
                        </a:rPr>
                        <a:t>Completed</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7,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8"/>
                  </a:ext>
                </a:extLst>
              </a:tr>
              <a:tr h="427758">
                <a:tc>
                  <a:txBody>
                    <a:bodyPr/>
                    <a:lstStyle/>
                    <a:p>
                      <a:pPr marL="0" marR="0">
                        <a:lnSpc>
                          <a:spcPct val="107000"/>
                        </a:lnSpc>
                        <a:spcBef>
                          <a:spcPts val="0"/>
                        </a:spcBef>
                        <a:spcAft>
                          <a:spcPts val="800"/>
                        </a:spcAft>
                      </a:pPr>
                      <a:r>
                        <a:rPr lang="en-US" sz="1200" kern="100">
                          <a:effectLst/>
                        </a:rPr>
                        <a:t>9</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Documentation and User Manual Development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a:t>Create detailed documentation, including project overview, methodology, technical specifications, and user manual for the MVP dashboard.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Dec 10,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b="0" i="0" u="none" strike="noStrike" kern="100" noProof="0" dirty="0">
                          <a:solidFill>
                            <a:srgbClr val="000000"/>
                          </a:solidFill>
                          <a:effectLst/>
                          <a:highlight>
                            <a:srgbClr val="00FF00"/>
                          </a:highlight>
                          <a:latin typeface="Aptos"/>
                        </a:rPr>
                        <a:t>Completed</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10,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09"/>
                  </a:ext>
                </a:extLst>
              </a:tr>
              <a:tr h="375828">
                <a:tc>
                  <a:txBody>
                    <a:bodyPr/>
                    <a:lstStyle/>
                    <a:p>
                      <a:pPr marL="0" marR="0">
                        <a:lnSpc>
                          <a:spcPct val="107000"/>
                        </a:lnSpc>
                        <a:spcBef>
                          <a:spcPts val="0"/>
                        </a:spcBef>
                        <a:spcAft>
                          <a:spcPts val="800"/>
                        </a:spcAft>
                      </a:pPr>
                      <a:r>
                        <a:rPr lang="en-US" sz="1200" kern="100">
                          <a:effectLst/>
                        </a:rPr>
                        <a:t>10</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IN" sz="1100"/>
                        <a:t>Final Presentation Preparation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a:t>Prepare presentation materials, finalize project deliverables, and rehearse for the final presentation. </a:t>
                      </a:r>
                      <a:endParaRPr lang="en-US" sz="1100" kern="10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200" kern="100" dirty="0">
                          <a:effectLst/>
                        </a:rPr>
                        <a:t>Dec 12, 2024</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100" b="0" i="0" u="none" strike="noStrike" kern="100" noProof="0" dirty="0">
                          <a:solidFill>
                            <a:srgbClr val="000000"/>
                          </a:solidFill>
                          <a:effectLst/>
                          <a:highlight>
                            <a:srgbClr val="00FF00"/>
                          </a:highlight>
                          <a:latin typeface="Aptos"/>
                        </a:rPr>
                        <a:t>Completed</a:t>
                      </a:r>
                      <a:endParaRPr lang="en-US" sz="110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1100" kern="100" dirty="0">
                          <a:effectLst/>
                        </a:rPr>
                        <a:t>Dec 12, 2024</a:t>
                      </a:r>
                      <a:endParaRPr lang="en-US" sz="1050" kern="100" dirty="0">
                        <a:effectLs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10"/>
                  </a:ext>
                </a:extLst>
              </a:tr>
              <a:tr h="223155">
                <a:tc>
                  <a:txBody>
                    <a:bodyPr/>
                    <a:lstStyle/>
                    <a:p>
                      <a:pPr marL="0" marR="0">
                        <a:lnSpc>
                          <a:spcPct val="107000"/>
                        </a:lnSpc>
                        <a:spcBef>
                          <a:spcPts val="0"/>
                        </a:spcBef>
                        <a:spcAft>
                          <a:spcPts val="800"/>
                        </a:spcAft>
                      </a:pPr>
                      <a:r>
                        <a:rPr lang="en-US" sz="1400" kern="100">
                          <a:effectLst/>
                          <a:highlight>
                            <a:srgbClr val="00FF00"/>
                          </a:highlight>
                          <a:latin typeface="Aptos" panose="020B0004020202020204" pitchFamily="34" charset="0"/>
                          <a:ea typeface="Aptos" panose="020B0004020202020204" pitchFamily="34" charset="0"/>
                          <a:cs typeface="Times New Roman" panose="02020603050405020304" charset="0"/>
                        </a:rPr>
                        <a:t>Final</a:t>
                      </a:r>
                      <a:endParaRPr lang="en-US" sz="1100" kern="10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endParaRPr lang="en-US" sz="1100" kern="10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400" kern="100">
                          <a:effectLst/>
                          <a:highlight>
                            <a:srgbClr val="00FF00"/>
                          </a:highlight>
                        </a:rPr>
                        <a:t>Capstone Final Presentations</a:t>
                      </a:r>
                      <a:endParaRPr lang="en-US" sz="1100" kern="10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r>
                        <a:rPr lang="en-US" sz="1400" kern="100" dirty="0">
                          <a:effectLst/>
                          <a:highlight>
                            <a:srgbClr val="00FF00"/>
                          </a:highlight>
                        </a:rPr>
                        <a:t>Dec 13, 2024</a:t>
                      </a:r>
                      <a:endParaRPr lang="en-US" sz="1100" kern="100" dirty="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endParaRPr lang="en-US" sz="1100" kern="10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tc>
                  <a:txBody>
                    <a:bodyPr/>
                    <a:lstStyle/>
                    <a:p>
                      <a:pPr marL="0" marR="0">
                        <a:lnSpc>
                          <a:spcPct val="107000"/>
                        </a:lnSpc>
                        <a:spcBef>
                          <a:spcPts val="0"/>
                        </a:spcBef>
                        <a:spcAft>
                          <a:spcPts val="800"/>
                        </a:spcAft>
                      </a:pPr>
                      <a:endParaRPr lang="en-US" sz="1100" kern="100" dirty="0">
                        <a:effectLst/>
                        <a:highlight>
                          <a:srgbClr val="00FF00"/>
                        </a:highlight>
                        <a:latin typeface="Aptos" panose="020B0004020202020204" pitchFamily="34" charset="0"/>
                        <a:ea typeface="Aptos" panose="020B0004020202020204" pitchFamily="34" charset="0"/>
                        <a:cs typeface="Times New Roman" panose="02020603050405020304" charset="0"/>
                      </a:endParaRPr>
                    </a:p>
                  </a:txBody>
                  <a:tcPr marL="9441" marR="9441" marT="9441" marB="9441" anchor="ctr"/>
                </a:tc>
                <a:extLst>
                  <a:ext uri="{0D108BD9-81ED-4DB2-BD59-A6C34878D82A}">
                    <a16:rowId xmlns:a16="http://schemas.microsoft.com/office/drawing/2014/main" val="10011"/>
                  </a:ext>
                </a:extLst>
              </a:tr>
            </a:tbl>
          </a:graphicData>
        </a:graphic>
      </p:graphicFrame>
      <p:sp>
        <p:nvSpPr>
          <p:cNvPr id="7" name="Rectangle 6">
            <a:extLst>
              <a:ext uri="{FF2B5EF4-FFF2-40B4-BE49-F238E27FC236}">
                <a16:creationId xmlns:a16="http://schemas.microsoft.com/office/drawing/2014/main" id="{18CF5F58-97FD-2DF2-65AF-51CA85085AE3}"/>
              </a:ext>
            </a:extLst>
          </p:cNvPr>
          <p:cNvSpPr/>
          <p:nvPr/>
        </p:nvSpPr>
        <p:spPr>
          <a:xfrm>
            <a:off x="3606434" y="642656"/>
            <a:ext cx="5163850" cy="646331"/>
          </a:xfrm>
          <a:prstGeom prst="rect">
            <a:avLst/>
          </a:prstGeom>
          <a:noFill/>
        </p:spPr>
        <p:txBody>
          <a:bodyPr wrap="none" lIns="91440" tIns="45720" rIns="91440" bIns="45720">
            <a:spAutoFit/>
          </a:bodyPr>
          <a:lstStyle/>
          <a:p>
            <a:pPr algn="ctr"/>
            <a:r>
              <a:rPr lang="en-US" sz="3600" cap="none" spc="0" dirty="0">
                <a:ln w="10160">
                  <a:solidFill>
                    <a:schemeClr val="accent5"/>
                  </a:solidFill>
                  <a:prstDash val="solid"/>
                </a:ln>
                <a:solidFill>
                  <a:schemeClr val="accent6">
                    <a:lumMod val="75000"/>
                  </a:schemeClr>
                </a:solidFill>
                <a:effectLst>
                  <a:outerShdw blurRad="38100" dist="22860" dir="5400000" algn="tl" rotWithShape="0">
                    <a:srgbClr val="000000">
                      <a:alpha val="30000"/>
                    </a:srgbClr>
                  </a:outerShdw>
                </a:effectLst>
              </a:rPr>
              <a:t>Project Milestones Progress</a:t>
            </a:r>
            <a:endParaRPr lang="en-IN" sz="3600" cap="none" spc="0" dirty="0">
              <a:ln w="10160">
                <a:solidFill>
                  <a:schemeClr val="accent5"/>
                </a:solidFill>
                <a:prstDash val="solid"/>
              </a:ln>
              <a:solidFill>
                <a:schemeClr val="accent6">
                  <a:lumMod val="75000"/>
                </a:schemeClr>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0920" y="419735"/>
            <a:ext cx="6079490" cy="678180"/>
          </a:xfrm>
          <a:prstGeom prst="rect">
            <a:avLst/>
          </a:prstGeom>
        </p:spPr>
        <p:txBody>
          <a:bodyPr vert="horz" wrap="square" lIns="0" tIns="16510" rIns="0" bIns="0" rtlCol="0">
            <a:spAutoFit/>
          </a:bodyPr>
          <a:lstStyle/>
          <a:p>
            <a:pPr marL="12700">
              <a:lnSpc>
                <a:spcPct val="100000"/>
              </a:lnSpc>
              <a:spcBef>
                <a:spcPts val="130"/>
              </a:spcBef>
            </a:pPr>
            <a:r>
              <a:rPr sz="4250" spc="10" dirty="0">
                <a:solidFill>
                  <a:srgbClr val="7E7E7E"/>
                </a:solidFill>
                <a:latin typeface="Roboto"/>
                <a:cs typeface="Roboto"/>
              </a:rPr>
              <a:t>Int</a:t>
            </a:r>
            <a:r>
              <a:rPr lang="en-US" sz="4250" spc="10" dirty="0">
                <a:solidFill>
                  <a:srgbClr val="7E7E7E"/>
                </a:solidFill>
                <a:latin typeface="Roboto"/>
                <a:cs typeface="Roboto"/>
              </a:rPr>
              <a:t>r</a:t>
            </a:r>
            <a:r>
              <a:rPr sz="4250" spc="10" dirty="0">
                <a:solidFill>
                  <a:srgbClr val="7E7E7E"/>
                </a:solidFill>
                <a:latin typeface="Roboto"/>
                <a:cs typeface="Roboto"/>
              </a:rPr>
              <a:t>oduction</a:t>
            </a:r>
            <a:r>
              <a:rPr sz="4250" spc="-20" dirty="0">
                <a:solidFill>
                  <a:srgbClr val="7E7E7E"/>
                </a:solidFill>
                <a:latin typeface="Roboto"/>
                <a:cs typeface="Roboto"/>
              </a:rPr>
              <a:t> </a:t>
            </a:r>
            <a:r>
              <a:rPr sz="4250" spc="10" dirty="0">
                <a:solidFill>
                  <a:srgbClr val="7E7E7E"/>
                </a:solidFill>
                <a:latin typeface="Roboto"/>
                <a:cs typeface="Roboto"/>
              </a:rPr>
              <a:t>&amp;</a:t>
            </a:r>
            <a:r>
              <a:rPr sz="4250" spc="-65" dirty="0">
                <a:solidFill>
                  <a:srgbClr val="7E7E7E"/>
                </a:solidFill>
                <a:latin typeface="Roboto"/>
                <a:cs typeface="Roboto"/>
              </a:rPr>
              <a:t> </a:t>
            </a:r>
            <a:r>
              <a:rPr sz="4250" spc="-15" dirty="0">
                <a:solidFill>
                  <a:srgbClr val="7E7E7E"/>
                </a:solidFill>
                <a:latin typeface="Roboto"/>
                <a:cs typeface="Roboto"/>
              </a:rPr>
              <a:t>Objectives</a:t>
            </a:r>
            <a:endParaRPr sz="4250" dirty="0">
              <a:latin typeface="Roboto"/>
              <a:cs typeface="Roboto"/>
            </a:endParaRPr>
          </a:p>
        </p:txBody>
      </p:sp>
      <p:sp>
        <p:nvSpPr>
          <p:cNvPr id="3" name="object 3"/>
          <p:cNvSpPr/>
          <p:nvPr/>
        </p:nvSpPr>
        <p:spPr>
          <a:xfrm>
            <a:off x="504825" y="2800350"/>
            <a:ext cx="3562350" cy="3171825"/>
          </a:xfrm>
          <a:custGeom>
            <a:avLst/>
            <a:gdLst/>
            <a:ahLst/>
            <a:cxnLst/>
            <a:rect l="l" t="t" r="r" b="b"/>
            <a:pathLst>
              <a:path w="3562350" h="3171825">
                <a:moveTo>
                  <a:pt x="3485007" y="0"/>
                </a:moveTo>
                <a:lnTo>
                  <a:pt x="77393" y="0"/>
                </a:lnTo>
                <a:lnTo>
                  <a:pt x="47266" y="6084"/>
                </a:lnTo>
                <a:lnTo>
                  <a:pt x="22666" y="22669"/>
                </a:lnTo>
                <a:lnTo>
                  <a:pt x="6081" y="47255"/>
                </a:lnTo>
                <a:lnTo>
                  <a:pt x="0" y="77342"/>
                </a:lnTo>
                <a:lnTo>
                  <a:pt x="0" y="3094431"/>
                </a:lnTo>
                <a:lnTo>
                  <a:pt x="6081" y="3124558"/>
                </a:lnTo>
                <a:lnTo>
                  <a:pt x="22666" y="3149158"/>
                </a:lnTo>
                <a:lnTo>
                  <a:pt x="47266" y="3165743"/>
                </a:lnTo>
                <a:lnTo>
                  <a:pt x="77393" y="3171825"/>
                </a:lnTo>
                <a:lnTo>
                  <a:pt x="3485007" y="3171825"/>
                </a:lnTo>
                <a:lnTo>
                  <a:pt x="3515094" y="3165743"/>
                </a:lnTo>
                <a:lnTo>
                  <a:pt x="3539680" y="3149158"/>
                </a:lnTo>
                <a:lnTo>
                  <a:pt x="3556265" y="3124558"/>
                </a:lnTo>
                <a:lnTo>
                  <a:pt x="3562350" y="3094431"/>
                </a:lnTo>
                <a:lnTo>
                  <a:pt x="3562350" y="77342"/>
                </a:lnTo>
                <a:lnTo>
                  <a:pt x="3556265" y="47255"/>
                </a:lnTo>
                <a:lnTo>
                  <a:pt x="3539680" y="22669"/>
                </a:lnTo>
                <a:lnTo>
                  <a:pt x="3515094" y="6084"/>
                </a:lnTo>
                <a:lnTo>
                  <a:pt x="3485007" y="0"/>
                </a:lnTo>
                <a:close/>
              </a:path>
            </a:pathLst>
          </a:custGeom>
          <a:solidFill>
            <a:srgbClr val="455A63"/>
          </a:solidFill>
        </p:spPr>
        <p:txBody>
          <a:bodyPr wrap="square" lIns="0" tIns="0" rIns="0" bIns="0" rtlCol="0"/>
          <a:lstStyle/>
          <a:p>
            <a:endParaRPr/>
          </a:p>
        </p:txBody>
      </p:sp>
      <p:sp>
        <p:nvSpPr>
          <p:cNvPr id="4" name="object 4"/>
          <p:cNvSpPr txBox="1"/>
          <p:nvPr/>
        </p:nvSpPr>
        <p:spPr>
          <a:xfrm>
            <a:off x="674369" y="3051804"/>
            <a:ext cx="3263900" cy="1743075"/>
          </a:xfrm>
          <a:prstGeom prst="rect">
            <a:avLst/>
          </a:prstGeom>
        </p:spPr>
        <p:txBody>
          <a:bodyPr vert="horz" wrap="square" lIns="0" tIns="12065" rIns="0" bIns="0" rtlCol="0">
            <a:spAutoFit/>
          </a:bodyPr>
          <a:lstStyle/>
          <a:p>
            <a:pPr marL="12700" marR="5080" indent="-3175" algn="ctr">
              <a:lnSpc>
                <a:spcPct val="153300"/>
              </a:lnSpc>
              <a:spcBef>
                <a:spcPts val="95"/>
              </a:spcBef>
            </a:pPr>
            <a:r>
              <a:rPr sz="2450" spc="20" dirty="0">
                <a:solidFill>
                  <a:srgbClr val="FFFFFF"/>
                </a:solidFill>
                <a:latin typeface="Times New Roman"/>
                <a:cs typeface="Times New Roman"/>
              </a:rPr>
              <a:t>Forecast</a:t>
            </a:r>
            <a:r>
              <a:rPr sz="2450" spc="35" dirty="0">
                <a:solidFill>
                  <a:srgbClr val="FFFFFF"/>
                </a:solidFill>
                <a:latin typeface="Times New Roman"/>
                <a:cs typeface="Times New Roman"/>
              </a:rPr>
              <a:t> </a:t>
            </a:r>
            <a:r>
              <a:rPr sz="2450" spc="15" dirty="0">
                <a:solidFill>
                  <a:srgbClr val="FFFFFF"/>
                </a:solidFill>
                <a:latin typeface="Times New Roman"/>
                <a:cs typeface="Times New Roman"/>
              </a:rPr>
              <a:t>international </a:t>
            </a:r>
            <a:r>
              <a:rPr sz="2450" spc="20" dirty="0">
                <a:solidFill>
                  <a:srgbClr val="FFFFFF"/>
                </a:solidFill>
                <a:latin typeface="Times New Roman"/>
                <a:cs typeface="Times New Roman"/>
              </a:rPr>
              <a:t> </a:t>
            </a:r>
            <a:r>
              <a:rPr sz="2450" spc="15" dirty="0">
                <a:solidFill>
                  <a:srgbClr val="FFFFFF"/>
                </a:solidFill>
                <a:latin typeface="Times New Roman"/>
                <a:cs typeface="Times New Roman"/>
              </a:rPr>
              <a:t>student</a:t>
            </a:r>
            <a:r>
              <a:rPr sz="2450" spc="35" dirty="0">
                <a:solidFill>
                  <a:srgbClr val="FFFFFF"/>
                </a:solidFill>
                <a:latin typeface="Times New Roman"/>
                <a:cs typeface="Times New Roman"/>
              </a:rPr>
              <a:t> </a:t>
            </a:r>
            <a:r>
              <a:rPr sz="2450" spc="15" dirty="0">
                <a:solidFill>
                  <a:srgbClr val="FFFFFF"/>
                </a:solidFill>
                <a:latin typeface="Times New Roman"/>
                <a:cs typeface="Times New Roman"/>
              </a:rPr>
              <a:t>enrollment</a:t>
            </a:r>
            <a:r>
              <a:rPr sz="2450" spc="35" dirty="0">
                <a:solidFill>
                  <a:srgbClr val="FFFFFF"/>
                </a:solidFill>
                <a:latin typeface="Times New Roman"/>
                <a:cs typeface="Times New Roman"/>
              </a:rPr>
              <a:t> </a:t>
            </a:r>
            <a:r>
              <a:rPr sz="2450" spc="20" dirty="0">
                <a:solidFill>
                  <a:srgbClr val="FFFFFF"/>
                </a:solidFill>
                <a:latin typeface="Times New Roman"/>
                <a:cs typeface="Times New Roman"/>
              </a:rPr>
              <a:t>trends </a:t>
            </a:r>
            <a:r>
              <a:rPr sz="2450" spc="-600" dirty="0">
                <a:solidFill>
                  <a:srgbClr val="FFFFFF"/>
                </a:solidFill>
                <a:latin typeface="Times New Roman"/>
                <a:cs typeface="Times New Roman"/>
              </a:rPr>
              <a:t> </a:t>
            </a:r>
            <a:r>
              <a:rPr sz="2450" spc="20" dirty="0">
                <a:solidFill>
                  <a:srgbClr val="FFFFFF"/>
                </a:solidFill>
                <a:latin typeface="Times New Roman"/>
                <a:cs typeface="Times New Roman"/>
              </a:rPr>
              <a:t>using</a:t>
            </a:r>
            <a:r>
              <a:rPr sz="2450" spc="10" dirty="0">
                <a:solidFill>
                  <a:srgbClr val="FFFFFF"/>
                </a:solidFill>
                <a:latin typeface="Times New Roman"/>
                <a:cs typeface="Times New Roman"/>
              </a:rPr>
              <a:t> </a:t>
            </a:r>
            <a:r>
              <a:rPr sz="2450" spc="5" dirty="0">
                <a:solidFill>
                  <a:srgbClr val="FFFFFF"/>
                </a:solidFill>
                <a:latin typeface="Times New Roman"/>
                <a:cs typeface="Times New Roman"/>
              </a:rPr>
              <a:t>ML</a:t>
            </a:r>
            <a:endParaRPr sz="2450">
              <a:latin typeface="Times New Roman"/>
              <a:cs typeface="Times New Roman"/>
            </a:endParaRPr>
          </a:p>
        </p:txBody>
      </p:sp>
      <p:grpSp>
        <p:nvGrpSpPr>
          <p:cNvPr id="5" name="object 5"/>
          <p:cNvGrpSpPr/>
          <p:nvPr/>
        </p:nvGrpSpPr>
        <p:grpSpPr>
          <a:xfrm>
            <a:off x="1276350" y="1781238"/>
            <a:ext cx="1885950" cy="1037590"/>
            <a:chOff x="1276350" y="1781238"/>
            <a:chExt cx="1885950" cy="1037590"/>
          </a:xfrm>
        </p:grpSpPr>
        <p:sp>
          <p:nvSpPr>
            <p:cNvPr id="6" name="object 6"/>
            <p:cNvSpPr/>
            <p:nvPr/>
          </p:nvSpPr>
          <p:spPr>
            <a:xfrm>
              <a:off x="1290637" y="1795526"/>
              <a:ext cx="1857375" cy="1009015"/>
            </a:xfrm>
            <a:custGeom>
              <a:avLst/>
              <a:gdLst/>
              <a:ahLst/>
              <a:cxnLst/>
              <a:rect l="l" t="t" r="r" b="b"/>
              <a:pathLst>
                <a:path w="1857375" h="1009014">
                  <a:moveTo>
                    <a:pt x="928687" y="0"/>
                  </a:moveTo>
                  <a:lnTo>
                    <a:pt x="882340" y="2407"/>
                  </a:lnTo>
                  <a:lnTo>
                    <a:pt x="837374" y="9636"/>
                  </a:lnTo>
                  <a:lnTo>
                    <a:pt x="795170" y="21699"/>
                  </a:lnTo>
                  <a:lnTo>
                    <a:pt x="757110" y="38608"/>
                  </a:lnTo>
                  <a:lnTo>
                    <a:pt x="71056" y="411479"/>
                  </a:lnTo>
                  <a:lnTo>
                    <a:pt x="31580" y="439622"/>
                  </a:lnTo>
                  <a:lnTo>
                    <a:pt x="7895" y="471306"/>
                  </a:lnTo>
                  <a:lnTo>
                    <a:pt x="0" y="504761"/>
                  </a:lnTo>
                  <a:lnTo>
                    <a:pt x="7895" y="538216"/>
                  </a:lnTo>
                  <a:lnTo>
                    <a:pt x="31580" y="569900"/>
                  </a:lnTo>
                  <a:lnTo>
                    <a:pt x="71056" y="598043"/>
                  </a:lnTo>
                  <a:lnTo>
                    <a:pt x="757110" y="970914"/>
                  </a:lnTo>
                  <a:lnTo>
                    <a:pt x="800978" y="989856"/>
                  </a:lnTo>
                  <a:lnTo>
                    <a:pt x="850000" y="1002483"/>
                  </a:lnTo>
                  <a:lnTo>
                    <a:pt x="902114" y="1008797"/>
                  </a:lnTo>
                  <a:lnTo>
                    <a:pt x="955260" y="1008797"/>
                  </a:lnTo>
                  <a:lnTo>
                    <a:pt x="1007374" y="1002483"/>
                  </a:lnTo>
                  <a:lnTo>
                    <a:pt x="1056396" y="989856"/>
                  </a:lnTo>
                  <a:lnTo>
                    <a:pt x="1100264" y="970914"/>
                  </a:lnTo>
                  <a:lnTo>
                    <a:pt x="1786318" y="598043"/>
                  </a:lnTo>
                  <a:lnTo>
                    <a:pt x="1825794" y="569900"/>
                  </a:lnTo>
                  <a:lnTo>
                    <a:pt x="1849479" y="538216"/>
                  </a:lnTo>
                  <a:lnTo>
                    <a:pt x="1857375" y="504761"/>
                  </a:lnTo>
                  <a:lnTo>
                    <a:pt x="1849479" y="471306"/>
                  </a:lnTo>
                  <a:lnTo>
                    <a:pt x="1825794" y="439622"/>
                  </a:lnTo>
                  <a:lnTo>
                    <a:pt x="1786318" y="411479"/>
                  </a:lnTo>
                  <a:lnTo>
                    <a:pt x="1100264" y="38608"/>
                  </a:lnTo>
                  <a:lnTo>
                    <a:pt x="1062204" y="21699"/>
                  </a:lnTo>
                  <a:lnTo>
                    <a:pt x="1020000" y="9636"/>
                  </a:lnTo>
                  <a:lnTo>
                    <a:pt x="975034" y="2407"/>
                  </a:lnTo>
                  <a:lnTo>
                    <a:pt x="928687" y="0"/>
                  </a:lnTo>
                  <a:close/>
                </a:path>
              </a:pathLst>
            </a:custGeom>
            <a:solidFill>
              <a:srgbClr val="455A63"/>
            </a:solidFill>
          </p:spPr>
          <p:txBody>
            <a:bodyPr wrap="square" lIns="0" tIns="0" rIns="0" bIns="0" rtlCol="0"/>
            <a:lstStyle/>
            <a:p>
              <a:endParaRPr/>
            </a:p>
          </p:txBody>
        </p:sp>
        <p:sp>
          <p:nvSpPr>
            <p:cNvPr id="7" name="object 7"/>
            <p:cNvSpPr/>
            <p:nvPr/>
          </p:nvSpPr>
          <p:spPr>
            <a:xfrm>
              <a:off x="1290637" y="1795526"/>
              <a:ext cx="1857375" cy="1009015"/>
            </a:xfrm>
            <a:custGeom>
              <a:avLst/>
              <a:gdLst/>
              <a:ahLst/>
              <a:cxnLst/>
              <a:rect l="l" t="t" r="r" b="b"/>
              <a:pathLst>
                <a:path w="1857375" h="1009014">
                  <a:moveTo>
                    <a:pt x="928687" y="0"/>
                  </a:moveTo>
                  <a:lnTo>
                    <a:pt x="975034" y="2407"/>
                  </a:lnTo>
                  <a:lnTo>
                    <a:pt x="1020000" y="9636"/>
                  </a:lnTo>
                  <a:lnTo>
                    <a:pt x="1062204" y="21699"/>
                  </a:lnTo>
                  <a:lnTo>
                    <a:pt x="1100264" y="38608"/>
                  </a:lnTo>
                  <a:lnTo>
                    <a:pt x="1786318" y="411479"/>
                  </a:lnTo>
                  <a:lnTo>
                    <a:pt x="1825794" y="439622"/>
                  </a:lnTo>
                  <a:lnTo>
                    <a:pt x="1849479" y="471306"/>
                  </a:lnTo>
                  <a:lnTo>
                    <a:pt x="1857375" y="504761"/>
                  </a:lnTo>
                  <a:lnTo>
                    <a:pt x="1849479" y="538216"/>
                  </a:lnTo>
                  <a:lnTo>
                    <a:pt x="1825794" y="569900"/>
                  </a:lnTo>
                  <a:lnTo>
                    <a:pt x="1786318" y="598043"/>
                  </a:lnTo>
                  <a:lnTo>
                    <a:pt x="1100264" y="970914"/>
                  </a:lnTo>
                  <a:lnTo>
                    <a:pt x="1056396" y="989856"/>
                  </a:lnTo>
                  <a:lnTo>
                    <a:pt x="1007374" y="1002483"/>
                  </a:lnTo>
                  <a:lnTo>
                    <a:pt x="955260" y="1008797"/>
                  </a:lnTo>
                  <a:lnTo>
                    <a:pt x="902114" y="1008797"/>
                  </a:lnTo>
                  <a:lnTo>
                    <a:pt x="850000" y="1002483"/>
                  </a:lnTo>
                  <a:lnTo>
                    <a:pt x="800978" y="989856"/>
                  </a:lnTo>
                  <a:lnTo>
                    <a:pt x="757110" y="970914"/>
                  </a:lnTo>
                  <a:lnTo>
                    <a:pt x="71056" y="598043"/>
                  </a:lnTo>
                  <a:lnTo>
                    <a:pt x="31580" y="569900"/>
                  </a:lnTo>
                  <a:lnTo>
                    <a:pt x="7895" y="538216"/>
                  </a:lnTo>
                  <a:lnTo>
                    <a:pt x="0" y="504761"/>
                  </a:lnTo>
                  <a:lnTo>
                    <a:pt x="7895" y="471306"/>
                  </a:lnTo>
                  <a:lnTo>
                    <a:pt x="31580" y="439622"/>
                  </a:lnTo>
                  <a:lnTo>
                    <a:pt x="71056" y="411479"/>
                  </a:lnTo>
                  <a:lnTo>
                    <a:pt x="757110" y="38608"/>
                  </a:lnTo>
                  <a:lnTo>
                    <a:pt x="795170" y="21699"/>
                  </a:lnTo>
                  <a:lnTo>
                    <a:pt x="837374" y="9636"/>
                  </a:lnTo>
                  <a:lnTo>
                    <a:pt x="882340" y="2407"/>
                  </a:lnTo>
                  <a:lnTo>
                    <a:pt x="928687" y="0"/>
                  </a:lnTo>
                  <a:close/>
                </a:path>
              </a:pathLst>
            </a:custGeom>
            <a:ln w="28575">
              <a:solidFill>
                <a:srgbClr val="FFFFFF"/>
              </a:solidFill>
            </a:ln>
          </p:spPr>
          <p:txBody>
            <a:bodyPr wrap="square" lIns="0" tIns="0" rIns="0" bIns="0" rtlCol="0"/>
            <a:lstStyle/>
            <a:p>
              <a:endParaRPr/>
            </a:p>
          </p:txBody>
        </p:sp>
      </p:grpSp>
      <p:sp>
        <p:nvSpPr>
          <p:cNvPr id="8" name="object 8"/>
          <p:cNvSpPr txBox="1"/>
          <p:nvPr/>
        </p:nvSpPr>
        <p:spPr>
          <a:xfrm>
            <a:off x="1628139" y="2111311"/>
            <a:ext cx="1175385" cy="357505"/>
          </a:xfrm>
          <a:prstGeom prst="rect">
            <a:avLst/>
          </a:prstGeom>
        </p:spPr>
        <p:txBody>
          <a:bodyPr vert="horz" wrap="square" lIns="0" tIns="15875" rIns="0" bIns="0" rtlCol="0">
            <a:spAutoFit/>
          </a:bodyPr>
          <a:lstStyle/>
          <a:p>
            <a:pPr marL="12700">
              <a:lnSpc>
                <a:spcPct val="100000"/>
              </a:lnSpc>
              <a:spcBef>
                <a:spcPts val="125"/>
              </a:spcBef>
            </a:pPr>
            <a:r>
              <a:rPr sz="2150" b="1" spc="45" dirty="0">
                <a:solidFill>
                  <a:srgbClr val="FFFFFF"/>
                </a:solidFill>
                <a:latin typeface="Times New Roman"/>
                <a:cs typeface="Times New Roman"/>
              </a:rPr>
              <a:t>O</a:t>
            </a:r>
            <a:r>
              <a:rPr sz="2150" b="1" dirty="0">
                <a:solidFill>
                  <a:srgbClr val="FFFFFF"/>
                </a:solidFill>
                <a:latin typeface="Times New Roman"/>
                <a:cs typeface="Times New Roman"/>
              </a:rPr>
              <a:t>b</a:t>
            </a:r>
            <a:r>
              <a:rPr sz="2150" b="1" spc="25" dirty="0">
                <a:solidFill>
                  <a:srgbClr val="FFFFFF"/>
                </a:solidFill>
                <a:latin typeface="Times New Roman"/>
                <a:cs typeface="Times New Roman"/>
              </a:rPr>
              <a:t>j</a:t>
            </a:r>
            <a:r>
              <a:rPr sz="2150" b="1" spc="15" dirty="0">
                <a:solidFill>
                  <a:srgbClr val="FFFFFF"/>
                </a:solidFill>
                <a:latin typeface="Times New Roman"/>
                <a:cs typeface="Times New Roman"/>
              </a:rPr>
              <a:t>ec</a:t>
            </a:r>
            <a:r>
              <a:rPr sz="2150" b="1" spc="25" dirty="0">
                <a:solidFill>
                  <a:srgbClr val="FFFFFF"/>
                </a:solidFill>
                <a:latin typeface="Times New Roman"/>
                <a:cs typeface="Times New Roman"/>
              </a:rPr>
              <a:t>t</a:t>
            </a:r>
            <a:r>
              <a:rPr sz="2150" b="1" spc="5" dirty="0">
                <a:solidFill>
                  <a:srgbClr val="FFFFFF"/>
                </a:solidFill>
                <a:latin typeface="Times New Roman"/>
                <a:cs typeface="Times New Roman"/>
              </a:rPr>
              <a:t>i</a:t>
            </a:r>
            <a:r>
              <a:rPr sz="2150" b="1" spc="35" dirty="0">
                <a:solidFill>
                  <a:srgbClr val="FFFFFF"/>
                </a:solidFill>
                <a:latin typeface="Times New Roman"/>
                <a:cs typeface="Times New Roman"/>
              </a:rPr>
              <a:t>v</a:t>
            </a:r>
            <a:r>
              <a:rPr sz="2150" b="1" spc="10" dirty="0">
                <a:solidFill>
                  <a:srgbClr val="FFFFFF"/>
                </a:solidFill>
                <a:latin typeface="Times New Roman"/>
                <a:cs typeface="Times New Roman"/>
              </a:rPr>
              <a:t>e</a:t>
            </a:r>
            <a:endParaRPr sz="2150">
              <a:latin typeface="Times New Roman"/>
              <a:cs typeface="Times New Roman"/>
            </a:endParaRPr>
          </a:p>
        </p:txBody>
      </p:sp>
      <p:sp>
        <p:nvSpPr>
          <p:cNvPr id="9" name="object 9"/>
          <p:cNvSpPr/>
          <p:nvPr/>
        </p:nvSpPr>
        <p:spPr>
          <a:xfrm>
            <a:off x="4400550" y="2800350"/>
            <a:ext cx="3552825" cy="3171825"/>
          </a:xfrm>
          <a:custGeom>
            <a:avLst/>
            <a:gdLst/>
            <a:ahLst/>
            <a:cxnLst/>
            <a:rect l="l" t="t" r="r" b="b"/>
            <a:pathLst>
              <a:path w="3552825" h="3171825">
                <a:moveTo>
                  <a:pt x="3475481" y="0"/>
                </a:moveTo>
                <a:lnTo>
                  <a:pt x="77342" y="0"/>
                </a:lnTo>
                <a:lnTo>
                  <a:pt x="47255" y="6084"/>
                </a:lnTo>
                <a:lnTo>
                  <a:pt x="22669" y="22669"/>
                </a:lnTo>
                <a:lnTo>
                  <a:pt x="6084" y="47255"/>
                </a:lnTo>
                <a:lnTo>
                  <a:pt x="0" y="77342"/>
                </a:lnTo>
                <a:lnTo>
                  <a:pt x="0" y="3094431"/>
                </a:lnTo>
                <a:lnTo>
                  <a:pt x="6084" y="3124558"/>
                </a:lnTo>
                <a:lnTo>
                  <a:pt x="22669" y="3149158"/>
                </a:lnTo>
                <a:lnTo>
                  <a:pt x="47255" y="3165743"/>
                </a:lnTo>
                <a:lnTo>
                  <a:pt x="77342" y="3171825"/>
                </a:lnTo>
                <a:lnTo>
                  <a:pt x="3475481" y="3171825"/>
                </a:lnTo>
                <a:lnTo>
                  <a:pt x="3505569" y="3165743"/>
                </a:lnTo>
                <a:lnTo>
                  <a:pt x="3530155" y="3149158"/>
                </a:lnTo>
                <a:lnTo>
                  <a:pt x="3546740" y="3124558"/>
                </a:lnTo>
                <a:lnTo>
                  <a:pt x="3552825" y="3094431"/>
                </a:lnTo>
                <a:lnTo>
                  <a:pt x="3552825" y="77342"/>
                </a:lnTo>
                <a:lnTo>
                  <a:pt x="3546740" y="47255"/>
                </a:lnTo>
                <a:lnTo>
                  <a:pt x="3530155" y="22669"/>
                </a:lnTo>
                <a:lnTo>
                  <a:pt x="3505569" y="6084"/>
                </a:lnTo>
                <a:lnTo>
                  <a:pt x="3475481" y="0"/>
                </a:lnTo>
                <a:close/>
              </a:path>
            </a:pathLst>
          </a:custGeom>
          <a:solidFill>
            <a:srgbClr val="5F7C8A"/>
          </a:solidFill>
        </p:spPr>
        <p:txBody>
          <a:bodyPr wrap="square" lIns="0" tIns="0" rIns="0" bIns="0" rtlCol="0"/>
          <a:lstStyle/>
          <a:p>
            <a:endParaRPr/>
          </a:p>
        </p:txBody>
      </p:sp>
      <p:sp>
        <p:nvSpPr>
          <p:cNvPr id="10" name="object 10"/>
          <p:cNvSpPr txBox="1"/>
          <p:nvPr/>
        </p:nvSpPr>
        <p:spPr>
          <a:xfrm>
            <a:off x="4682235" y="3052386"/>
            <a:ext cx="3102610" cy="2313940"/>
          </a:xfrm>
          <a:prstGeom prst="rect">
            <a:avLst/>
          </a:prstGeom>
        </p:spPr>
        <p:txBody>
          <a:bodyPr vert="horz" wrap="square" lIns="0" tIns="10795" rIns="0" bIns="0" rtlCol="0">
            <a:spAutoFit/>
          </a:bodyPr>
          <a:lstStyle/>
          <a:p>
            <a:pPr marL="12700" marR="5080" algn="ctr">
              <a:lnSpc>
                <a:spcPct val="153300"/>
              </a:lnSpc>
              <a:spcBef>
                <a:spcPts val="85"/>
              </a:spcBef>
            </a:pPr>
            <a:r>
              <a:rPr sz="2450" spc="20" dirty="0">
                <a:solidFill>
                  <a:srgbClr val="FFFFFF"/>
                </a:solidFill>
                <a:latin typeface="Times New Roman"/>
                <a:cs typeface="Times New Roman"/>
              </a:rPr>
              <a:t>Institutions face </a:t>
            </a:r>
            <a:r>
              <a:rPr sz="2450" spc="10" dirty="0">
                <a:solidFill>
                  <a:srgbClr val="FFFFFF"/>
                </a:solidFill>
                <a:latin typeface="Times New Roman"/>
                <a:cs typeface="Times New Roman"/>
              </a:rPr>
              <a:t>volatile </a:t>
            </a:r>
            <a:r>
              <a:rPr sz="2450" spc="-600" dirty="0">
                <a:solidFill>
                  <a:srgbClr val="FFFFFF"/>
                </a:solidFill>
                <a:latin typeface="Times New Roman"/>
                <a:cs typeface="Times New Roman"/>
              </a:rPr>
              <a:t> </a:t>
            </a:r>
            <a:r>
              <a:rPr sz="2450" spc="25" dirty="0">
                <a:solidFill>
                  <a:srgbClr val="FFFFFF"/>
                </a:solidFill>
                <a:latin typeface="Times New Roman"/>
                <a:cs typeface="Times New Roman"/>
              </a:rPr>
              <a:t>enrollment </a:t>
            </a:r>
            <a:r>
              <a:rPr sz="2450" spc="20" dirty="0">
                <a:solidFill>
                  <a:srgbClr val="FFFFFF"/>
                </a:solidFill>
                <a:latin typeface="Times New Roman"/>
                <a:cs typeface="Times New Roman"/>
              </a:rPr>
              <a:t>trends, </a:t>
            </a:r>
            <a:r>
              <a:rPr sz="2450" spc="25" dirty="0">
                <a:solidFill>
                  <a:srgbClr val="FFFFFF"/>
                </a:solidFill>
                <a:latin typeface="Times New Roman"/>
                <a:cs typeface="Times New Roman"/>
              </a:rPr>
              <a:t> </a:t>
            </a:r>
            <a:r>
              <a:rPr sz="2450" spc="15" dirty="0">
                <a:solidFill>
                  <a:srgbClr val="FFFFFF"/>
                </a:solidFill>
                <a:latin typeface="Times New Roman"/>
                <a:cs typeface="Times New Roman"/>
              </a:rPr>
              <a:t>needing </a:t>
            </a:r>
            <a:r>
              <a:rPr sz="2450" spc="20" dirty="0">
                <a:solidFill>
                  <a:srgbClr val="FFFFFF"/>
                </a:solidFill>
                <a:latin typeface="Times New Roman"/>
                <a:cs typeface="Times New Roman"/>
              </a:rPr>
              <a:t>accurate </a:t>
            </a:r>
            <a:r>
              <a:rPr sz="2450" spc="25" dirty="0">
                <a:solidFill>
                  <a:srgbClr val="FFFFFF"/>
                </a:solidFill>
                <a:latin typeface="Times New Roman"/>
                <a:cs typeface="Times New Roman"/>
              </a:rPr>
              <a:t> </a:t>
            </a:r>
            <a:r>
              <a:rPr sz="2450" spc="15" dirty="0">
                <a:solidFill>
                  <a:srgbClr val="FFFFFF"/>
                </a:solidFill>
                <a:latin typeface="Times New Roman"/>
                <a:cs typeface="Times New Roman"/>
              </a:rPr>
              <a:t>forecasts.</a:t>
            </a:r>
            <a:endParaRPr sz="2450">
              <a:latin typeface="Times New Roman"/>
              <a:cs typeface="Times New Roman"/>
            </a:endParaRPr>
          </a:p>
        </p:txBody>
      </p:sp>
      <p:grpSp>
        <p:nvGrpSpPr>
          <p:cNvPr id="11" name="object 11"/>
          <p:cNvGrpSpPr/>
          <p:nvPr/>
        </p:nvGrpSpPr>
        <p:grpSpPr>
          <a:xfrm>
            <a:off x="5114893" y="1762188"/>
            <a:ext cx="1972310" cy="1038225"/>
            <a:chOff x="5114893" y="1762188"/>
            <a:chExt cx="1972310" cy="1038225"/>
          </a:xfrm>
        </p:grpSpPr>
        <p:sp>
          <p:nvSpPr>
            <p:cNvPr id="12" name="object 12"/>
            <p:cNvSpPr/>
            <p:nvPr/>
          </p:nvSpPr>
          <p:spPr>
            <a:xfrm>
              <a:off x="5129180" y="1776476"/>
              <a:ext cx="1943735" cy="1009650"/>
            </a:xfrm>
            <a:custGeom>
              <a:avLst/>
              <a:gdLst/>
              <a:ahLst/>
              <a:cxnLst/>
              <a:rect l="l" t="t" r="r" b="b"/>
              <a:pathLst>
                <a:path w="1943734" h="1009650">
                  <a:moveTo>
                    <a:pt x="971645" y="0"/>
                  </a:moveTo>
                  <a:lnTo>
                    <a:pt x="923139" y="2407"/>
                  </a:lnTo>
                  <a:lnTo>
                    <a:pt x="876109" y="9636"/>
                  </a:lnTo>
                  <a:lnTo>
                    <a:pt x="831984" y="21699"/>
                  </a:lnTo>
                  <a:lnTo>
                    <a:pt x="792194" y="38608"/>
                  </a:lnTo>
                  <a:lnTo>
                    <a:pt x="74390" y="411479"/>
                  </a:lnTo>
                  <a:lnTo>
                    <a:pt x="33062" y="439622"/>
                  </a:lnTo>
                  <a:lnTo>
                    <a:pt x="8265" y="471306"/>
                  </a:lnTo>
                  <a:lnTo>
                    <a:pt x="0" y="504761"/>
                  </a:lnTo>
                  <a:lnTo>
                    <a:pt x="8265" y="538216"/>
                  </a:lnTo>
                  <a:lnTo>
                    <a:pt x="33062" y="569900"/>
                  </a:lnTo>
                  <a:lnTo>
                    <a:pt x="74390" y="598043"/>
                  </a:lnTo>
                  <a:lnTo>
                    <a:pt x="792194" y="970914"/>
                  </a:lnTo>
                  <a:lnTo>
                    <a:pt x="831988" y="987833"/>
                  </a:lnTo>
                  <a:lnTo>
                    <a:pt x="876113" y="999918"/>
                  </a:lnTo>
                  <a:lnTo>
                    <a:pt x="923125" y="1007169"/>
                  </a:lnTo>
                  <a:lnTo>
                    <a:pt x="971581" y="1009586"/>
                  </a:lnTo>
                  <a:lnTo>
                    <a:pt x="1020037" y="1007169"/>
                  </a:lnTo>
                  <a:lnTo>
                    <a:pt x="1067050" y="999918"/>
                  </a:lnTo>
                  <a:lnTo>
                    <a:pt x="1111175" y="987833"/>
                  </a:lnTo>
                  <a:lnTo>
                    <a:pt x="1150969" y="970914"/>
                  </a:lnTo>
                  <a:lnTo>
                    <a:pt x="1868773" y="598043"/>
                  </a:lnTo>
                  <a:lnTo>
                    <a:pt x="1910101" y="569900"/>
                  </a:lnTo>
                  <a:lnTo>
                    <a:pt x="1934897" y="538216"/>
                  </a:lnTo>
                  <a:lnTo>
                    <a:pt x="1943163" y="504761"/>
                  </a:lnTo>
                  <a:lnTo>
                    <a:pt x="1934897" y="471306"/>
                  </a:lnTo>
                  <a:lnTo>
                    <a:pt x="1910101" y="439622"/>
                  </a:lnTo>
                  <a:lnTo>
                    <a:pt x="1868773" y="411479"/>
                  </a:lnTo>
                  <a:lnTo>
                    <a:pt x="1150969" y="38608"/>
                  </a:lnTo>
                  <a:lnTo>
                    <a:pt x="1111180" y="21699"/>
                  </a:lnTo>
                  <a:lnTo>
                    <a:pt x="1067069" y="9636"/>
                  </a:lnTo>
                  <a:lnTo>
                    <a:pt x="1020077" y="2407"/>
                  </a:lnTo>
                  <a:lnTo>
                    <a:pt x="971645" y="0"/>
                  </a:lnTo>
                  <a:close/>
                </a:path>
              </a:pathLst>
            </a:custGeom>
            <a:solidFill>
              <a:srgbClr val="5F7C8A"/>
            </a:solidFill>
          </p:spPr>
          <p:txBody>
            <a:bodyPr wrap="square" lIns="0" tIns="0" rIns="0" bIns="0" rtlCol="0"/>
            <a:lstStyle/>
            <a:p>
              <a:endParaRPr/>
            </a:p>
          </p:txBody>
        </p:sp>
        <p:sp>
          <p:nvSpPr>
            <p:cNvPr id="13" name="object 13"/>
            <p:cNvSpPr/>
            <p:nvPr/>
          </p:nvSpPr>
          <p:spPr>
            <a:xfrm>
              <a:off x="5129180" y="1776476"/>
              <a:ext cx="1943735" cy="1009650"/>
            </a:xfrm>
            <a:custGeom>
              <a:avLst/>
              <a:gdLst/>
              <a:ahLst/>
              <a:cxnLst/>
              <a:rect l="l" t="t" r="r" b="b"/>
              <a:pathLst>
                <a:path w="1943734" h="1009650">
                  <a:moveTo>
                    <a:pt x="971645" y="0"/>
                  </a:moveTo>
                  <a:lnTo>
                    <a:pt x="1020077" y="2407"/>
                  </a:lnTo>
                  <a:lnTo>
                    <a:pt x="1067069" y="9636"/>
                  </a:lnTo>
                  <a:lnTo>
                    <a:pt x="1111180" y="21699"/>
                  </a:lnTo>
                  <a:lnTo>
                    <a:pt x="1150969" y="38608"/>
                  </a:lnTo>
                  <a:lnTo>
                    <a:pt x="1868773" y="411479"/>
                  </a:lnTo>
                  <a:lnTo>
                    <a:pt x="1910101" y="439622"/>
                  </a:lnTo>
                  <a:lnTo>
                    <a:pt x="1934897" y="471306"/>
                  </a:lnTo>
                  <a:lnTo>
                    <a:pt x="1943163" y="504761"/>
                  </a:lnTo>
                  <a:lnTo>
                    <a:pt x="1934897" y="538216"/>
                  </a:lnTo>
                  <a:lnTo>
                    <a:pt x="1910101" y="569900"/>
                  </a:lnTo>
                  <a:lnTo>
                    <a:pt x="1868773" y="598043"/>
                  </a:lnTo>
                  <a:lnTo>
                    <a:pt x="1150969" y="970914"/>
                  </a:lnTo>
                  <a:lnTo>
                    <a:pt x="1111175" y="987833"/>
                  </a:lnTo>
                  <a:lnTo>
                    <a:pt x="1067050" y="999918"/>
                  </a:lnTo>
                  <a:lnTo>
                    <a:pt x="1020037" y="1007169"/>
                  </a:lnTo>
                  <a:lnTo>
                    <a:pt x="971581" y="1009586"/>
                  </a:lnTo>
                  <a:lnTo>
                    <a:pt x="923125" y="1007169"/>
                  </a:lnTo>
                  <a:lnTo>
                    <a:pt x="876113" y="999918"/>
                  </a:lnTo>
                  <a:lnTo>
                    <a:pt x="831988" y="987833"/>
                  </a:lnTo>
                  <a:lnTo>
                    <a:pt x="792194" y="970914"/>
                  </a:lnTo>
                  <a:lnTo>
                    <a:pt x="74390" y="598043"/>
                  </a:lnTo>
                  <a:lnTo>
                    <a:pt x="33062" y="569900"/>
                  </a:lnTo>
                  <a:lnTo>
                    <a:pt x="8265" y="538216"/>
                  </a:lnTo>
                  <a:lnTo>
                    <a:pt x="0" y="504761"/>
                  </a:lnTo>
                  <a:lnTo>
                    <a:pt x="8265" y="471306"/>
                  </a:lnTo>
                  <a:lnTo>
                    <a:pt x="33062" y="439622"/>
                  </a:lnTo>
                  <a:lnTo>
                    <a:pt x="74390" y="411479"/>
                  </a:lnTo>
                  <a:lnTo>
                    <a:pt x="792194" y="38608"/>
                  </a:lnTo>
                  <a:lnTo>
                    <a:pt x="831984" y="21699"/>
                  </a:lnTo>
                  <a:lnTo>
                    <a:pt x="876109" y="9636"/>
                  </a:lnTo>
                  <a:lnTo>
                    <a:pt x="923139" y="2407"/>
                  </a:lnTo>
                  <a:lnTo>
                    <a:pt x="971645" y="0"/>
                  </a:lnTo>
                  <a:close/>
                </a:path>
              </a:pathLst>
            </a:custGeom>
            <a:ln w="28574">
              <a:solidFill>
                <a:srgbClr val="FFFFFF"/>
              </a:solidFill>
            </a:ln>
          </p:spPr>
          <p:txBody>
            <a:bodyPr wrap="square" lIns="0" tIns="0" rIns="0" bIns="0" rtlCol="0"/>
            <a:lstStyle/>
            <a:p>
              <a:endParaRPr/>
            </a:p>
          </p:txBody>
        </p:sp>
      </p:grpSp>
      <p:sp>
        <p:nvSpPr>
          <p:cNvPr id="14" name="object 14"/>
          <p:cNvSpPr txBox="1"/>
          <p:nvPr/>
        </p:nvSpPr>
        <p:spPr>
          <a:xfrm>
            <a:off x="5299075" y="2088578"/>
            <a:ext cx="1600200" cy="357505"/>
          </a:xfrm>
          <a:prstGeom prst="rect">
            <a:avLst/>
          </a:prstGeom>
        </p:spPr>
        <p:txBody>
          <a:bodyPr vert="horz" wrap="square" lIns="0" tIns="15875" rIns="0" bIns="0" rtlCol="0">
            <a:spAutoFit/>
          </a:bodyPr>
          <a:lstStyle/>
          <a:p>
            <a:pPr marL="12700">
              <a:lnSpc>
                <a:spcPct val="100000"/>
              </a:lnSpc>
              <a:spcBef>
                <a:spcPts val="125"/>
              </a:spcBef>
            </a:pPr>
            <a:r>
              <a:rPr sz="2150" b="1" spc="25" dirty="0">
                <a:solidFill>
                  <a:srgbClr val="FFFFFF"/>
                </a:solidFill>
                <a:latin typeface="Times New Roman"/>
                <a:cs typeface="Times New Roman"/>
              </a:rPr>
              <a:t>Key</a:t>
            </a:r>
            <a:r>
              <a:rPr sz="2150" b="1" spc="-45" dirty="0">
                <a:solidFill>
                  <a:srgbClr val="FFFFFF"/>
                </a:solidFill>
                <a:latin typeface="Times New Roman"/>
                <a:cs typeface="Times New Roman"/>
              </a:rPr>
              <a:t> </a:t>
            </a:r>
            <a:r>
              <a:rPr sz="2150" b="1" spc="20" dirty="0">
                <a:solidFill>
                  <a:srgbClr val="FFFFFF"/>
                </a:solidFill>
                <a:latin typeface="Times New Roman"/>
                <a:cs typeface="Times New Roman"/>
              </a:rPr>
              <a:t>Problem</a:t>
            </a:r>
            <a:endParaRPr sz="2150">
              <a:latin typeface="Times New Roman"/>
              <a:cs typeface="Times New Roman"/>
            </a:endParaRPr>
          </a:p>
        </p:txBody>
      </p:sp>
      <p:sp>
        <p:nvSpPr>
          <p:cNvPr id="15" name="object 15"/>
          <p:cNvSpPr/>
          <p:nvPr/>
        </p:nvSpPr>
        <p:spPr>
          <a:xfrm>
            <a:off x="8286750" y="2762250"/>
            <a:ext cx="3552825" cy="3162300"/>
          </a:xfrm>
          <a:custGeom>
            <a:avLst/>
            <a:gdLst/>
            <a:ahLst/>
            <a:cxnLst/>
            <a:rect l="l" t="t" r="r" b="b"/>
            <a:pathLst>
              <a:path w="3552825" h="3162300">
                <a:moveTo>
                  <a:pt x="3491738" y="0"/>
                </a:moveTo>
                <a:lnTo>
                  <a:pt x="61086" y="0"/>
                </a:lnTo>
                <a:lnTo>
                  <a:pt x="37290" y="4794"/>
                </a:lnTo>
                <a:lnTo>
                  <a:pt x="17875" y="17875"/>
                </a:lnTo>
                <a:lnTo>
                  <a:pt x="4794" y="37290"/>
                </a:lnTo>
                <a:lnTo>
                  <a:pt x="0" y="61087"/>
                </a:lnTo>
                <a:lnTo>
                  <a:pt x="0" y="3101200"/>
                </a:lnTo>
                <a:lnTo>
                  <a:pt x="4794" y="3124982"/>
                </a:lnTo>
                <a:lnTo>
                  <a:pt x="17875" y="3144404"/>
                </a:lnTo>
                <a:lnTo>
                  <a:pt x="37290" y="3157498"/>
                </a:lnTo>
                <a:lnTo>
                  <a:pt x="61086" y="3162300"/>
                </a:lnTo>
                <a:lnTo>
                  <a:pt x="3491738" y="3162300"/>
                </a:lnTo>
                <a:lnTo>
                  <a:pt x="3515534" y="3157498"/>
                </a:lnTo>
                <a:lnTo>
                  <a:pt x="3534949" y="3144404"/>
                </a:lnTo>
                <a:lnTo>
                  <a:pt x="3548030" y="3124982"/>
                </a:lnTo>
                <a:lnTo>
                  <a:pt x="3552825" y="3101200"/>
                </a:lnTo>
                <a:lnTo>
                  <a:pt x="3552825" y="61087"/>
                </a:lnTo>
                <a:lnTo>
                  <a:pt x="3548030" y="37290"/>
                </a:lnTo>
                <a:lnTo>
                  <a:pt x="3534949" y="17875"/>
                </a:lnTo>
                <a:lnTo>
                  <a:pt x="3515534" y="4794"/>
                </a:lnTo>
                <a:lnTo>
                  <a:pt x="3491738" y="0"/>
                </a:lnTo>
                <a:close/>
              </a:path>
            </a:pathLst>
          </a:custGeom>
          <a:solidFill>
            <a:srgbClr val="FF5621"/>
          </a:solidFill>
        </p:spPr>
        <p:txBody>
          <a:bodyPr wrap="square" lIns="0" tIns="0" rIns="0" bIns="0" rtlCol="0"/>
          <a:lstStyle/>
          <a:p>
            <a:endParaRPr/>
          </a:p>
        </p:txBody>
      </p:sp>
      <p:sp>
        <p:nvSpPr>
          <p:cNvPr id="16" name="object 16"/>
          <p:cNvSpPr txBox="1"/>
          <p:nvPr/>
        </p:nvSpPr>
        <p:spPr>
          <a:xfrm>
            <a:off x="8557894" y="3052386"/>
            <a:ext cx="3141980" cy="2313940"/>
          </a:xfrm>
          <a:prstGeom prst="rect">
            <a:avLst/>
          </a:prstGeom>
        </p:spPr>
        <p:txBody>
          <a:bodyPr vert="horz" wrap="square" lIns="0" tIns="10795" rIns="0" bIns="0" rtlCol="0">
            <a:spAutoFit/>
          </a:bodyPr>
          <a:lstStyle/>
          <a:p>
            <a:pPr marL="12065" marR="5080" indent="8890" algn="ctr">
              <a:lnSpc>
                <a:spcPct val="153300"/>
              </a:lnSpc>
              <a:spcBef>
                <a:spcPts val="85"/>
              </a:spcBef>
            </a:pPr>
            <a:r>
              <a:rPr sz="2450" spc="15" dirty="0">
                <a:solidFill>
                  <a:srgbClr val="FFFFFF"/>
                </a:solidFill>
                <a:latin typeface="Times New Roman"/>
                <a:cs typeface="Times New Roman"/>
              </a:rPr>
              <a:t>Develop</a:t>
            </a:r>
            <a:r>
              <a:rPr sz="2450" spc="20" dirty="0">
                <a:solidFill>
                  <a:srgbClr val="FFFFFF"/>
                </a:solidFill>
                <a:latin typeface="Times New Roman"/>
                <a:cs typeface="Times New Roman"/>
              </a:rPr>
              <a:t> </a:t>
            </a:r>
            <a:r>
              <a:rPr sz="2450" spc="25" dirty="0">
                <a:solidFill>
                  <a:srgbClr val="FFFFFF"/>
                </a:solidFill>
                <a:latin typeface="Times New Roman"/>
                <a:cs typeface="Times New Roman"/>
              </a:rPr>
              <a:t>an</a:t>
            </a:r>
            <a:r>
              <a:rPr sz="2450" spc="20" dirty="0">
                <a:solidFill>
                  <a:srgbClr val="FFFFFF"/>
                </a:solidFill>
                <a:latin typeface="Times New Roman"/>
                <a:cs typeface="Times New Roman"/>
              </a:rPr>
              <a:t> interactive </a:t>
            </a:r>
            <a:r>
              <a:rPr sz="2450" spc="25" dirty="0">
                <a:solidFill>
                  <a:srgbClr val="FFFFFF"/>
                </a:solidFill>
                <a:latin typeface="Times New Roman"/>
                <a:cs typeface="Times New Roman"/>
              </a:rPr>
              <a:t> </a:t>
            </a:r>
            <a:r>
              <a:rPr sz="2450" spc="20" dirty="0">
                <a:solidFill>
                  <a:srgbClr val="FFFFFF"/>
                </a:solidFill>
                <a:latin typeface="Times New Roman"/>
                <a:cs typeface="Times New Roman"/>
              </a:rPr>
              <a:t>Power </a:t>
            </a:r>
            <a:r>
              <a:rPr sz="2450" spc="15" dirty="0">
                <a:solidFill>
                  <a:srgbClr val="FFFFFF"/>
                </a:solidFill>
                <a:latin typeface="Times New Roman"/>
                <a:cs typeface="Times New Roman"/>
              </a:rPr>
              <a:t>BI </a:t>
            </a:r>
            <a:r>
              <a:rPr sz="2450" spc="20" dirty="0">
                <a:solidFill>
                  <a:srgbClr val="FFFFFF"/>
                </a:solidFill>
                <a:latin typeface="Times New Roman"/>
                <a:cs typeface="Times New Roman"/>
              </a:rPr>
              <a:t>dashboard </a:t>
            </a:r>
            <a:r>
              <a:rPr sz="2450" spc="25" dirty="0">
                <a:solidFill>
                  <a:srgbClr val="FFFFFF"/>
                </a:solidFill>
                <a:latin typeface="Times New Roman"/>
                <a:cs typeface="Times New Roman"/>
              </a:rPr>
              <a:t> </a:t>
            </a:r>
            <a:r>
              <a:rPr sz="2450" spc="15" dirty="0">
                <a:solidFill>
                  <a:srgbClr val="FFFFFF"/>
                </a:solidFill>
                <a:latin typeface="Times New Roman"/>
                <a:cs typeface="Times New Roman"/>
              </a:rPr>
              <a:t>featuring </a:t>
            </a:r>
            <a:r>
              <a:rPr sz="2450" spc="20" dirty="0">
                <a:solidFill>
                  <a:srgbClr val="FFFFFF"/>
                </a:solidFill>
                <a:latin typeface="Times New Roman"/>
                <a:cs typeface="Times New Roman"/>
              </a:rPr>
              <a:t>scenario-based </a:t>
            </a:r>
            <a:r>
              <a:rPr sz="2450" spc="-605" dirty="0">
                <a:solidFill>
                  <a:srgbClr val="FFFFFF"/>
                </a:solidFill>
                <a:latin typeface="Times New Roman"/>
                <a:cs typeface="Times New Roman"/>
              </a:rPr>
              <a:t> </a:t>
            </a:r>
            <a:r>
              <a:rPr sz="2450" spc="15" dirty="0">
                <a:solidFill>
                  <a:srgbClr val="FFFFFF"/>
                </a:solidFill>
                <a:latin typeface="Times New Roman"/>
                <a:cs typeface="Times New Roman"/>
              </a:rPr>
              <a:t>forecasts.</a:t>
            </a:r>
            <a:endParaRPr sz="2450">
              <a:latin typeface="Times New Roman"/>
              <a:cs typeface="Times New Roman"/>
            </a:endParaRPr>
          </a:p>
        </p:txBody>
      </p:sp>
      <p:grpSp>
        <p:nvGrpSpPr>
          <p:cNvPr id="17" name="object 17"/>
          <p:cNvGrpSpPr/>
          <p:nvPr/>
        </p:nvGrpSpPr>
        <p:grpSpPr>
          <a:xfrm>
            <a:off x="9124950" y="1838388"/>
            <a:ext cx="1885950" cy="932815"/>
            <a:chOff x="9124950" y="1838388"/>
            <a:chExt cx="1885950" cy="932815"/>
          </a:xfrm>
        </p:grpSpPr>
        <p:sp>
          <p:nvSpPr>
            <p:cNvPr id="18" name="object 18"/>
            <p:cNvSpPr/>
            <p:nvPr/>
          </p:nvSpPr>
          <p:spPr>
            <a:xfrm>
              <a:off x="9139237" y="1852676"/>
              <a:ext cx="1857375" cy="904240"/>
            </a:xfrm>
            <a:custGeom>
              <a:avLst/>
              <a:gdLst/>
              <a:ahLst/>
              <a:cxnLst/>
              <a:rect l="l" t="t" r="r" b="b"/>
              <a:pathLst>
                <a:path w="1857375" h="904239">
                  <a:moveTo>
                    <a:pt x="928687" y="0"/>
                  </a:moveTo>
                  <a:lnTo>
                    <a:pt x="882340" y="2147"/>
                  </a:lnTo>
                  <a:lnTo>
                    <a:pt x="837374" y="8604"/>
                  </a:lnTo>
                  <a:lnTo>
                    <a:pt x="795170" y="19395"/>
                  </a:lnTo>
                  <a:lnTo>
                    <a:pt x="757110" y="34544"/>
                  </a:lnTo>
                  <a:lnTo>
                    <a:pt x="71056" y="368808"/>
                  </a:lnTo>
                  <a:lnTo>
                    <a:pt x="31580" y="393993"/>
                  </a:lnTo>
                  <a:lnTo>
                    <a:pt x="0" y="452374"/>
                  </a:lnTo>
                  <a:lnTo>
                    <a:pt x="7895" y="482364"/>
                  </a:lnTo>
                  <a:lnTo>
                    <a:pt x="71056" y="535939"/>
                  </a:lnTo>
                  <a:lnTo>
                    <a:pt x="757110" y="870203"/>
                  </a:lnTo>
                  <a:lnTo>
                    <a:pt x="800978" y="887139"/>
                  </a:lnTo>
                  <a:lnTo>
                    <a:pt x="850000" y="898429"/>
                  </a:lnTo>
                  <a:lnTo>
                    <a:pt x="902114" y="904074"/>
                  </a:lnTo>
                  <a:lnTo>
                    <a:pt x="955260" y="904074"/>
                  </a:lnTo>
                  <a:lnTo>
                    <a:pt x="1007374" y="898429"/>
                  </a:lnTo>
                  <a:lnTo>
                    <a:pt x="1056396" y="887139"/>
                  </a:lnTo>
                  <a:lnTo>
                    <a:pt x="1100264" y="870203"/>
                  </a:lnTo>
                  <a:lnTo>
                    <a:pt x="1786318" y="535939"/>
                  </a:lnTo>
                  <a:lnTo>
                    <a:pt x="1825794" y="510754"/>
                  </a:lnTo>
                  <a:lnTo>
                    <a:pt x="1857375" y="452374"/>
                  </a:lnTo>
                  <a:lnTo>
                    <a:pt x="1849479" y="422383"/>
                  </a:lnTo>
                  <a:lnTo>
                    <a:pt x="1786318" y="368808"/>
                  </a:lnTo>
                  <a:lnTo>
                    <a:pt x="1100264" y="34544"/>
                  </a:lnTo>
                  <a:lnTo>
                    <a:pt x="1062204" y="19395"/>
                  </a:lnTo>
                  <a:lnTo>
                    <a:pt x="1020000" y="8604"/>
                  </a:lnTo>
                  <a:lnTo>
                    <a:pt x="975034" y="2147"/>
                  </a:lnTo>
                  <a:lnTo>
                    <a:pt x="928687" y="0"/>
                  </a:lnTo>
                  <a:close/>
                </a:path>
              </a:pathLst>
            </a:custGeom>
            <a:solidFill>
              <a:srgbClr val="FF5621"/>
            </a:solidFill>
          </p:spPr>
          <p:txBody>
            <a:bodyPr wrap="square" lIns="0" tIns="0" rIns="0" bIns="0" rtlCol="0"/>
            <a:lstStyle/>
            <a:p>
              <a:endParaRPr/>
            </a:p>
          </p:txBody>
        </p:sp>
        <p:sp>
          <p:nvSpPr>
            <p:cNvPr id="19" name="object 19"/>
            <p:cNvSpPr/>
            <p:nvPr/>
          </p:nvSpPr>
          <p:spPr>
            <a:xfrm>
              <a:off x="9139237" y="1852676"/>
              <a:ext cx="1857375" cy="904240"/>
            </a:xfrm>
            <a:custGeom>
              <a:avLst/>
              <a:gdLst/>
              <a:ahLst/>
              <a:cxnLst/>
              <a:rect l="l" t="t" r="r" b="b"/>
              <a:pathLst>
                <a:path w="1857375" h="904239">
                  <a:moveTo>
                    <a:pt x="928687" y="0"/>
                  </a:moveTo>
                  <a:lnTo>
                    <a:pt x="975034" y="2147"/>
                  </a:lnTo>
                  <a:lnTo>
                    <a:pt x="1020000" y="8604"/>
                  </a:lnTo>
                  <a:lnTo>
                    <a:pt x="1062204" y="19395"/>
                  </a:lnTo>
                  <a:lnTo>
                    <a:pt x="1100264" y="34544"/>
                  </a:lnTo>
                  <a:lnTo>
                    <a:pt x="1786318" y="368808"/>
                  </a:lnTo>
                  <a:lnTo>
                    <a:pt x="1825794" y="393993"/>
                  </a:lnTo>
                  <a:lnTo>
                    <a:pt x="1857375" y="452374"/>
                  </a:lnTo>
                  <a:lnTo>
                    <a:pt x="1849479" y="482364"/>
                  </a:lnTo>
                  <a:lnTo>
                    <a:pt x="1786318" y="535939"/>
                  </a:lnTo>
                  <a:lnTo>
                    <a:pt x="1100264" y="870203"/>
                  </a:lnTo>
                  <a:lnTo>
                    <a:pt x="1056396" y="887139"/>
                  </a:lnTo>
                  <a:lnTo>
                    <a:pt x="1007374" y="898429"/>
                  </a:lnTo>
                  <a:lnTo>
                    <a:pt x="955260" y="904074"/>
                  </a:lnTo>
                  <a:lnTo>
                    <a:pt x="902114" y="904074"/>
                  </a:lnTo>
                  <a:lnTo>
                    <a:pt x="850000" y="898429"/>
                  </a:lnTo>
                  <a:lnTo>
                    <a:pt x="800978" y="887139"/>
                  </a:lnTo>
                  <a:lnTo>
                    <a:pt x="757110" y="870203"/>
                  </a:lnTo>
                  <a:lnTo>
                    <a:pt x="71056" y="535939"/>
                  </a:lnTo>
                  <a:lnTo>
                    <a:pt x="31580" y="510754"/>
                  </a:lnTo>
                  <a:lnTo>
                    <a:pt x="0" y="452374"/>
                  </a:lnTo>
                  <a:lnTo>
                    <a:pt x="7895" y="422383"/>
                  </a:lnTo>
                  <a:lnTo>
                    <a:pt x="71056" y="368808"/>
                  </a:lnTo>
                  <a:lnTo>
                    <a:pt x="757110" y="34544"/>
                  </a:lnTo>
                  <a:lnTo>
                    <a:pt x="795170" y="19395"/>
                  </a:lnTo>
                  <a:lnTo>
                    <a:pt x="837374" y="8604"/>
                  </a:lnTo>
                  <a:lnTo>
                    <a:pt x="882340" y="2147"/>
                  </a:lnTo>
                  <a:lnTo>
                    <a:pt x="928687" y="0"/>
                  </a:lnTo>
                  <a:close/>
                </a:path>
              </a:pathLst>
            </a:custGeom>
            <a:ln w="28575">
              <a:solidFill>
                <a:srgbClr val="FFFFFF"/>
              </a:solidFill>
            </a:ln>
          </p:spPr>
          <p:txBody>
            <a:bodyPr wrap="square" lIns="0" tIns="0" rIns="0" bIns="0" rtlCol="0"/>
            <a:lstStyle/>
            <a:p>
              <a:endParaRPr/>
            </a:p>
          </p:txBody>
        </p:sp>
      </p:grpSp>
      <p:sp>
        <p:nvSpPr>
          <p:cNvPr id="20" name="object 20"/>
          <p:cNvSpPr txBox="1"/>
          <p:nvPr/>
        </p:nvSpPr>
        <p:spPr>
          <a:xfrm>
            <a:off x="9708515" y="2111311"/>
            <a:ext cx="719455" cy="357505"/>
          </a:xfrm>
          <a:prstGeom prst="rect">
            <a:avLst/>
          </a:prstGeom>
        </p:spPr>
        <p:txBody>
          <a:bodyPr vert="horz" wrap="square" lIns="0" tIns="15875" rIns="0" bIns="0" rtlCol="0">
            <a:spAutoFit/>
          </a:bodyPr>
          <a:lstStyle/>
          <a:p>
            <a:pPr marL="12700">
              <a:lnSpc>
                <a:spcPct val="100000"/>
              </a:lnSpc>
              <a:spcBef>
                <a:spcPts val="125"/>
              </a:spcBef>
            </a:pPr>
            <a:r>
              <a:rPr sz="2150" b="1" spc="10" dirty="0">
                <a:solidFill>
                  <a:srgbClr val="FFFFFF"/>
                </a:solidFill>
                <a:latin typeface="Times New Roman"/>
                <a:cs typeface="Times New Roman"/>
              </a:rPr>
              <a:t>Scope</a:t>
            </a:r>
            <a:endParaRPr sz="21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4804" y="467613"/>
            <a:ext cx="4423410" cy="678180"/>
          </a:xfrm>
          <a:prstGeom prst="rect">
            <a:avLst/>
          </a:prstGeom>
        </p:spPr>
        <p:txBody>
          <a:bodyPr vert="horz" wrap="square" lIns="0" tIns="16510" rIns="0" bIns="0" rtlCol="0">
            <a:spAutoFit/>
          </a:bodyPr>
          <a:lstStyle/>
          <a:p>
            <a:pPr marL="12700">
              <a:lnSpc>
                <a:spcPct val="100000"/>
              </a:lnSpc>
              <a:spcBef>
                <a:spcPts val="130"/>
              </a:spcBef>
            </a:pPr>
            <a:r>
              <a:rPr sz="4250" spc="-114" dirty="0">
                <a:solidFill>
                  <a:srgbClr val="7E7E7E"/>
                </a:solidFill>
                <a:latin typeface="Roboto"/>
                <a:cs typeface="Roboto"/>
              </a:rPr>
              <a:t>CRISP-DM</a:t>
            </a:r>
            <a:r>
              <a:rPr sz="4250" spc="-20" dirty="0">
                <a:solidFill>
                  <a:srgbClr val="7E7E7E"/>
                </a:solidFill>
                <a:latin typeface="Roboto"/>
                <a:cs typeface="Roboto"/>
              </a:rPr>
              <a:t> </a:t>
            </a:r>
            <a:r>
              <a:rPr sz="4250" spc="-15" dirty="0">
                <a:solidFill>
                  <a:srgbClr val="7E7E7E"/>
                </a:solidFill>
                <a:latin typeface="Roboto"/>
                <a:cs typeface="Roboto"/>
              </a:rPr>
              <a:t>Phase</a:t>
            </a:r>
            <a:r>
              <a:rPr sz="4250" spc="-45" dirty="0">
                <a:solidFill>
                  <a:srgbClr val="7E7E7E"/>
                </a:solidFill>
                <a:latin typeface="Roboto"/>
                <a:cs typeface="Roboto"/>
              </a:rPr>
              <a:t> </a:t>
            </a:r>
            <a:r>
              <a:rPr sz="4250" spc="-40" dirty="0">
                <a:solidFill>
                  <a:srgbClr val="7E7E7E"/>
                </a:solidFill>
                <a:latin typeface="Roboto"/>
                <a:cs typeface="Roboto"/>
              </a:rPr>
              <a:t>I</a:t>
            </a:r>
            <a:endParaRPr sz="4250">
              <a:latin typeface="Roboto"/>
              <a:cs typeface="Roboto"/>
            </a:endParaRPr>
          </a:p>
        </p:txBody>
      </p:sp>
      <p:grpSp>
        <p:nvGrpSpPr>
          <p:cNvPr id="3" name="object 3"/>
          <p:cNvGrpSpPr/>
          <p:nvPr/>
        </p:nvGrpSpPr>
        <p:grpSpPr>
          <a:xfrm>
            <a:off x="4276853" y="1695450"/>
            <a:ext cx="3638550" cy="3638550"/>
            <a:chOff x="4276853" y="1695450"/>
            <a:chExt cx="3638550" cy="3638550"/>
          </a:xfrm>
        </p:grpSpPr>
        <p:sp>
          <p:nvSpPr>
            <p:cNvPr id="4" name="object 4"/>
            <p:cNvSpPr/>
            <p:nvPr/>
          </p:nvSpPr>
          <p:spPr>
            <a:xfrm>
              <a:off x="4838700" y="2247900"/>
              <a:ext cx="2562225" cy="2609850"/>
            </a:xfrm>
            <a:custGeom>
              <a:avLst/>
              <a:gdLst/>
              <a:ahLst/>
              <a:cxnLst/>
              <a:rect l="l" t="t" r="r" b="b"/>
              <a:pathLst>
                <a:path w="2562225" h="2609850">
                  <a:moveTo>
                    <a:pt x="1281176" y="0"/>
                  </a:moveTo>
                  <a:lnTo>
                    <a:pt x="1233140" y="900"/>
                  </a:lnTo>
                  <a:lnTo>
                    <a:pt x="1185551" y="3579"/>
                  </a:lnTo>
                  <a:lnTo>
                    <a:pt x="1138440" y="8005"/>
                  </a:lnTo>
                  <a:lnTo>
                    <a:pt x="1091837" y="14147"/>
                  </a:lnTo>
                  <a:lnTo>
                    <a:pt x="1045773" y="21974"/>
                  </a:lnTo>
                  <a:lnTo>
                    <a:pt x="1000280" y="31454"/>
                  </a:lnTo>
                  <a:lnTo>
                    <a:pt x="955389" y="42555"/>
                  </a:lnTo>
                  <a:lnTo>
                    <a:pt x="911129" y="55246"/>
                  </a:lnTo>
                  <a:lnTo>
                    <a:pt x="867533" y="69495"/>
                  </a:lnTo>
                  <a:lnTo>
                    <a:pt x="824631" y="85271"/>
                  </a:lnTo>
                  <a:lnTo>
                    <a:pt x="782454" y="102542"/>
                  </a:lnTo>
                  <a:lnTo>
                    <a:pt x="741034" y="121277"/>
                  </a:lnTo>
                  <a:lnTo>
                    <a:pt x="700400" y="141444"/>
                  </a:lnTo>
                  <a:lnTo>
                    <a:pt x="660584" y="163011"/>
                  </a:lnTo>
                  <a:lnTo>
                    <a:pt x="621618" y="185948"/>
                  </a:lnTo>
                  <a:lnTo>
                    <a:pt x="583531" y="210222"/>
                  </a:lnTo>
                  <a:lnTo>
                    <a:pt x="546355" y="235802"/>
                  </a:lnTo>
                  <a:lnTo>
                    <a:pt x="510121" y="262657"/>
                  </a:lnTo>
                  <a:lnTo>
                    <a:pt x="474859" y="290755"/>
                  </a:lnTo>
                  <a:lnTo>
                    <a:pt x="440602" y="320064"/>
                  </a:lnTo>
                  <a:lnTo>
                    <a:pt x="407378" y="350553"/>
                  </a:lnTo>
                  <a:lnTo>
                    <a:pt x="375221" y="382190"/>
                  </a:lnTo>
                  <a:lnTo>
                    <a:pt x="344160" y="414944"/>
                  </a:lnTo>
                  <a:lnTo>
                    <a:pt x="314227" y="448784"/>
                  </a:lnTo>
                  <a:lnTo>
                    <a:pt x="285452" y="483677"/>
                  </a:lnTo>
                  <a:lnTo>
                    <a:pt x="257866" y="519592"/>
                  </a:lnTo>
                  <a:lnTo>
                    <a:pt x="231501" y="556498"/>
                  </a:lnTo>
                  <a:lnTo>
                    <a:pt x="206387" y="594364"/>
                  </a:lnTo>
                  <a:lnTo>
                    <a:pt x="182556" y="633157"/>
                  </a:lnTo>
                  <a:lnTo>
                    <a:pt x="160037" y="672846"/>
                  </a:lnTo>
                  <a:lnTo>
                    <a:pt x="138863" y="713399"/>
                  </a:lnTo>
                  <a:lnTo>
                    <a:pt x="119064" y="754786"/>
                  </a:lnTo>
                  <a:lnTo>
                    <a:pt x="100671" y="796974"/>
                  </a:lnTo>
                  <a:lnTo>
                    <a:pt x="83715" y="839932"/>
                  </a:lnTo>
                  <a:lnTo>
                    <a:pt x="68227" y="883629"/>
                  </a:lnTo>
                  <a:lnTo>
                    <a:pt x="54238" y="928032"/>
                  </a:lnTo>
                  <a:lnTo>
                    <a:pt x="41778" y="973111"/>
                  </a:lnTo>
                  <a:lnTo>
                    <a:pt x="30880" y="1018834"/>
                  </a:lnTo>
                  <a:lnTo>
                    <a:pt x="21573" y="1065169"/>
                  </a:lnTo>
                  <a:lnTo>
                    <a:pt x="13889" y="1112084"/>
                  </a:lnTo>
                  <a:lnTo>
                    <a:pt x="7859" y="1159549"/>
                  </a:lnTo>
                  <a:lnTo>
                    <a:pt x="3513" y="1207532"/>
                  </a:lnTo>
                  <a:lnTo>
                    <a:pt x="883" y="1256001"/>
                  </a:lnTo>
                  <a:lnTo>
                    <a:pt x="0" y="1304925"/>
                  </a:lnTo>
                  <a:lnTo>
                    <a:pt x="883" y="1353848"/>
                  </a:lnTo>
                  <a:lnTo>
                    <a:pt x="3513" y="1402317"/>
                  </a:lnTo>
                  <a:lnTo>
                    <a:pt x="7859" y="1450300"/>
                  </a:lnTo>
                  <a:lnTo>
                    <a:pt x="13889" y="1497765"/>
                  </a:lnTo>
                  <a:lnTo>
                    <a:pt x="21573" y="1544680"/>
                  </a:lnTo>
                  <a:lnTo>
                    <a:pt x="30880" y="1591015"/>
                  </a:lnTo>
                  <a:lnTo>
                    <a:pt x="41778" y="1636738"/>
                  </a:lnTo>
                  <a:lnTo>
                    <a:pt x="54238" y="1681817"/>
                  </a:lnTo>
                  <a:lnTo>
                    <a:pt x="68227" y="1726220"/>
                  </a:lnTo>
                  <a:lnTo>
                    <a:pt x="83715" y="1769917"/>
                  </a:lnTo>
                  <a:lnTo>
                    <a:pt x="100671" y="1812875"/>
                  </a:lnTo>
                  <a:lnTo>
                    <a:pt x="119064" y="1855063"/>
                  </a:lnTo>
                  <a:lnTo>
                    <a:pt x="138863" y="1896450"/>
                  </a:lnTo>
                  <a:lnTo>
                    <a:pt x="160037" y="1937003"/>
                  </a:lnTo>
                  <a:lnTo>
                    <a:pt x="182556" y="1976692"/>
                  </a:lnTo>
                  <a:lnTo>
                    <a:pt x="206387" y="2015485"/>
                  </a:lnTo>
                  <a:lnTo>
                    <a:pt x="231501" y="2053351"/>
                  </a:lnTo>
                  <a:lnTo>
                    <a:pt x="257866" y="2090257"/>
                  </a:lnTo>
                  <a:lnTo>
                    <a:pt x="285452" y="2126172"/>
                  </a:lnTo>
                  <a:lnTo>
                    <a:pt x="314227" y="2161065"/>
                  </a:lnTo>
                  <a:lnTo>
                    <a:pt x="344160" y="2194905"/>
                  </a:lnTo>
                  <a:lnTo>
                    <a:pt x="375221" y="2227659"/>
                  </a:lnTo>
                  <a:lnTo>
                    <a:pt x="407378" y="2259296"/>
                  </a:lnTo>
                  <a:lnTo>
                    <a:pt x="440602" y="2289785"/>
                  </a:lnTo>
                  <a:lnTo>
                    <a:pt x="474859" y="2319094"/>
                  </a:lnTo>
                  <a:lnTo>
                    <a:pt x="510121" y="2347192"/>
                  </a:lnTo>
                  <a:lnTo>
                    <a:pt x="546355" y="2374047"/>
                  </a:lnTo>
                  <a:lnTo>
                    <a:pt x="583531" y="2399627"/>
                  </a:lnTo>
                  <a:lnTo>
                    <a:pt x="621618" y="2423901"/>
                  </a:lnTo>
                  <a:lnTo>
                    <a:pt x="660584" y="2446838"/>
                  </a:lnTo>
                  <a:lnTo>
                    <a:pt x="700400" y="2468405"/>
                  </a:lnTo>
                  <a:lnTo>
                    <a:pt x="741034" y="2488572"/>
                  </a:lnTo>
                  <a:lnTo>
                    <a:pt x="782454" y="2507307"/>
                  </a:lnTo>
                  <a:lnTo>
                    <a:pt x="824631" y="2524578"/>
                  </a:lnTo>
                  <a:lnTo>
                    <a:pt x="867533" y="2540354"/>
                  </a:lnTo>
                  <a:lnTo>
                    <a:pt x="911129" y="2554603"/>
                  </a:lnTo>
                  <a:lnTo>
                    <a:pt x="955389" y="2567294"/>
                  </a:lnTo>
                  <a:lnTo>
                    <a:pt x="1000280" y="2578395"/>
                  </a:lnTo>
                  <a:lnTo>
                    <a:pt x="1045773" y="2587875"/>
                  </a:lnTo>
                  <a:lnTo>
                    <a:pt x="1091837" y="2595702"/>
                  </a:lnTo>
                  <a:lnTo>
                    <a:pt x="1138440" y="2601844"/>
                  </a:lnTo>
                  <a:lnTo>
                    <a:pt x="1185551" y="2606270"/>
                  </a:lnTo>
                  <a:lnTo>
                    <a:pt x="1233140" y="2608949"/>
                  </a:lnTo>
                  <a:lnTo>
                    <a:pt x="1281176" y="2609850"/>
                  </a:lnTo>
                  <a:lnTo>
                    <a:pt x="1329203" y="2608949"/>
                  </a:lnTo>
                  <a:lnTo>
                    <a:pt x="1376783" y="2606270"/>
                  </a:lnTo>
                  <a:lnTo>
                    <a:pt x="1423887" y="2601844"/>
                  </a:lnTo>
                  <a:lnTo>
                    <a:pt x="1470483" y="2595702"/>
                  </a:lnTo>
                  <a:lnTo>
                    <a:pt x="1516539" y="2587875"/>
                  </a:lnTo>
                  <a:lnTo>
                    <a:pt x="1562025" y="2578395"/>
                  </a:lnTo>
                  <a:lnTo>
                    <a:pt x="1606911" y="2567294"/>
                  </a:lnTo>
                  <a:lnTo>
                    <a:pt x="1651164" y="2554603"/>
                  </a:lnTo>
                  <a:lnTo>
                    <a:pt x="1694755" y="2540354"/>
                  </a:lnTo>
                  <a:lnTo>
                    <a:pt x="1737651" y="2524578"/>
                  </a:lnTo>
                  <a:lnTo>
                    <a:pt x="1779823" y="2507307"/>
                  </a:lnTo>
                  <a:lnTo>
                    <a:pt x="1821239" y="2488572"/>
                  </a:lnTo>
                  <a:lnTo>
                    <a:pt x="1861868" y="2468405"/>
                  </a:lnTo>
                  <a:lnTo>
                    <a:pt x="1901680" y="2446838"/>
                  </a:lnTo>
                  <a:lnTo>
                    <a:pt x="1940643" y="2423901"/>
                  </a:lnTo>
                  <a:lnTo>
                    <a:pt x="1978726" y="2399627"/>
                  </a:lnTo>
                  <a:lnTo>
                    <a:pt x="2015899" y="2374047"/>
                  </a:lnTo>
                  <a:lnTo>
                    <a:pt x="2052130" y="2347192"/>
                  </a:lnTo>
                  <a:lnTo>
                    <a:pt x="2087388" y="2319094"/>
                  </a:lnTo>
                  <a:lnTo>
                    <a:pt x="2121643" y="2289785"/>
                  </a:lnTo>
                  <a:lnTo>
                    <a:pt x="2154864" y="2259296"/>
                  </a:lnTo>
                  <a:lnTo>
                    <a:pt x="2187019" y="2227659"/>
                  </a:lnTo>
                  <a:lnTo>
                    <a:pt x="2218078" y="2194905"/>
                  </a:lnTo>
                  <a:lnTo>
                    <a:pt x="2248009" y="2161065"/>
                  </a:lnTo>
                  <a:lnTo>
                    <a:pt x="2276782" y="2126172"/>
                  </a:lnTo>
                  <a:lnTo>
                    <a:pt x="2304366" y="2090257"/>
                  </a:lnTo>
                  <a:lnTo>
                    <a:pt x="2330730" y="2053351"/>
                  </a:lnTo>
                  <a:lnTo>
                    <a:pt x="2355843" y="2015485"/>
                  </a:lnTo>
                  <a:lnTo>
                    <a:pt x="2379673" y="1976692"/>
                  </a:lnTo>
                  <a:lnTo>
                    <a:pt x="2402191" y="1937003"/>
                  </a:lnTo>
                  <a:lnTo>
                    <a:pt x="2423364" y="1896450"/>
                  </a:lnTo>
                  <a:lnTo>
                    <a:pt x="2443163" y="1855063"/>
                  </a:lnTo>
                  <a:lnTo>
                    <a:pt x="2461555" y="1812875"/>
                  </a:lnTo>
                  <a:lnTo>
                    <a:pt x="2478511" y="1769917"/>
                  </a:lnTo>
                  <a:lnTo>
                    <a:pt x="2493998" y="1726220"/>
                  </a:lnTo>
                  <a:lnTo>
                    <a:pt x="2507987" y="1681817"/>
                  </a:lnTo>
                  <a:lnTo>
                    <a:pt x="2520446" y="1636738"/>
                  </a:lnTo>
                  <a:lnTo>
                    <a:pt x="2531345" y="1591015"/>
                  </a:lnTo>
                  <a:lnTo>
                    <a:pt x="2540651" y="1544680"/>
                  </a:lnTo>
                  <a:lnTo>
                    <a:pt x="2548335" y="1497765"/>
                  </a:lnTo>
                  <a:lnTo>
                    <a:pt x="2554365" y="1450300"/>
                  </a:lnTo>
                  <a:lnTo>
                    <a:pt x="2558711" y="1402317"/>
                  </a:lnTo>
                  <a:lnTo>
                    <a:pt x="2561341" y="1353848"/>
                  </a:lnTo>
                  <a:lnTo>
                    <a:pt x="2562225" y="1304925"/>
                  </a:lnTo>
                  <a:lnTo>
                    <a:pt x="2561341" y="1256001"/>
                  </a:lnTo>
                  <a:lnTo>
                    <a:pt x="2558711" y="1207532"/>
                  </a:lnTo>
                  <a:lnTo>
                    <a:pt x="2554365" y="1159549"/>
                  </a:lnTo>
                  <a:lnTo>
                    <a:pt x="2548335" y="1112084"/>
                  </a:lnTo>
                  <a:lnTo>
                    <a:pt x="2540651" y="1065169"/>
                  </a:lnTo>
                  <a:lnTo>
                    <a:pt x="2531345" y="1018834"/>
                  </a:lnTo>
                  <a:lnTo>
                    <a:pt x="2520446" y="973111"/>
                  </a:lnTo>
                  <a:lnTo>
                    <a:pt x="2507987" y="928032"/>
                  </a:lnTo>
                  <a:lnTo>
                    <a:pt x="2493998" y="883629"/>
                  </a:lnTo>
                  <a:lnTo>
                    <a:pt x="2478511" y="839932"/>
                  </a:lnTo>
                  <a:lnTo>
                    <a:pt x="2461555" y="796974"/>
                  </a:lnTo>
                  <a:lnTo>
                    <a:pt x="2443163" y="754786"/>
                  </a:lnTo>
                  <a:lnTo>
                    <a:pt x="2423364" y="713399"/>
                  </a:lnTo>
                  <a:lnTo>
                    <a:pt x="2402191" y="672846"/>
                  </a:lnTo>
                  <a:lnTo>
                    <a:pt x="2379673" y="633157"/>
                  </a:lnTo>
                  <a:lnTo>
                    <a:pt x="2355843" y="594364"/>
                  </a:lnTo>
                  <a:lnTo>
                    <a:pt x="2330730" y="556498"/>
                  </a:lnTo>
                  <a:lnTo>
                    <a:pt x="2304366" y="519592"/>
                  </a:lnTo>
                  <a:lnTo>
                    <a:pt x="2276782" y="483677"/>
                  </a:lnTo>
                  <a:lnTo>
                    <a:pt x="2248009" y="448784"/>
                  </a:lnTo>
                  <a:lnTo>
                    <a:pt x="2218078" y="414944"/>
                  </a:lnTo>
                  <a:lnTo>
                    <a:pt x="2187019" y="382190"/>
                  </a:lnTo>
                  <a:lnTo>
                    <a:pt x="2154864" y="350553"/>
                  </a:lnTo>
                  <a:lnTo>
                    <a:pt x="2121643" y="320064"/>
                  </a:lnTo>
                  <a:lnTo>
                    <a:pt x="2087388" y="290755"/>
                  </a:lnTo>
                  <a:lnTo>
                    <a:pt x="2052130" y="262657"/>
                  </a:lnTo>
                  <a:lnTo>
                    <a:pt x="2015899" y="235802"/>
                  </a:lnTo>
                  <a:lnTo>
                    <a:pt x="1978726" y="210222"/>
                  </a:lnTo>
                  <a:lnTo>
                    <a:pt x="1940643" y="185948"/>
                  </a:lnTo>
                  <a:lnTo>
                    <a:pt x="1901680" y="163011"/>
                  </a:lnTo>
                  <a:lnTo>
                    <a:pt x="1861868" y="141444"/>
                  </a:lnTo>
                  <a:lnTo>
                    <a:pt x="1821239" y="121277"/>
                  </a:lnTo>
                  <a:lnTo>
                    <a:pt x="1779823" y="102542"/>
                  </a:lnTo>
                  <a:lnTo>
                    <a:pt x="1737651" y="85271"/>
                  </a:lnTo>
                  <a:lnTo>
                    <a:pt x="1694755" y="69495"/>
                  </a:lnTo>
                  <a:lnTo>
                    <a:pt x="1651164" y="55246"/>
                  </a:lnTo>
                  <a:lnTo>
                    <a:pt x="1606911" y="42555"/>
                  </a:lnTo>
                  <a:lnTo>
                    <a:pt x="1562025" y="31454"/>
                  </a:lnTo>
                  <a:lnTo>
                    <a:pt x="1516539" y="21974"/>
                  </a:lnTo>
                  <a:lnTo>
                    <a:pt x="1470483" y="14147"/>
                  </a:lnTo>
                  <a:lnTo>
                    <a:pt x="1423887" y="8005"/>
                  </a:lnTo>
                  <a:lnTo>
                    <a:pt x="1376783" y="3579"/>
                  </a:lnTo>
                  <a:lnTo>
                    <a:pt x="1329203" y="900"/>
                  </a:lnTo>
                  <a:lnTo>
                    <a:pt x="1281176" y="0"/>
                  </a:lnTo>
                  <a:close/>
                </a:path>
              </a:pathLst>
            </a:custGeom>
            <a:solidFill>
              <a:srgbClr val="364348"/>
            </a:solidFill>
          </p:spPr>
          <p:txBody>
            <a:bodyPr wrap="square" lIns="0" tIns="0" rIns="0" bIns="0" rtlCol="0"/>
            <a:lstStyle/>
            <a:p>
              <a:endParaRPr/>
            </a:p>
          </p:txBody>
        </p:sp>
        <p:sp>
          <p:nvSpPr>
            <p:cNvPr id="5" name="object 5"/>
            <p:cNvSpPr/>
            <p:nvPr/>
          </p:nvSpPr>
          <p:spPr>
            <a:xfrm>
              <a:off x="4276852" y="1695449"/>
              <a:ext cx="3638550" cy="3638550"/>
            </a:xfrm>
            <a:custGeom>
              <a:avLst/>
              <a:gdLst/>
              <a:ahLst/>
              <a:cxnLst/>
              <a:rect l="l" t="t" r="r" b="b"/>
              <a:pathLst>
                <a:path w="3638550" h="3638550">
                  <a:moveTo>
                    <a:pt x="3638283" y="1795106"/>
                  </a:moveTo>
                  <a:lnTo>
                    <a:pt x="3637000" y="1746796"/>
                  </a:lnTo>
                  <a:lnTo>
                    <a:pt x="3634448" y="1698536"/>
                  </a:lnTo>
                  <a:lnTo>
                    <a:pt x="3630599" y="1650326"/>
                  </a:lnTo>
                  <a:lnTo>
                    <a:pt x="3625469" y="1602219"/>
                  </a:lnTo>
                  <a:lnTo>
                    <a:pt x="3619055" y="1554226"/>
                  </a:lnTo>
                  <a:lnTo>
                    <a:pt x="3611372" y="1506385"/>
                  </a:lnTo>
                  <a:lnTo>
                    <a:pt x="3602393" y="1458709"/>
                  </a:lnTo>
                  <a:lnTo>
                    <a:pt x="3592131" y="1411224"/>
                  </a:lnTo>
                  <a:lnTo>
                    <a:pt x="3580600" y="1363980"/>
                  </a:lnTo>
                  <a:lnTo>
                    <a:pt x="3567773" y="1316977"/>
                  </a:lnTo>
                  <a:lnTo>
                    <a:pt x="3553676" y="1270254"/>
                  </a:lnTo>
                  <a:lnTo>
                    <a:pt x="3538296" y="1223822"/>
                  </a:lnTo>
                  <a:lnTo>
                    <a:pt x="3521621" y="1177734"/>
                  </a:lnTo>
                  <a:lnTo>
                    <a:pt x="3503676" y="1132001"/>
                  </a:lnTo>
                  <a:lnTo>
                    <a:pt x="3484448" y="1086637"/>
                  </a:lnTo>
                  <a:lnTo>
                    <a:pt x="3474199" y="1064183"/>
                  </a:lnTo>
                  <a:lnTo>
                    <a:pt x="3474199" y="1819275"/>
                  </a:lnTo>
                  <a:lnTo>
                    <a:pt x="3473526" y="1866900"/>
                  </a:lnTo>
                  <a:lnTo>
                    <a:pt x="3471468" y="1914486"/>
                  </a:lnTo>
                  <a:lnTo>
                    <a:pt x="3468039" y="1962023"/>
                  </a:lnTo>
                  <a:lnTo>
                    <a:pt x="3463252" y="2009457"/>
                  </a:lnTo>
                  <a:lnTo>
                    <a:pt x="3457092" y="2056765"/>
                  </a:lnTo>
                  <a:lnTo>
                    <a:pt x="3449561" y="2103932"/>
                  </a:lnTo>
                  <a:lnTo>
                    <a:pt x="3440671" y="2150910"/>
                  </a:lnTo>
                  <a:lnTo>
                    <a:pt x="3430409" y="2197671"/>
                  </a:lnTo>
                  <a:lnTo>
                    <a:pt x="3418763" y="2244191"/>
                  </a:lnTo>
                  <a:lnTo>
                    <a:pt x="3405771" y="2290432"/>
                  </a:lnTo>
                  <a:lnTo>
                    <a:pt x="3391395" y="2336368"/>
                  </a:lnTo>
                  <a:lnTo>
                    <a:pt x="3375660" y="2381974"/>
                  </a:lnTo>
                  <a:lnTo>
                    <a:pt x="3358540" y="2427211"/>
                  </a:lnTo>
                  <a:lnTo>
                    <a:pt x="3340062" y="2472055"/>
                  </a:lnTo>
                  <a:lnTo>
                    <a:pt x="3320211" y="2516454"/>
                  </a:lnTo>
                  <a:lnTo>
                    <a:pt x="3299002" y="2560409"/>
                  </a:lnTo>
                  <a:lnTo>
                    <a:pt x="3276422" y="2603868"/>
                  </a:lnTo>
                  <a:lnTo>
                    <a:pt x="3252470" y="2646807"/>
                  </a:lnTo>
                  <a:lnTo>
                    <a:pt x="3227247" y="2689021"/>
                  </a:lnTo>
                  <a:lnTo>
                    <a:pt x="3200908" y="2730322"/>
                  </a:lnTo>
                  <a:lnTo>
                    <a:pt x="3173450" y="2770670"/>
                  </a:lnTo>
                  <a:lnTo>
                    <a:pt x="3144913" y="2810052"/>
                  </a:lnTo>
                  <a:lnTo>
                    <a:pt x="3115322" y="2848483"/>
                  </a:lnTo>
                  <a:lnTo>
                    <a:pt x="3084703" y="2885910"/>
                  </a:lnTo>
                  <a:lnTo>
                    <a:pt x="3053080" y="2922346"/>
                  </a:lnTo>
                  <a:lnTo>
                    <a:pt x="3020479" y="2957753"/>
                  </a:lnTo>
                  <a:lnTo>
                    <a:pt x="2986925" y="2992145"/>
                  </a:lnTo>
                  <a:lnTo>
                    <a:pt x="2952458" y="3025483"/>
                  </a:lnTo>
                  <a:lnTo>
                    <a:pt x="2917101" y="3057753"/>
                  </a:lnTo>
                  <a:lnTo>
                    <a:pt x="2880868" y="3088944"/>
                  </a:lnTo>
                  <a:lnTo>
                    <a:pt x="2843784" y="3119043"/>
                  </a:lnTo>
                  <a:lnTo>
                    <a:pt x="2805887" y="3148038"/>
                  </a:lnTo>
                  <a:lnTo>
                    <a:pt x="2767203" y="3175901"/>
                  </a:lnTo>
                  <a:lnTo>
                    <a:pt x="2727756" y="3202622"/>
                  </a:lnTo>
                  <a:lnTo>
                    <a:pt x="2687574" y="3228200"/>
                  </a:lnTo>
                  <a:lnTo>
                    <a:pt x="2646680" y="3252597"/>
                  </a:lnTo>
                  <a:lnTo>
                    <a:pt x="2605087" y="3275825"/>
                  </a:lnTo>
                  <a:lnTo>
                    <a:pt x="2562860" y="3297834"/>
                  </a:lnTo>
                  <a:lnTo>
                    <a:pt x="2519984" y="3318637"/>
                  </a:lnTo>
                  <a:lnTo>
                    <a:pt x="2476512" y="3338207"/>
                  </a:lnTo>
                  <a:lnTo>
                    <a:pt x="2432456" y="3356533"/>
                  </a:lnTo>
                  <a:lnTo>
                    <a:pt x="2387854" y="3373590"/>
                  </a:lnTo>
                  <a:lnTo>
                    <a:pt x="2342718" y="3389376"/>
                  </a:lnTo>
                  <a:lnTo>
                    <a:pt x="2297087" y="3403866"/>
                  </a:lnTo>
                  <a:lnTo>
                    <a:pt x="2250986" y="3417049"/>
                  </a:lnTo>
                  <a:lnTo>
                    <a:pt x="2204428" y="3428911"/>
                  </a:lnTo>
                  <a:lnTo>
                    <a:pt x="2157463" y="3439439"/>
                  </a:lnTo>
                  <a:lnTo>
                    <a:pt x="2110105" y="3448608"/>
                  </a:lnTo>
                  <a:lnTo>
                    <a:pt x="2062365" y="3456406"/>
                  </a:lnTo>
                  <a:lnTo>
                    <a:pt x="2014296" y="3462820"/>
                  </a:lnTo>
                  <a:lnTo>
                    <a:pt x="1965909" y="3467836"/>
                  </a:lnTo>
                  <a:lnTo>
                    <a:pt x="1917242" y="3471443"/>
                  </a:lnTo>
                  <a:lnTo>
                    <a:pt x="1868309" y="3473615"/>
                  </a:lnTo>
                  <a:lnTo>
                    <a:pt x="1819148" y="3474339"/>
                  </a:lnTo>
                  <a:lnTo>
                    <a:pt x="1769973" y="3473615"/>
                  </a:lnTo>
                  <a:lnTo>
                    <a:pt x="1721040" y="3471443"/>
                  </a:lnTo>
                  <a:lnTo>
                    <a:pt x="1672374" y="3467836"/>
                  </a:lnTo>
                  <a:lnTo>
                    <a:pt x="1623987" y="3462820"/>
                  </a:lnTo>
                  <a:lnTo>
                    <a:pt x="1575917" y="3456406"/>
                  </a:lnTo>
                  <a:lnTo>
                    <a:pt x="1528191" y="3448608"/>
                  </a:lnTo>
                  <a:lnTo>
                    <a:pt x="1480820" y="3439439"/>
                  </a:lnTo>
                  <a:lnTo>
                    <a:pt x="1433855" y="3428911"/>
                  </a:lnTo>
                  <a:lnTo>
                    <a:pt x="1387297" y="3417049"/>
                  </a:lnTo>
                  <a:lnTo>
                    <a:pt x="1341196" y="3403866"/>
                  </a:lnTo>
                  <a:lnTo>
                    <a:pt x="1295565" y="3389376"/>
                  </a:lnTo>
                  <a:lnTo>
                    <a:pt x="1250442" y="3373590"/>
                  </a:lnTo>
                  <a:lnTo>
                    <a:pt x="1205826" y="3356533"/>
                  </a:lnTo>
                  <a:lnTo>
                    <a:pt x="1161770" y="3338207"/>
                  </a:lnTo>
                  <a:lnTo>
                    <a:pt x="1118298" y="3318637"/>
                  </a:lnTo>
                  <a:lnTo>
                    <a:pt x="1075436" y="3297834"/>
                  </a:lnTo>
                  <a:lnTo>
                    <a:pt x="1033195" y="3275825"/>
                  </a:lnTo>
                  <a:lnTo>
                    <a:pt x="991616" y="3252609"/>
                  </a:lnTo>
                  <a:lnTo>
                    <a:pt x="950709" y="3228200"/>
                  </a:lnTo>
                  <a:lnTo>
                    <a:pt x="910526" y="3202622"/>
                  </a:lnTo>
                  <a:lnTo>
                    <a:pt x="871080" y="3175901"/>
                  </a:lnTo>
                  <a:lnTo>
                    <a:pt x="832396" y="3148038"/>
                  </a:lnTo>
                  <a:lnTo>
                    <a:pt x="794499" y="3119043"/>
                  </a:lnTo>
                  <a:lnTo>
                    <a:pt x="757428" y="3088944"/>
                  </a:lnTo>
                  <a:lnTo>
                    <a:pt x="721182" y="3057753"/>
                  </a:lnTo>
                  <a:lnTo>
                    <a:pt x="685825" y="3025483"/>
                  </a:lnTo>
                  <a:lnTo>
                    <a:pt x="651357" y="2992145"/>
                  </a:lnTo>
                  <a:lnTo>
                    <a:pt x="617804" y="2957753"/>
                  </a:lnTo>
                  <a:lnTo>
                    <a:pt x="585203" y="2922346"/>
                  </a:lnTo>
                  <a:lnTo>
                    <a:pt x="553593" y="2885910"/>
                  </a:lnTo>
                  <a:lnTo>
                    <a:pt x="522960" y="2848483"/>
                  </a:lnTo>
                  <a:lnTo>
                    <a:pt x="493369" y="2810052"/>
                  </a:lnTo>
                  <a:lnTo>
                    <a:pt x="464832" y="2770670"/>
                  </a:lnTo>
                  <a:lnTo>
                    <a:pt x="437388" y="2730322"/>
                  </a:lnTo>
                  <a:lnTo>
                    <a:pt x="411035" y="2689021"/>
                  </a:lnTo>
                  <a:lnTo>
                    <a:pt x="385826" y="2646807"/>
                  </a:lnTo>
                  <a:lnTo>
                    <a:pt x="361861" y="2603868"/>
                  </a:lnTo>
                  <a:lnTo>
                    <a:pt x="339280" y="2560409"/>
                  </a:lnTo>
                  <a:lnTo>
                    <a:pt x="318071" y="2516454"/>
                  </a:lnTo>
                  <a:lnTo>
                    <a:pt x="298221" y="2472055"/>
                  </a:lnTo>
                  <a:lnTo>
                    <a:pt x="279742" y="2427211"/>
                  </a:lnTo>
                  <a:lnTo>
                    <a:pt x="262636" y="2381974"/>
                  </a:lnTo>
                  <a:lnTo>
                    <a:pt x="246888" y="2336368"/>
                  </a:lnTo>
                  <a:lnTo>
                    <a:pt x="232511" y="2290432"/>
                  </a:lnTo>
                  <a:lnTo>
                    <a:pt x="219519" y="2244191"/>
                  </a:lnTo>
                  <a:lnTo>
                    <a:pt x="207873" y="2197671"/>
                  </a:lnTo>
                  <a:lnTo>
                    <a:pt x="197612" y="2150910"/>
                  </a:lnTo>
                  <a:lnTo>
                    <a:pt x="188722" y="2103932"/>
                  </a:lnTo>
                  <a:lnTo>
                    <a:pt x="181190" y="2056765"/>
                  </a:lnTo>
                  <a:lnTo>
                    <a:pt x="175031" y="2009457"/>
                  </a:lnTo>
                  <a:lnTo>
                    <a:pt x="170243" y="1962023"/>
                  </a:lnTo>
                  <a:lnTo>
                    <a:pt x="166814" y="1914486"/>
                  </a:lnTo>
                  <a:lnTo>
                    <a:pt x="164757" y="1866900"/>
                  </a:lnTo>
                  <a:lnTo>
                    <a:pt x="164084" y="1819275"/>
                  </a:lnTo>
                  <a:lnTo>
                    <a:pt x="164757" y="1771662"/>
                  </a:lnTo>
                  <a:lnTo>
                    <a:pt x="166814" y="1724075"/>
                  </a:lnTo>
                  <a:lnTo>
                    <a:pt x="170243" y="1676539"/>
                  </a:lnTo>
                  <a:lnTo>
                    <a:pt x="175031" y="1629105"/>
                  </a:lnTo>
                  <a:lnTo>
                    <a:pt x="181190" y="1581797"/>
                  </a:lnTo>
                  <a:lnTo>
                    <a:pt x="188722" y="1534629"/>
                  </a:lnTo>
                  <a:lnTo>
                    <a:pt x="197612" y="1487652"/>
                  </a:lnTo>
                  <a:lnTo>
                    <a:pt x="207873" y="1440891"/>
                  </a:lnTo>
                  <a:lnTo>
                    <a:pt x="219519" y="1394371"/>
                  </a:lnTo>
                  <a:lnTo>
                    <a:pt x="232511" y="1348130"/>
                  </a:lnTo>
                  <a:lnTo>
                    <a:pt x="246888" y="1302194"/>
                  </a:lnTo>
                  <a:lnTo>
                    <a:pt x="262636" y="1256588"/>
                  </a:lnTo>
                  <a:lnTo>
                    <a:pt x="279742" y="1211351"/>
                  </a:lnTo>
                  <a:lnTo>
                    <a:pt x="298221" y="1166507"/>
                  </a:lnTo>
                  <a:lnTo>
                    <a:pt x="318071" y="1122108"/>
                  </a:lnTo>
                  <a:lnTo>
                    <a:pt x="339280" y="1078153"/>
                  </a:lnTo>
                  <a:lnTo>
                    <a:pt x="361861" y="1034694"/>
                  </a:lnTo>
                  <a:lnTo>
                    <a:pt x="385826" y="991743"/>
                  </a:lnTo>
                  <a:lnTo>
                    <a:pt x="411035" y="949540"/>
                  </a:lnTo>
                  <a:lnTo>
                    <a:pt x="437375" y="908240"/>
                  </a:lnTo>
                  <a:lnTo>
                    <a:pt x="464832" y="867892"/>
                  </a:lnTo>
                  <a:lnTo>
                    <a:pt x="493369" y="828509"/>
                  </a:lnTo>
                  <a:lnTo>
                    <a:pt x="522960" y="790079"/>
                  </a:lnTo>
                  <a:lnTo>
                    <a:pt x="553580" y="752652"/>
                  </a:lnTo>
                  <a:lnTo>
                    <a:pt x="585203" y="716216"/>
                  </a:lnTo>
                  <a:lnTo>
                    <a:pt x="617804" y="680808"/>
                  </a:lnTo>
                  <a:lnTo>
                    <a:pt x="651357" y="646417"/>
                  </a:lnTo>
                  <a:lnTo>
                    <a:pt x="685825" y="613079"/>
                  </a:lnTo>
                  <a:lnTo>
                    <a:pt x="721182" y="580809"/>
                  </a:lnTo>
                  <a:lnTo>
                    <a:pt x="757415" y="549617"/>
                  </a:lnTo>
                  <a:lnTo>
                    <a:pt x="794499" y="519518"/>
                  </a:lnTo>
                  <a:lnTo>
                    <a:pt x="832396" y="490524"/>
                  </a:lnTo>
                  <a:lnTo>
                    <a:pt x="871080" y="462661"/>
                  </a:lnTo>
                  <a:lnTo>
                    <a:pt x="910526" y="435940"/>
                  </a:lnTo>
                  <a:lnTo>
                    <a:pt x="950709" y="410362"/>
                  </a:lnTo>
                  <a:lnTo>
                    <a:pt x="991603" y="385953"/>
                  </a:lnTo>
                  <a:lnTo>
                    <a:pt x="1033195" y="362737"/>
                  </a:lnTo>
                  <a:lnTo>
                    <a:pt x="1075423" y="340728"/>
                  </a:lnTo>
                  <a:lnTo>
                    <a:pt x="1118298" y="319925"/>
                  </a:lnTo>
                  <a:lnTo>
                    <a:pt x="1161770" y="300355"/>
                  </a:lnTo>
                  <a:lnTo>
                    <a:pt x="1205826" y="282028"/>
                  </a:lnTo>
                  <a:lnTo>
                    <a:pt x="1250429" y="264972"/>
                  </a:lnTo>
                  <a:lnTo>
                    <a:pt x="1295565" y="249186"/>
                  </a:lnTo>
                  <a:lnTo>
                    <a:pt x="1341196" y="234696"/>
                  </a:lnTo>
                  <a:lnTo>
                    <a:pt x="1387297" y="221513"/>
                  </a:lnTo>
                  <a:lnTo>
                    <a:pt x="1433855" y="209651"/>
                  </a:lnTo>
                  <a:lnTo>
                    <a:pt x="1480820" y="199123"/>
                  </a:lnTo>
                  <a:lnTo>
                    <a:pt x="1528178" y="189953"/>
                  </a:lnTo>
                  <a:lnTo>
                    <a:pt x="1575917" y="182156"/>
                  </a:lnTo>
                  <a:lnTo>
                    <a:pt x="1623987" y="175742"/>
                  </a:lnTo>
                  <a:lnTo>
                    <a:pt x="1672374" y="170726"/>
                  </a:lnTo>
                  <a:lnTo>
                    <a:pt x="1721040" y="167119"/>
                  </a:lnTo>
                  <a:lnTo>
                    <a:pt x="1769973" y="164947"/>
                  </a:lnTo>
                  <a:lnTo>
                    <a:pt x="1819148" y="164211"/>
                  </a:lnTo>
                  <a:lnTo>
                    <a:pt x="1868309" y="164947"/>
                  </a:lnTo>
                  <a:lnTo>
                    <a:pt x="1917242" y="167119"/>
                  </a:lnTo>
                  <a:lnTo>
                    <a:pt x="1965909" y="170726"/>
                  </a:lnTo>
                  <a:lnTo>
                    <a:pt x="2014296" y="175742"/>
                  </a:lnTo>
                  <a:lnTo>
                    <a:pt x="2062365" y="182156"/>
                  </a:lnTo>
                  <a:lnTo>
                    <a:pt x="2110092" y="189953"/>
                  </a:lnTo>
                  <a:lnTo>
                    <a:pt x="2157463" y="199123"/>
                  </a:lnTo>
                  <a:lnTo>
                    <a:pt x="2204428" y="209651"/>
                  </a:lnTo>
                  <a:lnTo>
                    <a:pt x="2250986" y="221513"/>
                  </a:lnTo>
                  <a:lnTo>
                    <a:pt x="2297087" y="234696"/>
                  </a:lnTo>
                  <a:lnTo>
                    <a:pt x="2342718" y="249186"/>
                  </a:lnTo>
                  <a:lnTo>
                    <a:pt x="2387854" y="264972"/>
                  </a:lnTo>
                  <a:lnTo>
                    <a:pt x="2432456" y="282028"/>
                  </a:lnTo>
                  <a:lnTo>
                    <a:pt x="2476512" y="300355"/>
                  </a:lnTo>
                  <a:lnTo>
                    <a:pt x="2519984" y="319925"/>
                  </a:lnTo>
                  <a:lnTo>
                    <a:pt x="2562860" y="340728"/>
                  </a:lnTo>
                  <a:lnTo>
                    <a:pt x="2605087" y="362737"/>
                  </a:lnTo>
                  <a:lnTo>
                    <a:pt x="2646680" y="385953"/>
                  </a:lnTo>
                  <a:lnTo>
                    <a:pt x="2687574" y="410362"/>
                  </a:lnTo>
                  <a:lnTo>
                    <a:pt x="2727756" y="435940"/>
                  </a:lnTo>
                  <a:lnTo>
                    <a:pt x="2767203" y="462661"/>
                  </a:lnTo>
                  <a:lnTo>
                    <a:pt x="2805887" y="490524"/>
                  </a:lnTo>
                  <a:lnTo>
                    <a:pt x="2843784" y="519518"/>
                  </a:lnTo>
                  <a:lnTo>
                    <a:pt x="2880855" y="549617"/>
                  </a:lnTo>
                  <a:lnTo>
                    <a:pt x="2917101" y="580809"/>
                  </a:lnTo>
                  <a:lnTo>
                    <a:pt x="2952458" y="613079"/>
                  </a:lnTo>
                  <a:lnTo>
                    <a:pt x="2986925" y="646417"/>
                  </a:lnTo>
                  <a:lnTo>
                    <a:pt x="3020479" y="680808"/>
                  </a:lnTo>
                  <a:lnTo>
                    <a:pt x="3053080" y="716216"/>
                  </a:lnTo>
                  <a:lnTo>
                    <a:pt x="3084703" y="752652"/>
                  </a:lnTo>
                  <a:lnTo>
                    <a:pt x="3115322" y="790079"/>
                  </a:lnTo>
                  <a:lnTo>
                    <a:pt x="3144913" y="828509"/>
                  </a:lnTo>
                  <a:lnTo>
                    <a:pt x="3173450" y="867892"/>
                  </a:lnTo>
                  <a:lnTo>
                    <a:pt x="3200908" y="908240"/>
                  </a:lnTo>
                  <a:lnTo>
                    <a:pt x="3227247" y="949540"/>
                  </a:lnTo>
                  <a:lnTo>
                    <a:pt x="3252470" y="991743"/>
                  </a:lnTo>
                  <a:lnTo>
                    <a:pt x="3276422" y="1034694"/>
                  </a:lnTo>
                  <a:lnTo>
                    <a:pt x="3299002" y="1078153"/>
                  </a:lnTo>
                  <a:lnTo>
                    <a:pt x="3320211" y="1122108"/>
                  </a:lnTo>
                  <a:lnTo>
                    <a:pt x="3340062" y="1166507"/>
                  </a:lnTo>
                  <a:lnTo>
                    <a:pt x="3358540" y="1211351"/>
                  </a:lnTo>
                  <a:lnTo>
                    <a:pt x="3375660" y="1256588"/>
                  </a:lnTo>
                  <a:lnTo>
                    <a:pt x="3391395" y="1302194"/>
                  </a:lnTo>
                  <a:lnTo>
                    <a:pt x="3405771" y="1348130"/>
                  </a:lnTo>
                  <a:lnTo>
                    <a:pt x="3418763" y="1394371"/>
                  </a:lnTo>
                  <a:lnTo>
                    <a:pt x="3430409" y="1440891"/>
                  </a:lnTo>
                  <a:lnTo>
                    <a:pt x="3440671" y="1487652"/>
                  </a:lnTo>
                  <a:lnTo>
                    <a:pt x="3449561" y="1534629"/>
                  </a:lnTo>
                  <a:lnTo>
                    <a:pt x="3457092" y="1581797"/>
                  </a:lnTo>
                  <a:lnTo>
                    <a:pt x="3463252" y="1629105"/>
                  </a:lnTo>
                  <a:lnTo>
                    <a:pt x="3468039" y="1676539"/>
                  </a:lnTo>
                  <a:lnTo>
                    <a:pt x="3471468" y="1724075"/>
                  </a:lnTo>
                  <a:lnTo>
                    <a:pt x="3473526" y="1771662"/>
                  </a:lnTo>
                  <a:lnTo>
                    <a:pt x="3474199" y="1819275"/>
                  </a:lnTo>
                  <a:lnTo>
                    <a:pt x="3474199" y="1064183"/>
                  </a:lnTo>
                  <a:lnTo>
                    <a:pt x="3442144" y="997191"/>
                  </a:lnTo>
                  <a:lnTo>
                    <a:pt x="3419056" y="953135"/>
                  </a:lnTo>
                  <a:lnTo>
                    <a:pt x="3394710" y="909574"/>
                  </a:lnTo>
                  <a:lnTo>
                    <a:pt x="3369170" y="866711"/>
                  </a:lnTo>
                  <a:lnTo>
                    <a:pt x="3342563" y="824712"/>
                  </a:lnTo>
                  <a:lnTo>
                    <a:pt x="3314916" y="783590"/>
                  </a:lnTo>
                  <a:lnTo>
                    <a:pt x="3286252" y="743356"/>
                  </a:lnTo>
                  <a:lnTo>
                    <a:pt x="3256597" y="704024"/>
                  </a:lnTo>
                  <a:lnTo>
                    <a:pt x="3225965" y="665619"/>
                  </a:lnTo>
                  <a:lnTo>
                    <a:pt x="3194380" y="628142"/>
                  </a:lnTo>
                  <a:lnTo>
                    <a:pt x="3161868" y="591616"/>
                  </a:lnTo>
                  <a:lnTo>
                    <a:pt x="3128454" y="556044"/>
                  </a:lnTo>
                  <a:lnTo>
                    <a:pt x="3094164" y="521436"/>
                  </a:lnTo>
                  <a:lnTo>
                    <a:pt x="3059011" y="487832"/>
                  </a:lnTo>
                  <a:lnTo>
                    <a:pt x="3023019" y="455206"/>
                  </a:lnTo>
                  <a:lnTo>
                    <a:pt x="2986227" y="423608"/>
                  </a:lnTo>
                  <a:lnTo>
                    <a:pt x="2948635" y="393026"/>
                  </a:lnTo>
                  <a:lnTo>
                    <a:pt x="2910281" y="363474"/>
                  </a:lnTo>
                  <a:lnTo>
                    <a:pt x="2871178" y="334987"/>
                  </a:lnTo>
                  <a:lnTo>
                    <a:pt x="2831350" y="307555"/>
                  </a:lnTo>
                  <a:lnTo>
                    <a:pt x="2790837" y="281203"/>
                  </a:lnTo>
                  <a:lnTo>
                    <a:pt x="2749639" y="255943"/>
                  </a:lnTo>
                  <a:lnTo>
                    <a:pt x="2707792" y="231775"/>
                  </a:lnTo>
                  <a:lnTo>
                    <a:pt x="2665311" y="208737"/>
                  </a:lnTo>
                  <a:lnTo>
                    <a:pt x="2622232" y="186829"/>
                  </a:lnTo>
                  <a:lnTo>
                    <a:pt x="2578557" y="166052"/>
                  </a:lnTo>
                  <a:lnTo>
                    <a:pt x="2534335" y="146443"/>
                  </a:lnTo>
                  <a:lnTo>
                    <a:pt x="2489568" y="128003"/>
                  </a:lnTo>
                  <a:lnTo>
                    <a:pt x="2444280" y="110744"/>
                  </a:lnTo>
                  <a:lnTo>
                    <a:pt x="2398509" y="94678"/>
                  </a:lnTo>
                  <a:lnTo>
                    <a:pt x="2352268" y="79819"/>
                  </a:lnTo>
                  <a:lnTo>
                    <a:pt x="2305570" y="66192"/>
                  </a:lnTo>
                  <a:lnTo>
                    <a:pt x="2258453" y="53797"/>
                  </a:lnTo>
                  <a:lnTo>
                    <a:pt x="2210943" y="42646"/>
                  </a:lnTo>
                  <a:lnTo>
                    <a:pt x="2163051" y="32766"/>
                  </a:lnTo>
                  <a:lnTo>
                    <a:pt x="2114804" y="24155"/>
                  </a:lnTo>
                  <a:lnTo>
                    <a:pt x="2066226" y="16827"/>
                  </a:lnTo>
                  <a:lnTo>
                    <a:pt x="2017331" y="10807"/>
                  </a:lnTo>
                  <a:lnTo>
                    <a:pt x="1968157" y="6096"/>
                  </a:lnTo>
                  <a:lnTo>
                    <a:pt x="1918716" y="2717"/>
                  </a:lnTo>
                  <a:lnTo>
                    <a:pt x="1869033" y="685"/>
                  </a:lnTo>
                  <a:lnTo>
                    <a:pt x="1819148" y="0"/>
                  </a:lnTo>
                  <a:lnTo>
                    <a:pt x="1769249" y="685"/>
                  </a:lnTo>
                  <a:lnTo>
                    <a:pt x="1719567" y="2717"/>
                  </a:lnTo>
                  <a:lnTo>
                    <a:pt x="1670126" y="6096"/>
                  </a:lnTo>
                  <a:lnTo>
                    <a:pt x="1620951" y="10807"/>
                  </a:lnTo>
                  <a:lnTo>
                    <a:pt x="1572056" y="16827"/>
                  </a:lnTo>
                  <a:lnTo>
                    <a:pt x="1523479" y="24155"/>
                  </a:lnTo>
                  <a:lnTo>
                    <a:pt x="1475232" y="32766"/>
                  </a:lnTo>
                  <a:lnTo>
                    <a:pt x="1427340" y="42646"/>
                  </a:lnTo>
                  <a:lnTo>
                    <a:pt x="1379829" y="53797"/>
                  </a:lnTo>
                  <a:lnTo>
                    <a:pt x="1332712" y="66192"/>
                  </a:lnTo>
                  <a:lnTo>
                    <a:pt x="1286014" y="79819"/>
                  </a:lnTo>
                  <a:lnTo>
                    <a:pt x="1239774" y="94678"/>
                  </a:lnTo>
                  <a:lnTo>
                    <a:pt x="1194003" y="110744"/>
                  </a:lnTo>
                  <a:lnTo>
                    <a:pt x="1148715" y="128003"/>
                  </a:lnTo>
                  <a:lnTo>
                    <a:pt x="1103947" y="146443"/>
                  </a:lnTo>
                  <a:lnTo>
                    <a:pt x="1059726" y="166052"/>
                  </a:lnTo>
                  <a:lnTo>
                    <a:pt x="1016050" y="186829"/>
                  </a:lnTo>
                  <a:lnTo>
                    <a:pt x="972972" y="208737"/>
                  </a:lnTo>
                  <a:lnTo>
                    <a:pt x="930490" y="231775"/>
                  </a:lnTo>
                  <a:lnTo>
                    <a:pt x="888644" y="255943"/>
                  </a:lnTo>
                  <a:lnTo>
                    <a:pt x="847445" y="281203"/>
                  </a:lnTo>
                  <a:lnTo>
                    <a:pt x="806932" y="307555"/>
                  </a:lnTo>
                  <a:lnTo>
                    <a:pt x="767105" y="334987"/>
                  </a:lnTo>
                  <a:lnTo>
                    <a:pt x="728002" y="363474"/>
                  </a:lnTo>
                  <a:lnTo>
                    <a:pt x="689648" y="393026"/>
                  </a:lnTo>
                  <a:lnTo>
                    <a:pt x="652056" y="423608"/>
                  </a:lnTo>
                  <a:lnTo>
                    <a:pt x="615264" y="455206"/>
                  </a:lnTo>
                  <a:lnTo>
                    <a:pt x="579272" y="487832"/>
                  </a:lnTo>
                  <a:lnTo>
                    <a:pt x="544118" y="521436"/>
                  </a:lnTo>
                  <a:lnTo>
                    <a:pt x="509828" y="556044"/>
                  </a:lnTo>
                  <a:lnTo>
                    <a:pt x="476415" y="591616"/>
                  </a:lnTo>
                  <a:lnTo>
                    <a:pt x="443903" y="628142"/>
                  </a:lnTo>
                  <a:lnTo>
                    <a:pt x="412318" y="665619"/>
                  </a:lnTo>
                  <a:lnTo>
                    <a:pt x="381685" y="704024"/>
                  </a:lnTo>
                  <a:lnTo>
                    <a:pt x="352031" y="743356"/>
                  </a:lnTo>
                  <a:lnTo>
                    <a:pt x="323367" y="783590"/>
                  </a:lnTo>
                  <a:lnTo>
                    <a:pt x="295719" y="824712"/>
                  </a:lnTo>
                  <a:lnTo>
                    <a:pt x="269113" y="866711"/>
                  </a:lnTo>
                  <a:lnTo>
                    <a:pt x="243586" y="909574"/>
                  </a:lnTo>
                  <a:lnTo>
                    <a:pt x="219227" y="953135"/>
                  </a:lnTo>
                  <a:lnTo>
                    <a:pt x="196138" y="997191"/>
                  </a:lnTo>
                  <a:lnTo>
                    <a:pt x="174345" y="1041692"/>
                  </a:lnTo>
                  <a:lnTo>
                    <a:pt x="153835" y="1086637"/>
                  </a:lnTo>
                  <a:lnTo>
                    <a:pt x="134607" y="1132001"/>
                  </a:lnTo>
                  <a:lnTo>
                    <a:pt x="116662" y="1177734"/>
                  </a:lnTo>
                  <a:lnTo>
                    <a:pt x="99987" y="1223822"/>
                  </a:lnTo>
                  <a:lnTo>
                    <a:pt x="84607" y="1270254"/>
                  </a:lnTo>
                  <a:lnTo>
                    <a:pt x="70510" y="1316977"/>
                  </a:lnTo>
                  <a:lnTo>
                    <a:pt x="57683" y="1363980"/>
                  </a:lnTo>
                  <a:lnTo>
                    <a:pt x="46151" y="1411224"/>
                  </a:lnTo>
                  <a:lnTo>
                    <a:pt x="35890" y="1458709"/>
                  </a:lnTo>
                  <a:lnTo>
                    <a:pt x="26924" y="1506385"/>
                  </a:lnTo>
                  <a:lnTo>
                    <a:pt x="19227" y="1554226"/>
                  </a:lnTo>
                  <a:lnTo>
                    <a:pt x="12814" y="1602219"/>
                  </a:lnTo>
                  <a:lnTo>
                    <a:pt x="7683" y="1650326"/>
                  </a:lnTo>
                  <a:lnTo>
                    <a:pt x="3835" y="1698536"/>
                  </a:lnTo>
                  <a:lnTo>
                    <a:pt x="1282" y="1746796"/>
                  </a:lnTo>
                  <a:lnTo>
                    <a:pt x="0" y="1795106"/>
                  </a:lnTo>
                  <a:lnTo>
                    <a:pt x="0" y="1843430"/>
                  </a:lnTo>
                  <a:lnTo>
                    <a:pt x="1282" y="1891728"/>
                  </a:lnTo>
                  <a:lnTo>
                    <a:pt x="3835" y="1940001"/>
                  </a:lnTo>
                  <a:lnTo>
                    <a:pt x="7683" y="1988197"/>
                  </a:lnTo>
                  <a:lnTo>
                    <a:pt x="12814" y="2036305"/>
                  </a:lnTo>
                  <a:lnTo>
                    <a:pt x="19227" y="2084298"/>
                  </a:lnTo>
                  <a:lnTo>
                    <a:pt x="26924" y="2132139"/>
                  </a:lnTo>
                  <a:lnTo>
                    <a:pt x="35890" y="2179815"/>
                  </a:lnTo>
                  <a:lnTo>
                    <a:pt x="46151" y="2227288"/>
                  </a:lnTo>
                  <a:lnTo>
                    <a:pt x="57683" y="2274532"/>
                  </a:lnTo>
                  <a:lnTo>
                    <a:pt x="70510" y="2321534"/>
                  </a:lnTo>
                  <a:lnTo>
                    <a:pt x="84607" y="2368245"/>
                  </a:lnTo>
                  <a:lnTo>
                    <a:pt x="99987" y="2414663"/>
                  </a:lnTo>
                  <a:lnTo>
                    <a:pt x="116662" y="2460752"/>
                  </a:lnTo>
                  <a:lnTo>
                    <a:pt x="134607" y="2506484"/>
                  </a:lnTo>
                  <a:lnTo>
                    <a:pt x="153835" y="2551823"/>
                  </a:lnTo>
                  <a:lnTo>
                    <a:pt x="174345" y="2596769"/>
                  </a:lnTo>
                  <a:lnTo>
                    <a:pt x="196138" y="2641269"/>
                  </a:lnTo>
                  <a:lnTo>
                    <a:pt x="219227" y="2685300"/>
                  </a:lnTo>
                  <a:lnTo>
                    <a:pt x="243586" y="2728849"/>
                  </a:lnTo>
                  <a:lnTo>
                    <a:pt x="269113" y="2771737"/>
                  </a:lnTo>
                  <a:lnTo>
                    <a:pt x="295719" y="2813748"/>
                  </a:lnTo>
                  <a:lnTo>
                    <a:pt x="323367" y="2854883"/>
                  </a:lnTo>
                  <a:lnTo>
                    <a:pt x="352031" y="2895117"/>
                  </a:lnTo>
                  <a:lnTo>
                    <a:pt x="381685" y="2934449"/>
                  </a:lnTo>
                  <a:lnTo>
                    <a:pt x="412318" y="2972866"/>
                  </a:lnTo>
                  <a:lnTo>
                    <a:pt x="443903" y="3010344"/>
                  </a:lnTo>
                  <a:lnTo>
                    <a:pt x="476415" y="3046882"/>
                  </a:lnTo>
                  <a:lnTo>
                    <a:pt x="509828" y="3082467"/>
                  </a:lnTo>
                  <a:lnTo>
                    <a:pt x="544118" y="3117062"/>
                  </a:lnTo>
                  <a:lnTo>
                    <a:pt x="579272" y="3150692"/>
                  </a:lnTo>
                  <a:lnTo>
                    <a:pt x="615264" y="3183305"/>
                  </a:lnTo>
                  <a:lnTo>
                    <a:pt x="652056" y="3214916"/>
                  </a:lnTo>
                  <a:lnTo>
                    <a:pt x="689648" y="3245510"/>
                  </a:lnTo>
                  <a:lnTo>
                    <a:pt x="728002" y="3275050"/>
                  </a:lnTo>
                  <a:lnTo>
                    <a:pt x="767105" y="3303549"/>
                  </a:lnTo>
                  <a:lnTo>
                    <a:pt x="806932" y="3330981"/>
                  </a:lnTo>
                  <a:lnTo>
                    <a:pt x="847445" y="3357346"/>
                  </a:lnTo>
                  <a:lnTo>
                    <a:pt x="888644" y="3382607"/>
                  </a:lnTo>
                  <a:lnTo>
                    <a:pt x="930490" y="3406775"/>
                  </a:lnTo>
                  <a:lnTo>
                    <a:pt x="972972" y="3429812"/>
                  </a:lnTo>
                  <a:lnTo>
                    <a:pt x="1016050" y="3451733"/>
                  </a:lnTo>
                  <a:lnTo>
                    <a:pt x="1059726" y="3472497"/>
                  </a:lnTo>
                  <a:lnTo>
                    <a:pt x="1103947" y="3492106"/>
                  </a:lnTo>
                  <a:lnTo>
                    <a:pt x="1148715" y="3510559"/>
                  </a:lnTo>
                  <a:lnTo>
                    <a:pt x="1194003" y="3527818"/>
                  </a:lnTo>
                  <a:lnTo>
                    <a:pt x="1239774" y="3543884"/>
                  </a:lnTo>
                  <a:lnTo>
                    <a:pt x="1286014" y="3558743"/>
                  </a:lnTo>
                  <a:lnTo>
                    <a:pt x="1332712" y="3572370"/>
                  </a:lnTo>
                  <a:lnTo>
                    <a:pt x="1379829" y="3584765"/>
                  </a:lnTo>
                  <a:lnTo>
                    <a:pt x="1427340" y="3595916"/>
                  </a:lnTo>
                  <a:lnTo>
                    <a:pt x="1475232" y="3605796"/>
                  </a:lnTo>
                  <a:lnTo>
                    <a:pt x="1523479" y="3614407"/>
                  </a:lnTo>
                  <a:lnTo>
                    <a:pt x="1572056" y="3621735"/>
                  </a:lnTo>
                  <a:lnTo>
                    <a:pt x="1620951" y="3627755"/>
                  </a:lnTo>
                  <a:lnTo>
                    <a:pt x="1670126" y="3632466"/>
                  </a:lnTo>
                  <a:lnTo>
                    <a:pt x="1719567" y="3635845"/>
                  </a:lnTo>
                  <a:lnTo>
                    <a:pt x="1769249" y="3637877"/>
                  </a:lnTo>
                  <a:lnTo>
                    <a:pt x="1819148" y="3638550"/>
                  </a:lnTo>
                  <a:lnTo>
                    <a:pt x="1869033" y="3637877"/>
                  </a:lnTo>
                  <a:lnTo>
                    <a:pt x="1918716" y="3635845"/>
                  </a:lnTo>
                  <a:lnTo>
                    <a:pt x="1968157" y="3632466"/>
                  </a:lnTo>
                  <a:lnTo>
                    <a:pt x="2017331" y="3627755"/>
                  </a:lnTo>
                  <a:lnTo>
                    <a:pt x="2066226" y="3621735"/>
                  </a:lnTo>
                  <a:lnTo>
                    <a:pt x="2114804" y="3614407"/>
                  </a:lnTo>
                  <a:lnTo>
                    <a:pt x="2163051" y="3605796"/>
                  </a:lnTo>
                  <a:lnTo>
                    <a:pt x="2210943" y="3595916"/>
                  </a:lnTo>
                  <a:lnTo>
                    <a:pt x="2258453" y="3584765"/>
                  </a:lnTo>
                  <a:lnTo>
                    <a:pt x="2305570" y="3572370"/>
                  </a:lnTo>
                  <a:lnTo>
                    <a:pt x="2352268" y="3558743"/>
                  </a:lnTo>
                  <a:lnTo>
                    <a:pt x="2398509" y="3543884"/>
                  </a:lnTo>
                  <a:lnTo>
                    <a:pt x="2444280" y="3527818"/>
                  </a:lnTo>
                  <a:lnTo>
                    <a:pt x="2489568" y="3510559"/>
                  </a:lnTo>
                  <a:lnTo>
                    <a:pt x="2534335" y="3492106"/>
                  </a:lnTo>
                  <a:lnTo>
                    <a:pt x="2578557" y="3472497"/>
                  </a:lnTo>
                  <a:lnTo>
                    <a:pt x="2622232" y="3451733"/>
                  </a:lnTo>
                  <a:lnTo>
                    <a:pt x="2665311" y="3429812"/>
                  </a:lnTo>
                  <a:lnTo>
                    <a:pt x="2707792" y="3406775"/>
                  </a:lnTo>
                  <a:lnTo>
                    <a:pt x="2749639" y="3382607"/>
                  </a:lnTo>
                  <a:lnTo>
                    <a:pt x="2790837" y="3357346"/>
                  </a:lnTo>
                  <a:lnTo>
                    <a:pt x="2831350" y="3330981"/>
                  </a:lnTo>
                  <a:lnTo>
                    <a:pt x="2871178" y="3303549"/>
                  </a:lnTo>
                  <a:lnTo>
                    <a:pt x="2910281" y="3275050"/>
                  </a:lnTo>
                  <a:lnTo>
                    <a:pt x="2948635" y="3245510"/>
                  </a:lnTo>
                  <a:lnTo>
                    <a:pt x="2986227" y="3214916"/>
                  </a:lnTo>
                  <a:lnTo>
                    <a:pt x="3023019" y="3183305"/>
                  </a:lnTo>
                  <a:lnTo>
                    <a:pt x="3059011" y="3150692"/>
                  </a:lnTo>
                  <a:lnTo>
                    <a:pt x="3094164" y="3117062"/>
                  </a:lnTo>
                  <a:lnTo>
                    <a:pt x="3128454" y="3082467"/>
                  </a:lnTo>
                  <a:lnTo>
                    <a:pt x="3161868" y="3046882"/>
                  </a:lnTo>
                  <a:lnTo>
                    <a:pt x="3194380" y="3010344"/>
                  </a:lnTo>
                  <a:lnTo>
                    <a:pt x="3225965" y="2972866"/>
                  </a:lnTo>
                  <a:lnTo>
                    <a:pt x="3256597" y="2934449"/>
                  </a:lnTo>
                  <a:lnTo>
                    <a:pt x="3286252" y="2895117"/>
                  </a:lnTo>
                  <a:lnTo>
                    <a:pt x="3314916" y="2854883"/>
                  </a:lnTo>
                  <a:lnTo>
                    <a:pt x="3342563" y="2813748"/>
                  </a:lnTo>
                  <a:lnTo>
                    <a:pt x="3369170" y="2771737"/>
                  </a:lnTo>
                  <a:lnTo>
                    <a:pt x="3394710" y="2728849"/>
                  </a:lnTo>
                  <a:lnTo>
                    <a:pt x="3419056" y="2685300"/>
                  </a:lnTo>
                  <a:lnTo>
                    <a:pt x="3442144" y="2641269"/>
                  </a:lnTo>
                  <a:lnTo>
                    <a:pt x="3463937" y="2596769"/>
                  </a:lnTo>
                  <a:lnTo>
                    <a:pt x="3484448" y="2551823"/>
                  </a:lnTo>
                  <a:lnTo>
                    <a:pt x="3503676" y="2506484"/>
                  </a:lnTo>
                  <a:lnTo>
                    <a:pt x="3521621" y="2460752"/>
                  </a:lnTo>
                  <a:lnTo>
                    <a:pt x="3538296" y="2414663"/>
                  </a:lnTo>
                  <a:lnTo>
                    <a:pt x="3553676" y="2368245"/>
                  </a:lnTo>
                  <a:lnTo>
                    <a:pt x="3567773" y="2321534"/>
                  </a:lnTo>
                  <a:lnTo>
                    <a:pt x="3580600" y="2274532"/>
                  </a:lnTo>
                  <a:lnTo>
                    <a:pt x="3592131" y="2227288"/>
                  </a:lnTo>
                  <a:lnTo>
                    <a:pt x="3602393" y="2179815"/>
                  </a:lnTo>
                  <a:lnTo>
                    <a:pt x="3611372" y="2132139"/>
                  </a:lnTo>
                  <a:lnTo>
                    <a:pt x="3619055" y="2084298"/>
                  </a:lnTo>
                  <a:lnTo>
                    <a:pt x="3625469" y="2036305"/>
                  </a:lnTo>
                  <a:lnTo>
                    <a:pt x="3630599" y="1988197"/>
                  </a:lnTo>
                  <a:lnTo>
                    <a:pt x="3634448" y="1940001"/>
                  </a:lnTo>
                  <a:lnTo>
                    <a:pt x="3637000" y="1891728"/>
                  </a:lnTo>
                  <a:lnTo>
                    <a:pt x="3638283" y="1843430"/>
                  </a:lnTo>
                  <a:lnTo>
                    <a:pt x="3638283" y="1795106"/>
                  </a:lnTo>
                  <a:close/>
                </a:path>
              </a:pathLst>
            </a:custGeom>
            <a:solidFill>
              <a:srgbClr val="F1F1F1"/>
            </a:solidFill>
          </p:spPr>
          <p:txBody>
            <a:bodyPr wrap="square" lIns="0" tIns="0" rIns="0" bIns="0" rtlCol="0"/>
            <a:lstStyle/>
            <a:p>
              <a:endParaRPr/>
            </a:p>
          </p:txBody>
        </p:sp>
      </p:grpSp>
      <p:sp>
        <p:nvSpPr>
          <p:cNvPr id="6" name="object 6"/>
          <p:cNvSpPr txBox="1"/>
          <p:nvPr/>
        </p:nvSpPr>
        <p:spPr>
          <a:xfrm>
            <a:off x="7312406" y="5548629"/>
            <a:ext cx="2385060" cy="1000760"/>
          </a:xfrm>
          <a:prstGeom prst="rect">
            <a:avLst/>
          </a:prstGeom>
        </p:spPr>
        <p:txBody>
          <a:bodyPr vert="horz" wrap="square" lIns="0" tIns="7620" rIns="0" bIns="0" rtlCol="0">
            <a:spAutoFit/>
          </a:bodyPr>
          <a:lstStyle/>
          <a:p>
            <a:pPr marL="12065" marR="5080" indent="-635" algn="ctr">
              <a:lnSpc>
                <a:spcPct val="103600"/>
              </a:lnSpc>
              <a:spcBef>
                <a:spcPts val="60"/>
              </a:spcBef>
            </a:pPr>
            <a:r>
              <a:rPr sz="1550" b="1" spc="5" dirty="0">
                <a:solidFill>
                  <a:srgbClr val="5B5B5B"/>
                </a:solidFill>
                <a:latin typeface="Roboto"/>
                <a:cs typeface="Roboto"/>
              </a:rPr>
              <a:t>Utilize </a:t>
            </a:r>
            <a:r>
              <a:rPr sz="1550" b="1" spc="15" dirty="0">
                <a:solidFill>
                  <a:srgbClr val="5B5B5B"/>
                </a:solidFill>
                <a:latin typeface="Roboto"/>
                <a:cs typeface="Roboto"/>
              </a:rPr>
              <a:t>Python, </a:t>
            </a:r>
            <a:r>
              <a:rPr sz="1550" b="1" spc="60" dirty="0">
                <a:solidFill>
                  <a:srgbClr val="5B5B5B"/>
                </a:solidFill>
                <a:latin typeface="Roboto"/>
                <a:cs typeface="Roboto"/>
              </a:rPr>
              <a:t>Powe</a:t>
            </a:r>
            <a:r>
              <a:rPr lang="en-US" sz="1550" b="1" spc="60" dirty="0">
                <a:solidFill>
                  <a:srgbClr val="5B5B5B"/>
                </a:solidFill>
                <a:latin typeface="Roboto"/>
                <a:cs typeface="Roboto"/>
              </a:rPr>
              <a:t>r</a:t>
            </a:r>
            <a:r>
              <a:rPr sz="1550" b="1" spc="60" dirty="0">
                <a:solidFill>
                  <a:srgbClr val="5B5B5B"/>
                </a:solidFill>
                <a:latin typeface="Roboto"/>
                <a:cs typeface="Roboto"/>
              </a:rPr>
              <a:t> </a:t>
            </a:r>
            <a:r>
              <a:rPr sz="1550" b="1" spc="10" dirty="0">
                <a:solidFill>
                  <a:srgbClr val="5B5B5B"/>
                </a:solidFill>
                <a:latin typeface="Roboto"/>
                <a:cs typeface="Roboto"/>
              </a:rPr>
              <a:t>BI, </a:t>
            </a:r>
            <a:r>
              <a:rPr sz="1550" b="1" spc="15" dirty="0">
                <a:solidFill>
                  <a:srgbClr val="5B5B5B"/>
                </a:solidFill>
                <a:latin typeface="Roboto"/>
                <a:cs typeface="Roboto"/>
              </a:rPr>
              <a:t> </a:t>
            </a:r>
            <a:r>
              <a:rPr sz="1550" b="1" spc="30" dirty="0">
                <a:solidFill>
                  <a:srgbClr val="5B5B5B"/>
                </a:solidFill>
                <a:latin typeface="Roboto"/>
                <a:cs typeface="Roboto"/>
              </a:rPr>
              <a:t>and</a:t>
            </a:r>
            <a:r>
              <a:rPr sz="1550" b="1" spc="-15" dirty="0">
                <a:solidFill>
                  <a:srgbClr val="5B5B5B"/>
                </a:solidFill>
                <a:latin typeface="Roboto"/>
                <a:cs typeface="Roboto"/>
              </a:rPr>
              <a:t> </a:t>
            </a:r>
            <a:r>
              <a:rPr sz="1550" b="1" spc="25" dirty="0">
                <a:solidFill>
                  <a:srgbClr val="5B5B5B"/>
                </a:solidFill>
                <a:latin typeface="Roboto"/>
                <a:cs typeface="Roboto"/>
              </a:rPr>
              <a:t>scikit-lea</a:t>
            </a:r>
            <a:r>
              <a:rPr lang="en-US" sz="1550" b="1" spc="25" dirty="0">
                <a:solidFill>
                  <a:srgbClr val="5B5B5B"/>
                </a:solidFill>
                <a:latin typeface="Roboto"/>
                <a:cs typeface="Roboto"/>
              </a:rPr>
              <a:t>r</a:t>
            </a:r>
            <a:r>
              <a:rPr sz="1550" b="1" spc="25" dirty="0">
                <a:solidFill>
                  <a:srgbClr val="5B5B5B"/>
                </a:solidFill>
                <a:latin typeface="Roboto"/>
                <a:cs typeface="Roboto"/>
              </a:rPr>
              <a:t>n</a:t>
            </a:r>
            <a:r>
              <a:rPr sz="1550" b="1" spc="-15" dirty="0">
                <a:solidFill>
                  <a:srgbClr val="5B5B5B"/>
                </a:solidFill>
                <a:latin typeface="Roboto"/>
                <a:cs typeface="Roboto"/>
              </a:rPr>
              <a:t> </a:t>
            </a:r>
            <a:r>
              <a:rPr sz="1550" b="1" spc="75" dirty="0">
                <a:solidFill>
                  <a:srgbClr val="5B5B5B"/>
                </a:solidFill>
                <a:latin typeface="Roboto"/>
                <a:cs typeface="Roboto"/>
              </a:rPr>
              <a:t>fo</a:t>
            </a:r>
            <a:r>
              <a:rPr lang="en-US" sz="1550" b="1" spc="75" dirty="0">
                <a:solidFill>
                  <a:srgbClr val="5B5B5B"/>
                </a:solidFill>
                <a:latin typeface="Roboto"/>
                <a:cs typeface="Roboto"/>
              </a:rPr>
              <a:t>r</a:t>
            </a:r>
            <a:r>
              <a:rPr sz="1550" b="1" spc="-10" dirty="0">
                <a:solidFill>
                  <a:srgbClr val="5B5B5B"/>
                </a:solidFill>
                <a:latin typeface="Roboto"/>
                <a:cs typeface="Roboto"/>
              </a:rPr>
              <a:t> </a:t>
            </a:r>
            <a:r>
              <a:rPr sz="1550" b="1" spc="25" dirty="0">
                <a:solidFill>
                  <a:srgbClr val="5B5B5B"/>
                </a:solidFill>
                <a:latin typeface="Roboto"/>
                <a:cs typeface="Roboto"/>
              </a:rPr>
              <a:t>model </a:t>
            </a:r>
            <a:r>
              <a:rPr sz="1550" b="1" spc="-370" dirty="0">
                <a:solidFill>
                  <a:srgbClr val="5B5B5B"/>
                </a:solidFill>
                <a:latin typeface="Roboto"/>
                <a:cs typeface="Roboto"/>
              </a:rPr>
              <a:t> </a:t>
            </a:r>
            <a:r>
              <a:rPr sz="1550" b="1" spc="30" dirty="0">
                <a:solidFill>
                  <a:srgbClr val="5B5B5B"/>
                </a:solidFill>
                <a:latin typeface="Roboto"/>
                <a:cs typeface="Roboto"/>
              </a:rPr>
              <a:t>development and </a:t>
            </a:r>
            <a:r>
              <a:rPr sz="1550" b="1" spc="35" dirty="0">
                <a:solidFill>
                  <a:srgbClr val="5B5B5B"/>
                </a:solidFill>
                <a:latin typeface="Roboto"/>
                <a:cs typeface="Roboto"/>
              </a:rPr>
              <a:t> dashboa</a:t>
            </a:r>
            <a:r>
              <a:rPr lang="en-US" sz="1550" b="1" spc="35" dirty="0">
                <a:solidFill>
                  <a:srgbClr val="5B5B5B"/>
                </a:solidFill>
                <a:latin typeface="Roboto"/>
                <a:cs typeface="Roboto"/>
              </a:rPr>
              <a:t>r</a:t>
            </a:r>
            <a:r>
              <a:rPr sz="1550" b="1" spc="35" dirty="0">
                <a:solidFill>
                  <a:srgbClr val="5B5B5B"/>
                </a:solidFill>
                <a:latin typeface="Roboto"/>
                <a:cs typeface="Roboto"/>
              </a:rPr>
              <a:t>d</a:t>
            </a:r>
            <a:r>
              <a:rPr sz="1550" b="1" spc="-5" dirty="0">
                <a:solidFill>
                  <a:srgbClr val="5B5B5B"/>
                </a:solidFill>
                <a:latin typeface="Roboto"/>
                <a:cs typeface="Roboto"/>
              </a:rPr>
              <a:t> </a:t>
            </a:r>
            <a:r>
              <a:rPr sz="1550" b="1" spc="35" dirty="0">
                <a:solidFill>
                  <a:srgbClr val="5B5B5B"/>
                </a:solidFill>
                <a:latin typeface="Roboto"/>
                <a:cs typeface="Roboto"/>
              </a:rPr>
              <a:t>c</a:t>
            </a:r>
            <a:r>
              <a:rPr lang="en-US" sz="1550" b="1" spc="35" dirty="0">
                <a:solidFill>
                  <a:srgbClr val="5B5B5B"/>
                </a:solidFill>
                <a:latin typeface="Roboto"/>
                <a:cs typeface="Roboto"/>
              </a:rPr>
              <a:t>r</a:t>
            </a:r>
            <a:r>
              <a:rPr sz="1550" b="1" spc="35" dirty="0">
                <a:solidFill>
                  <a:srgbClr val="5B5B5B"/>
                </a:solidFill>
                <a:latin typeface="Roboto"/>
                <a:cs typeface="Roboto"/>
              </a:rPr>
              <a:t>eation.</a:t>
            </a:r>
            <a:endParaRPr sz="1550" dirty="0">
              <a:latin typeface="Roboto"/>
              <a:cs typeface="Roboto"/>
            </a:endParaRPr>
          </a:p>
        </p:txBody>
      </p:sp>
      <p:sp>
        <p:nvSpPr>
          <p:cNvPr id="7" name="object 7"/>
          <p:cNvSpPr txBox="1"/>
          <p:nvPr/>
        </p:nvSpPr>
        <p:spPr>
          <a:xfrm>
            <a:off x="8181340" y="3416998"/>
            <a:ext cx="2324100" cy="1000125"/>
          </a:xfrm>
          <a:prstGeom prst="rect">
            <a:avLst/>
          </a:prstGeom>
        </p:spPr>
        <p:txBody>
          <a:bodyPr vert="horz" wrap="square" lIns="0" tIns="7620" rIns="0" bIns="0" rtlCol="0">
            <a:spAutoFit/>
          </a:bodyPr>
          <a:lstStyle/>
          <a:p>
            <a:pPr marL="12700" marR="5080" algn="ctr">
              <a:lnSpc>
                <a:spcPct val="103600"/>
              </a:lnSpc>
              <a:spcBef>
                <a:spcPts val="60"/>
              </a:spcBef>
            </a:pPr>
            <a:r>
              <a:rPr sz="1550" b="1" spc="45" dirty="0">
                <a:solidFill>
                  <a:srgbClr val="5B5B5B"/>
                </a:solidFill>
                <a:latin typeface="Roboto"/>
                <a:cs typeface="Roboto"/>
              </a:rPr>
              <a:t>Accu</a:t>
            </a:r>
            <a:r>
              <a:rPr lang="en-US" sz="1550" b="1" spc="45" dirty="0">
                <a:solidFill>
                  <a:srgbClr val="5B5B5B"/>
                </a:solidFill>
                <a:latin typeface="Roboto"/>
                <a:cs typeface="Roboto"/>
              </a:rPr>
              <a:t>r</a:t>
            </a:r>
            <a:r>
              <a:rPr sz="1550" b="1" spc="45" dirty="0">
                <a:solidFill>
                  <a:srgbClr val="5B5B5B"/>
                </a:solidFill>
                <a:latin typeface="Roboto"/>
                <a:cs typeface="Roboto"/>
              </a:rPr>
              <a:t>ate </a:t>
            </a:r>
            <a:r>
              <a:rPr sz="1550" b="1" spc="30" dirty="0">
                <a:solidFill>
                  <a:srgbClr val="5B5B5B"/>
                </a:solidFill>
                <a:latin typeface="Roboto"/>
                <a:cs typeface="Roboto"/>
              </a:rPr>
              <a:t>p</a:t>
            </a:r>
            <a:r>
              <a:rPr lang="en-US" sz="1550" b="1" spc="30" dirty="0">
                <a:solidFill>
                  <a:srgbClr val="5B5B5B"/>
                </a:solidFill>
                <a:latin typeface="Roboto"/>
                <a:cs typeface="Roboto"/>
              </a:rPr>
              <a:t>r</a:t>
            </a:r>
            <a:r>
              <a:rPr sz="1550" b="1" spc="30" dirty="0">
                <a:solidFill>
                  <a:srgbClr val="5B5B5B"/>
                </a:solidFill>
                <a:latin typeface="Roboto"/>
                <a:cs typeface="Roboto"/>
              </a:rPr>
              <a:t>edictions and </a:t>
            </a:r>
            <a:r>
              <a:rPr sz="1550" b="1" spc="-375" dirty="0">
                <a:solidFill>
                  <a:srgbClr val="5B5B5B"/>
                </a:solidFill>
                <a:latin typeface="Roboto"/>
                <a:cs typeface="Roboto"/>
              </a:rPr>
              <a:t> </a:t>
            </a:r>
            <a:r>
              <a:rPr sz="1550" b="1" spc="20" dirty="0">
                <a:solidFill>
                  <a:srgbClr val="5B5B5B"/>
                </a:solidFill>
                <a:latin typeface="Roboto"/>
                <a:cs typeface="Roboto"/>
              </a:rPr>
              <a:t>impactful </a:t>
            </a:r>
            <a:r>
              <a:rPr sz="1550" b="1" spc="35" dirty="0">
                <a:solidFill>
                  <a:srgbClr val="5B5B5B"/>
                </a:solidFill>
                <a:latin typeface="Roboto"/>
                <a:cs typeface="Roboto"/>
              </a:rPr>
              <a:t>dashboa</a:t>
            </a:r>
            <a:r>
              <a:rPr lang="en-US" sz="1550" b="1" spc="35" dirty="0">
                <a:solidFill>
                  <a:srgbClr val="5B5B5B"/>
                </a:solidFill>
                <a:latin typeface="Roboto"/>
                <a:cs typeface="Roboto"/>
              </a:rPr>
              <a:t>r</a:t>
            </a:r>
            <a:r>
              <a:rPr sz="1550" b="1" spc="35" dirty="0">
                <a:solidFill>
                  <a:srgbClr val="5B5B5B"/>
                </a:solidFill>
                <a:latin typeface="Roboto"/>
                <a:cs typeface="Roboto"/>
              </a:rPr>
              <a:t>d </a:t>
            </a:r>
            <a:r>
              <a:rPr sz="1550" b="1" spc="40" dirty="0">
                <a:solidFill>
                  <a:srgbClr val="5B5B5B"/>
                </a:solidFill>
                <a:latin typeface="Roboto"/>
                <a:cs typeface="Roboto"/>
              </a:rPr>
              <a:t> </a:t>
            </a:r>
            <a:r>
              <a:rPr sz="1550" b="1" spc="30" dirty="0">
                <a:solidFill>
                  <a:srgbClr val="5B5B5B"/>
                </a:solidFill>
                <a:latin typeface="Roboto"/>
                <a:cs typeface="Roboto"/>
              </a:rPr>
              <a:t>usage </a:t>
            </a:r>
            <a:r>
              <a:rPr sz="1550" b="1" spc="50" dirty="0">
                <a:solidFill>
                  <a:srgbClr val="5B5B5B"/>
                </a:solidFill>
                <a:latin typeface="Roboto"/>
                <a:cs typeface="Roboto"/>
              </a:rPr>
              <a:t>fo</a:t>
            </a:r>
            <a:r>
              <a:rPr lang="en-US" sz="1550" b="1" spc="50" dirty="0">
                <a:solidFill>
                  <a:srgbClr val="5B5B5B"/>
                </a:solidFill>
                <a:latin typeface="Roboto"/>
                <a:cs typeface="Roboto"/>
              </a:rPr>
              <a:t>r</a:t>
            </a:r>
            <a:r>
              <a:rPr sz="1550" b="1" spc="50" dirty="0">
                <a:solidFill>
                  <a:srgbClr val="5B5B5B"/>
                </a:solidFill>
                <a:latin typeface="Roboto"/>
                <a:cs typeface="Roboto"/>
              </a:rPr>
              <a:t> </a:t>
            </a:r>
            <a:r>
              <a:rPr sz="1550" b="1" spc="20" dirty="0">
                <a:solidFill>
                  <a:srgbClr val="5B5B5B"/>
                </a:solidFill>
                <a:latin typeface="Roboto"/>
                <a:cs typeface="Roboto"/>
              </a:rPr>
              <a:t>decision- </a:t>
            </a:r>
            <a:r>
              <a:rPr sz="1550" b="1" spc="25" dirty="0">
                <a:solidFill>
                  <a:srgbClr val="5B5B5B"/>
                </a:solidFill>
                <a:latin typeface="Roboto"/>
                <a:cs typeface="Roboto"/>
              </a:rPr>
              <a:t> making</a:t>
            </a:r>
            <a:endParaRPr sz="1550" dirty="0">
              <a:latin typeface="Roboto"/>
              <a:cs typeface="Roboto"/>
            </a:endParaRPr>
          </a:p>
        </p:txBody>
      </p:sp>
      <p:sp>
        <p:nvSpPr>
          <p:cNvPr id="8" name="object 8"/>
          <p:cNvSpPr txBox="1"/>
          <p:nvPr/>
        </p:nvSpPr>
        <p:spPr>
          <a:xfrm>
            <a:off x="2000885" y="3574732"/>
            <a:ext cx="1936750" cy="1000760"/>
          </a:xfrm>
          <a:prstGeom prst="rect">
            <a:avLst/>
          </a:prstGeom>
        </p:spPr>
        <p:txBody>
          <a:bodyPr vert="horz" wrap="square" lIns="0" tIns="7620" rIns="0" bIns="0" rtlCol="0">
            <a:spAutoFit/>
          </a:bodyPr>
          <a:lstStyle/>
          <a:p>
            <a:pPr marL="12700" marR="5080" algn="ctr">
              <a:lnSpc>
                <a:spcPct val="103600"/>
              </a:lnSpc>
              <a:spcBef>
                <a:spcPts val="60"/>
              </a:spcBef>
            </a:pPr>
            <a:r>
              <a:rPr lang="en-US" sz="1550" b="1" spc="285" dirty="0">
                <a:solidFill>
                  <a:srgbClr val="5B5B5B"/>
                </a:solidFill>
                <a:latin typeface="Times New Roman" panose="02020603050405020304" pitchFamily="18" charset="0"/>
                <a:cs typeface="Times New Roman" panose="02020603050405020304" pitchFamily="18" charset="0"/>
              </a:rPr>
              <a:t>To</a:t>
            </a:r>
            <a:r>
              <a:rPr sz="1550" b="1" spc="40" dirty="0">
                <a:solidFill>
                  <a:srgbClr val="5B5B5B"/>
                </a:solidFill>
                <a:latin typeface="Times New Roman" panose="02020603050405020304" pitchFamily="18" charset="0"/>
                <a:cs typeface="Times New Roman" panose="02020603050405020304" pitchFamily="18" charset="0"/>
              </a:rPr>
              <a:t> </a:t>
            </a:r>
            <a:r>
              <a:rPr sz="1550" b="1" spc="45" dirty="0">
                <a:solidFill>
                  <a:srgbClr val="5B5B5B"/>
                </a:solidFill>
                <a:latin typeface="Times New Roman" panose="02020603050405020304" pitchFamily="18" charset="0"/>
                <a:cs typeface="Times New Roman" panose="02020603050405020304" pitchFamily="18" charset="0"/>
              </a:rPr>
              <a:t>P</a:t>
            </a:r>
            <a:r>
              <a:rPr lang="en-US" sz="1550" b="1" spc="45" dirty="0">
                <a:solidFill>
                  <a:srgbClr val="5B5B5B"/>
                </a:solidFill>
                <a:latin typeface="Times New Roman" panose="02020603050405020304" pitchFamily="18" charset="0"/>
                <a:cs typeface="Times New Roman" panose="02020603050405020304" pitchFamily="18" charset="0"/>
              </a:rPr>
              <a:t>r</a:t>
            </a:r>
            <a:r>
              <a:rPr sz="1550" b="1" spc="45" dirty="0">
                <a:solidFill>
                  <a:srgbClr val="5B5B5B"/>
                </a:solidFill>
                <a:latin typeface="Times New Roman" panose="02020603050405020304" pitchFamily="18" charset="0"/>
                <a:cs typeface="Times New Roman" panose="02020603050405020304" pitchFamily="18" charset="0"/>
              </a:rPr>
              <a:t>ovide</a:t>
            </a:r>
            <a:r>
              <a:rPr sz="1550" b="1" spc="10" dirty="0">
                <a:solidFill>
                  <a:srgbClr val="5B5B5B"/>
                </a:solidFill>
                <a:latin typeface="Times New Roman" panose="02020603050405020304" pitchFamily="18" charset="0"/>
                <a:cs typeface="Times New Roman" panose="02020603050405020304" pitchFamily="18" charset="0"/>
              </a:rPr>
              <a:t> </a:t>
            </a:r>
            <a:r>
              <a:rPr sz="1550" b="1" spc="25" dirty="0">
                <a:solidFill>
                  <a:srgbClr val="5B5B5B"/>
                </a:solidFill>
                <a:latin typeface="Times New Roman" panose="02020603050405020304" pitchFamily="18" charset="0"/>
                <a:cs typeface="Times New Roman" panose="02020603050405020304" pitchFamily="18" charset="0"/>
              </a:rPr>
              <a:t>scena</a:t>
            </a:r>
            <a:r>
              <a:rPr lang="en-US" sz="1550" b="1" spc="25" dirty="0">
                <a:solidFill>
                  <a:srgbClr val="5B5B5B"/>
                </a:solidFill>
                <a:latin typeface="Times New Roman" panose="02020603050405020304" pitchFamily="18" charset="0"/>
                <a:cs typeface="Times New Roman" panose="02020603050405020304" pitchFamily="18" charset="0"/>
              </a:rPr>
              <a:t>r</a:t>
            </a:r>
            <a:r>
              <a:rPr sz="1550" b="1" spc="25" dirty="0">
                <a:solidFill>
                  <a:srgbClr val="5B5B5B"/>
                </a:solidFill>
                <a:latin typeface="Times New Roman" panose="02020603050405020304" pitchFamily="18" charset="0"/>
                <a:cs typeface="Times New Roman" panose="02020603050405020304" pitchFamily="18" charset="0"/>
              </a:rPr>
              <a:t>io- </a:t>
            </a:r>
            <a:r>
              <a:rPr sz="1550" b="1" spc="-370" dirty="0">
                <a:solidFill>
                  <a:srgbClr val="5B5B5B"/>
                </a:solidFill>
                <a:latin typeface="Times New Roman" panose="02020603050405020304" pitchFamily="18" charset="0"/>
                <a:cs typeface="Times New Roman" panose="02020603050405020304" pitchFamily="18" charset="0"/>
              </a:rPr>
              <a:t> </a:t>
            </a:r>
            <a:r>
              <a:rPr sz="1550" b="1" spc="25" dirty="0">
                <a:solidFill>
                  <a:srgbClr val="5B5B5B"/>
                </a:solidFill>
                <a:latin typeface="Times New Roman" panose="02020603050405020304" pitchFamily="18" charset="0"/>
                <a:cs typeface="Times New Roman" panose="02020603050405020304" pitchFamily="18" charset="0"/>
              </a:rPr>
              <a:t>based </a:t>
            </a:r>
            <a:r>
              <a:rPr sz="1550" b="1" spc="40" dirty="0">
                <a:solidFill>
                  <a:srgbClr val="5B5B5B"/>
                </a:solidFill>
                <a:latin typeface="Times New Roman" panose="02020603050405020304" pitchFamily="18" charset="0"/>
                <a:cs typeface="Times New Roman" panose="02020603050405020304" pitchFamily="18" charset="0"/>
              </a:rPr>
              <a:t>fo</a:t>
            </a:r>
            <a:r>
              <a:rPr lang="en-US" sz="1550" b="1" spc="40" dirty="0">
                <a:solidFill>
                  <a:srgbClr val="5B5B5B"/>
                </a:solidFill>
                <a:latin typeface="Times New Roman" panose="02020603050405020304" pitchFamily="18" charset="0"/>
                <a:cs typeface="Times New Roman" panose="02020603050405020304" pitchFamily="18" charset="0"/>
              </a:rPr>
              <a:t>r</a:t>
            </a:r>
            <a:r>
              <a:rPr sz="1550" b="1" spc="40" dirty="0">
                <a:solidFill>
                  <a:srgbClr val="5B5B5B"/>
                </a:solidFill>
                <a:latin typeface="Times New Roman" panose="02020603050405020304" pitchFamily="18" charset="0"/>
                <a:cs typeface="Times New Roman" panose="02020603050405020304" pitchFamily="18" charset="0"/>
              </a:rPr>
              <a:t>ecasts </a:t>
            </a:r>
            <a:r>
              <a:rPr sz="1550" b="1" spc="50" dirty="0">
                <a:solidFill>
                  <a:srgbClr val="5B5B5B"/>
                </a:solidFill>
                <a:latin typeface="Times New Roman" panose="02020603050405020304" pitchFamily="18" charset="0"/>
                <a:cs typeface="Times New Roman" panose="02020603050405020304" pitchFamily="18" charset="0"/>
              </a:rPr>
              <a:t>fo</a:t>
            </a:r>
            <a:r>
              <a:rPr lang="en-US" sz="1550" b="1" spc="50" dirty="0">
                <a:solidFill>
                  <a:srgbClr val="5B5B5B"/>
                </a:solidFill>
                <a:latin typeface="Times New Roman" panose="02020603050405020304" pitchFamily="18" charset="0"/>
                <a:cs typeface="Times New Roman" panose="02020603050405020304" pitchFamily="18" charset="0"/>
              </a:rPr>
              <a:t>r</a:t>
            </a:r>
            <a:r>
              <a:rPr sz="1550" b="1" spc="50" dirty="0">
                <a:solidFill>
                  <a:srgbClr val="5B5B5B"/>
                </a:solidFill>
                <a:latin typeface="Times New Roman" panose="02020603050405020304" pitchFamily="18" charset="0"/>
                <a:cs typeface="Times New Roman" panose="02020603050405020304" pitchFamily="18" charset="0"/>
              </a:rPr>
              <a:t> </a:t>
            </a:r>
            <a:r>
              <a:rPr sz="1550" b="1" spc="55" dirty="0">
                <a:solidFill>
                  <a:srgbClr val="5B5B5B"/>
                </a:solidFill>
                <a:latin typeface="Times New Roman" panose="02020603050405020304" pitchFamily="18" charset="0"/>
                <a:cs typeface="Times New Roman" panose="02020603050405020304" pitchFamily="18" charset="0"/>
              </a:rPr>
              <a:t> </a:t>
            </a:r>
            <a:r>
              <a:rPr sz="1550" b="1" spc="35" dirty="0">
                <a:solidFill>
                  <a:srgbClr val="5B5B5B"/>
                </a:solidFill>
                <a:latin typeface="Times New Roman" panose="02020603050405020304" pitchFamily="18" charset="0"/>
                <a:cs typeface="Times New Roman" panose="02020603050405020304" pitchFamily="18" charset="0"/>
              </a:rPr>
              <a:t>st</a:t>
            </a:r>
            <a:r>
              <a:rPr lang="en-US" sz="1550" b="1" spc="35" dirty="0">
                <a:solidFill>
                  <a:srgbClr val="5B5B5B"/>
                </a:solidFill>
                <a:latin typeface="Times New Roman" panose="02020603050405020304" pitchFamily="18" charset="0"/>
                <a:cs typeface="Times New Roman" panose="02020603050405020304" pitchFamily="18" charset="0"/>
              </a:rPr>
              <a:t>r</a:t>
            </a:r>
            <a:r>
              <a:rPr sz="1550" b="1" spc="35" dirty="0">
                <a:solidFill>
                  <a:srgbClr val="5B5B5B"/>
                </a:solidFill>
                <a:latin typeface="Times New Roman" panose="02020603050405020304" pitchFamily="18" charset="0"/>
                <a:cs typeface="Times New Roman" panose="02020603050405020304" pitchFamily="18" charset="0"/>
              </a:rPr>
              <a:t>ategic</a:t>
            </a:r>
            <a:r>
              <a:rPr sz="1550" b="1" spc="40" dirty="0">
                <a:solidFill>
                  <a:srgbClr val="5B5B5B"/>
                </a:solidFill>
                <a:latin typeface="Times New Roman" panose="02020603050405020304" pitchFamily="18" charset="0"/>
                <a:cs typeface="Times New Roman" panose="02020603050405020304" pitchFamily="18" charset="0"/>
              </a:rPr>
              <a:t> </a:t>
            </a:r>
            <a:r>
              <a:rPr sz="1550" b="1" spc="10" dirty="0">
                <a:solidFill>
                  <a:srgbClr val="5B5B5B"/>
                </a:solidFill>
                <a:latin typeface="Times New Roman" panose="02020603050405020304" pitchFamily="18" charset="0"/>
                <a:cs typeface="Times New Roman" panose="02020603050405020304" pitchFamily="18" charset="0"/>
              </a:rPr>
              <a:t>planning</a:t>
            </a:r>
            <a:r>
              <a:rPr sz="1550" b="1" spc="45" dirty="0">
                <a:solidFill>
                  <a:srgbClr val="5B5B5B"/>
                </a:solidFill>
                <a:latin typeface="Times New Roman" panose="02020603050405020304" pitchFamily="18" charset="0"/>
                <a:cs typeface="Times New Roman" panose="02020603050405020304" pitchFamily="18" charset="0"/>
              </a:rPr>
              <a:t> </a:t>
            </a:r>
            <a:r>
              <a:rPr sz="1550" b="1" spc="20" dirty="0">
                <a:solidFill>
                  <a:srgbClr val="5B5B5B"/>
                </a:solidFill>
                <a:latin typeface="Times New Roman" panose="02020603050405020304" pitchFamily="18" charset="0"/>
                <a:cs typeface="Times New Roman" panose="02020603050405020304" pitchFamily="18" charset="0"/>
              </a:rPr>
              <a:t>in </a:t>
            </a:r>
            <a:r>
              <a:rPr sz="1550" b="1" spc="-370" dirty="0">
                <a:solidFill>
                  <a:srgbClr val="5B5B5B"/>
                </a:solidFill>
                <a:latin typeface="Times New Roman" panose="02020603050405020304" pitchFamily="18" charset="0"/>
                <a:cs typeface="Times New Roman" panose="02020603050405020304" pitchFamily="18" charset="0"/>
              </a:rPr>
              <a:t> </a:t>
            </a:r>
            <a:r>
              <a:rPr sz="1550" b="1" spc="40" dirty="0">
                <a:solidFill>
                  <a:srgbClr val="5B5B5B"/>
                </a:solidFill>
                <a:latin typeface="Times New Roman" panose="02020603050405020304" pitchFamily="18" charset="0"/>
                <a:cs typeface="Times New Roman" panose="02020603050405020304" pitchFamily="18" charset="0"/>
              </a:rPr>
              <a:t>highe</a:t>
            </a:r>
            <a:r>
              <a:rPr lang="en-US" sz="1550" b="1" spc="40" dirty="0">
                <a:solidFill>
                  <a:srgbClr val="5B5B5B"/>
                </a:solidFill>
                <a:latin typeface="Times New Roman" panose="02020603050405020304" pitchFamily="18" charset="0"/>
                <a:cs typeface="Times New Roman" panose="02020603050405020304" pitchFamily="18" charset="0"/>
              </a:rPr>
              <a:t>r</a:t>
            </a:r>
            <a:r>
              <a:rPr sz="1550" b="1" spc="65" dirty="0">
                <a:solidFill>
                  <a:srgbClr val="5B5B5B"/>
                </a:solidFill>
                <a:latin typeface="Times New Roman" panose="02020603050405020304" pitchFamily="18" charset="0"/>
                <a:cs typeface="Times New Roman" panose="02020603050405020304" pitchFamily="18" charset="0"/>
              </a:rPr>
              <a:t> </a:t>
            </a:r>
            <a:r>
              <a:rPr sz="1550" b="1" spc="20" dirty="0">
                <a:solidFill>
                  <a:srgbClr val="5B5B5B"/>
                </a:solidFill>
                <a:latin typeface="Times New Roman" panose="02020603050405020304" pitchFamily="18" charset="0"/>
                <a:cs typeface="Times New Roman" panose="02020603050405020304" pitchFamily="18" charset="0"/>
              </a:rPr>
              <a:t>education.</a:t>
            </a:r>
            <a:endParaRPr sz="1550" dirty="0">
              <a:latin typeface="Times New Roman" panose="02020603050405020304" pitchFamily="18" charset="0"/>
              <a:cs typeface="Times New Roman" panose="02020603050405020304" pitchFamily="18" charset="0"/>
            </a:endParaRPr>
          </a:p>
        </p:txBody>
      </p:sp>
      <p:sp>
        <p:nvSpPr>
          <p:cNvPr id="9" name="object 9"/>
          <p:cNvSpPr/>
          <p:nvPr/>
        </p:nvSpPr>
        <p:spPr>
          <a:xfrm>
            <a:off x="8191500" y="1952625"/>
            <a:ext cx="1685925" cy="1362075"/>
          </a:xfrm>
          <a:custGeom>
            <a:avLst/>
            <a:gdLst/>
            <a:ahLst/>
            <a:cxnLst/>
            <a:rect l="l" t="t" r="r" b="b"/>
            <a:pathLst>
              <a:path w="1685925" h="1362075">
                <a:moveTo>
                  <a:pt x="843026" y="0"/>
                </a:moveTo>
                <a:lnTo>
                  <a:pt x="789712" y="1339"/>
                </a:lnTo>
                <a:lnTo>
                  <a:pt x="737280" y="5306"/>
                </a:lnTo>
                <a:lnTo>
                  <a:pt x="685827" y="11820"/>
                </a:lnTo>
                <a:lnTo>
                  <a:pt x="635453" y="20800"/>
                </a:lnTo>
                <a:lnTo>
                  <a:pt x="586257" y="32168"/>
                </a:lnTo>
                <a:lnTo>
                  <a:pt x="538336" y="45844"/>
                </a:lnTo>
                <a:lnTo>
                  <a:pt x="491790" y="61747"/>
                </a:lnTo>
                <a:lnTo>
                  <a:pt x="446718" y="79799"/>
                </a:lnTo>
                <a:lnTo>
                  <a:pt x="403219" y="99918"/>
                </a:lnTo>
                <a:lnTo>
                  <a:pt x="361390" y="122027"/>
                </a:lnTo>
                <a:lnTo>
                  <a:pt x="321332" y="146044"/>
                </a:lnTo>
                <a:lnTo>
                  <a:pt x="283142" y="171890"/>
                </a:lnTo>
                <a:lnTo>
                  <a:pt x="246919" y="199485"/>
                </a:lnTo>
                <a:lnTo>
                  <a:pt x="212763" y="228749"/>
                </a:lnTo>
                <a:lnTo>
                  <a:pt x="180772" y="259603"/>
                </a:lnTo>
                <a:lnTo>
                  <a:pt x="151044" y="291967"/>
                </a:lnTo>
                <a:lnTo>
                  <a:pt x="123679" y="325762"/>
                </a:lnTo>
                <a:lnTo>
                  <a:pt x="98775" y="360906"/>
                </a:lnTo>
                <a:lnTo>
                  <a:pt x="76431" y="397321"/>
                </a:lnTo>
                <a:lnTo>
                  <a:pt x="56746" y="434927"/>
                </a:lnTo>
                <a:lnTo>
                  <a:pt x="39818" y="473644"/>
                </a:lnTo>
                <a:lnTo>
                  <a:pt x="25747" y="513392"/>
                </a:lnTo>
                <a:lnTo>
                  <a:pt x="14630" y="554091"/>
                </a:lnTo>
                <a:lnTo>
                  <a:pt x="6568" y="595662"/>
                </a:lnTo>
                <a:lnTo>
                  <a:pt x="1658" y="638025"/>
                </a:lnTo>
                <a:lnTo>
                  <a:pt x="0" y="681101"/>
                </a:lnTo>
                <a:lnTo>
                  <a:pt x="1658" y="724162"/>
                </a:lnTo>
                <a:lnTo>
                  <a:pt x="6568" y="766512"/>
                </a:lnTo>
                <a:lnTo>
                  <a:pt x="14630" y="808071"/>
                </a:lnTo>
                <a:lnTo>
                  <a:pt x="25747" y="848759"/>
                </a:lnTo>
                <a:lnTo>
                  <a:pt x="39818" y="888497"/>
                </a:lnTo>
                <a:lnTo>
                  <a:pt x="56746" y="927205"/>
                </a:lnTo>
                <a:lnTo>
                  <a:pt x="76431" y="964803"/>
                </a:lnTo>
                <a:lnTo>
                  <a:pt x="98775" y="1001210"/>
                </a:lnTo>
                <a:lnTo>
                  <a:pt x="123679" y="1036348"/>
                </a:lnTo>
                <a:lnTo>
                  <a:pt x="151044" y="1070136"/>
                </a:lnTo>
                <a:lnTo>
                  <a:pt x="180772" y="1102495"/>
                </a:lnTo>
                <a:lnTo>
                  <a:pt x="212763" y="1133345"/>
                </a:lnTo>
                <a:lnTo>
                  <a:pt x="246919" y="1162605"/>
                </a:lnTo>
                <a:lnTo>
                  <a:pt x="283142" y="1190197"/>
                </a:lnTo>
                <a:lnTo>
                  <a:pt x="321332" y="1216040"/>
                </a:lnTo>
                <a:lnTo>
                  <a:pt x="361390" y="1240054"/>
                </a:lnTo>
                <a:lnTo>
                  <a:pt x="403219" y="1262161"/>
                </a:lnTo>
                <a:lnTo>
                  <a:pt x="446718" y="1282279"/>
                </a:lnTo>
                <a:lnTo>
                  <a:pt x="491790" y="1300329"/>
                </a:lnTo>
                <a:lnTo>
                  <a:pt x="538336" y="1316232"/>
                </a:lnTo>
                <a:lnTo>
                  <a:pt x="586257" y="1329907"/>
                </a:lnTo>
                <a:lnTo>
                  <a:pt x="635453" y="1341274"/>
                </a:lnTo>
                <a:lnTo>
                  <a:pt x="685827" y="1350255"/>
                </a:lnTo>
                <a:lnTo>
                  <a:pt x="737280" y="1356768"/>
                </a:lnTo>
                <a:lnTo>
                  <a:pt x="789712" y="1360735"/>
                </a:lnTo>
                <a:lnTo>
                  <a:pt x="843026" y="1362075"/>
                </a:lnTo>
                <a:lnTo>
                  <a:pt x="896325" y="1360735"/>
                </a:lnTo>
                <a:lnTo>
                  <a:pt x="948744" y="1356768"/>
                </a:lnTo>
                <a:lnTo>
                  <a:pt x="1000185" y="1350255"/>
                </a:lnTo>
                <a:lnTo>
                  <a:pt x="1050548" y="1341274"/>
                </a:lnTo>
                <a:lnTo>
                  <a:pt x="1099734" y="1329907"/>
                </a:lnTo>
                <a:lnTo>
                  <a:pt x="1147646" y="1316232"/>
                </a:lnTo>
                <a:lnTo>
                  <a:pt x="1194183" y="1300329"/>
                </a:lnTo>
                <a:lnTo>
                  <a:pt x="1239248" y="1282279"/>
                </a:lnTo>
                <a:lnTo>
                  <a:pt x="1282741" y="1262161"/>
                </a:lnTo>
                <a:lnTo>
                  <a:pt x="1324563" y="1240054"/>
                </a:lnTo>
                <a:lnTo>
                  <a:pt x="1364617" y="1216040"/>
                </a:lnTo>
                <a:lnTo>
                  <a:pt x="1402802" y="1190197"/>
                </a:lnTo>
                <a:lnTo>
                  <a:pt x="1439021" y="1162605"/>
                </a:lnTo>
                <a:lnTo>
                  <a:pt x="1473174" y="1133345"/>
                </a:lnTo>
                <a:lnTo>
                  <a:pt x="1505162" y="1102495"/>
                </a:lnTo>
                <a:lnTo>
                  <a:pt x="1534887" y="1070136"/>
                </a:lnTo>
                <a:lnTo>
                  <a:pt x="1562250" y="1036348"/>
                </a:lnTo>
                <a:lnTo>
                  <a:pt x="1587153" y="1001210"/>
                </a:lnTo>
                <a:lnTo>
                  <a:pt x="1609496" y="964803"/>
                </a:lnTo>
                <a:lnTo>
                  <a:pt x="1629180" y="927205"/>
                </a:lnTo>
                <a:lnTo>
                  <a:pt x="1646107" y="888497"/>
                </a:lnTo>
                <a:lnTo>
                  <a:pt x="1660178" y="848759"/>
                </a:lnTo>
                <a:lnTo>
                  <a:pt x="1671294" y="808071"/>
                </a:lnTo>
                <a:lnTo>
                  <a:pt x="1679356" y="766512"/>
                </a:lnTo>
                <a:lnTo>
                  <a:pt x="1684266" y="724162"/>
                </a:lnTo>
                <a:lnTo>
                  <a:pt x="1685925" y="681101"/>
                </a:lnTo>
                <a:lnTo>
                  <a:pt x="1684266" y="638025"/>
                </a:lnTo>
                <a:lnTo>
                  <a:pt x="1679356" y="595662"/>
                </a:lnTo>
                <a:lnTo>
                  <a:pt x="1671294" y="554091"/>
                </a:lnTo>
                <a:lnTo>
                  <a:pt x="1660178" y="513392"/>
                </a:lnTo>
                <a:lnTo>
                  <a:pt x="1646107" y="473644"/>
                </a:lnTo>
                <a:lnTo>
                  <a:pt x="1629180" y="434927"/>
                </a:lnTo>
                <a:lnTo>
                  <a:pt x="1609496" y="397321"/>
                </a:lnTo>
                <a:lnTo>
                  <a:pt x="1587153" y="360906"/>
                </a:lnTo>
                <a:lnTo>
                  <a:pt x="1562250" y="325762"/>
                </a:lnTo>
                <a:lnTo>
                  <a:pt x="1534887" y="291967"/>
                </a:lnTo>
                <a:lnTo>
                  <a:pt x="1505162" y="259603"/>
                </a:lnTo>
                <a:lnTo>
                  <a:pt x="1473174" y="228749"/>
                </a:lnTo>
                <a:lnTo>
                  <a:pt x="1439021" y="199485"/>
                </a:lnTo>
                <a:lnTo>
                  <a:pt x="1402802" y="171890"/>
                </a:lnTo>
                <a:lnTo>
                  <a:pt x="1364617" y="146044"/>
                </a:lnTo>
                <a:lnTo>
                  <a:pt x="1324563" y="122027"/>
                </a:lnTo>
                <a:lnTo>
                  <a:pt x="1282741" y="99918"/>
                </a:lnTo>
                <a:lnTo>
                  <a:pt x="1239248" y="79799"/>
                </a:lnTo>
                <a:lnTo>
                  <a:pt x="1194183" y="61747"/>
                </a:lnTo>
                <a:lnTo>
                  <a:pt x="1147646" y="45844"/>
                </a:lnTo>
                <a:lnTo>
                  <a:pt x="1099734" y="32168"/>
                </a:lnTo>
                <a:lnTo>
                  <a:pt x="1050548" y="20800"/>
                </a:lnTo>
                <a:lnTo>
                  <a:pt x="1000185" y="11820"/>
                </a:lnTo>
                <a:lnTo>
                  <a:pt x="948744" y="5306"/>
                </a:lnTo>
                <a:lnTo>
                  <a:pt x="896325" y="1339"/>
                </a:lnTo>
                <a:lnTo>
                  <a:pt x="843026" y="0"/>
                </a:lnTo>
                <a:close/>
              </a:path>
            </a:pathLst>
          </a:custGeom>
          <a:solidFill>
            <a:srgbClr val="FF5621"/>
          </a:solidFill>
        </p:spPr>
        <p:txBody>
          <a:bodyPr wrap="square" lIns="0" tIns="0" rIns="0" bIns="0" rtlCol="0"/>
          <a:lstStyle/>
          <a:p>
            <a:endParaRPr/>
          </a:p>
        </p:txBody>
      </p:sp>
      <p:sp>
        <p:nvSpPr>
          <p:cNvPr id="10" name="object 10"/>
          <p:cNvSpPr txBox="1"/>
          <p:nvPr/>
        </p:nvSpPr>
        <p:spPr>
          <a:xfrm>
            <a:off x="8452231" y="2247899"/>
            <a:ext cx="1178560" cy="716915"/>
          </a:xfrm>
          <a:prstGeom prst="rect">
            <a:avLst/>
          </a:prstGeom>
        </p:spPr>
        <p:txBody>
          <a:bodyPr vert="horz" wrap="square" lIns="0" tIns="13335" rIns="0" bIns="0" rtlCol="0">
            <a:spAutoFit/>
          </a:bodyPr>
          <a:lstStyle/>
          <a:p>
            <a:pPr marL="12700">
              <a:lnSpc>
                <a:spcPts val="2720"/>
              </a:lnSpc>
              <a:spcBef>
                <a:spcPts val="105"/>
              </a:spcBef>
            </a:pPr>
            <a:r>
              <a:rPr sz="2400" spc="-5" dirty="0">
                <a:solidFill>
                  <a:srgbClr val="FFFFFF"/>
                </a:solidFill>
                <a:latin typeface="Arial MT"/>
                <a:cs typeface="Arial MT"/>
              </a:rPr>
              <a:t>Success</a:t>
            </a:r>
            <a:endParaRPr sz="2400">
              <a:latin typeface="Arial MT"/>
              <a:cs typeface="Arial MT"/>
            </a:endParaRPr>
          </a:p>
          <a:p>
            <a:pPr marL="96520">
              <a:lnSpc>
                <a:spcPts val="2720"/>
              </a:lnSpc>
            </a:pPr>
            <a:r>
              <a:rPr sz="2400" dirty="0">
                <a:solidFill>
                  <a:srgbClr val="FFFFFF"/>
                </a:solidFill>
                <a:latin typeface="Arial MT"/>
                <a:cs typeface="Arial MT"/>
              </a:rPr>
              <a:t>Criteria</a:t>
            </a:r>
            <a:endParaRPr sz="2400">
              <a:latin typeface="Arial MT"/>
              <a:cs typeface="Arial MT"/>
            </a:endParaRPr>
          </a:p>
        </p:txBody>
      </p:sp>
      <p:sp>
        <p:nvSpPr>
          <p:cNvPr id="11" name="object 11"/>
          <p:cNvSpPr/>
          <p:nvPr/>
        </p:nvSpPr>
        <p:spPr>
          <a:xfrm>
            <a:off x="5353050" y="5543550"/>
            <a:ext cx="1524000" cy="1219200"/>
          </a:xfrm>
          <a:custGeom>
            <a:avLst/>
            <a:gdLst/>
            <a:ahLst/>
            <a:cxnLst/>
            <a:rect l="l" t="t" r="r" b="b"/>
            <a:pathLst>
              <a:path w="1524000" h="1219200">
                <a:moveTo>
                  <a:pt x="762000" y="0"/>
                </a:moveTo>
                <a:lnTo>
                  <a:pt x="709824" y="1406"/>
                </a:lnTo>
                <a:lnTo>
                  <a:pt x="658593" y="5564"/>
                </a:lnTo>
                <a:lnTo>
                  <a:pt x="608419" y="12384"/>
                </a:lnTo>
                <a:lnTo>
                  <a:pt x="559417" y="21775"/>
                </a:lnTo>
                <a:lnTo>
                  <a:pt x="511699" y="33645"/>
                </a:lnTo>
                <a:lnTo>
                  <a:pt x="465379" y="47904"/>
                </a:lnTo>
                <a:lnTo>
                  <a:pt x="420571" y="64462"/>
                </a:lnTo>
                <a:lnTo>
                  <a:pt x="377387" y="83227"/>
                </a:lnTo>
                <a:lnTo>
                  <a:pt x="335942" y="104108"/>
                </a:lnTo>
                <a:lnTo>
                  <a:pt x="296348" y="127016"/>
                </a:lnTo>
                <a:lnTo>
                  <a:pt x="258720" y="151859"/>
                </a:lnTo>
                <a:lnTo>
                  <a:pt x="223170" y="178546"/>
                </a:lnTo>
                <a:lnTo>
                  <a:pt x="189813" y="206986"/>
                </a:lnTo>
                <a:lnTo>
                  <a:pt x="158761" y="237089"/>
                </a:lnTo>
                <a:lnTo>
                  <a:pt x="130127" y="268764"/>
                </a:lnTo>
                <a:lnTo>
                  <a:pt x="104027" y="301921"/>
                </a:lnTo>
                <a:lnTo>
                  <a:pt x="80572" y="336468"/>
                </a:lnTo>
                <a:lnTo>
                  <a:pt x="59876" y="372314"/>
                </a:lnTo>
                <a:lnTo>
                  <a:pt x="42053" y="409369"/>
                </a:lnTo>
                <a:lnTo>
                  <a:pt x="27216" y="447542"/>
                </a:lnTo>
                <a:lnTo>
                  <a:pt x="15479" y="486743"/>
                </a:lnTo>
                <a:lnTo>
                  <a:pt x="6955" y="526880"/>
                </a:lnTo>
                <a:lnTo>
                  <a:pt x="1757" y="567862"/>
                </a:lnTo>
                <a:lnTo>
                  <a:pt x="0" y="609600"/>
                </a:lnTo>
                <a:lnTo>
                  <a:pt x="1757" y="651337"/>
                </a:lnTo>
                <a:lnTo>
                  <a:pt x="6955" y="692320"/>
                </a:lnTo>
                <a:lnTo>
                  <a:pt x="15479" y="732456"/>
                </a:lnTo>
                <a:lnTo>
                  <a:pt x="27216" y="771657"/>
                </a:lnTo>
                <a:lnTo>
                  <a:pt x="42053" y="809830"/>
                </a:lnTo>
                <a:lnTo>
                  <a:pt x="59876" y="846885"/>
                </a:lnTo>
                <a:lnTo>
                  <a:pt x="80572" y="882732"/>
                </a:lnTo>
                <a:lnTo>
                  <a:pt x="104027" y="917278"/>
                </a:lnTo>
                <a:lnTo>
                  <a:pt x="130127" y="950435"/>
                </a:lnTo>
                <a:lnTo>
                  <a:pt x="158761" y="982110"/>
                </a:lnTo>
                <a:lnTo>
                  <a:pt x="189813" y="1012213"/>
                </a:lnTo>
                <a:lnTo>
                  <a:pt x="223170" y="1040654"/>
                </a:lnTo>
                <a:lnTo>
                  <a:pt x="258720" y="1067341"/>
                </a:lnTo>
                <a:lnTo>
                  <a:pt x="296348" y="1092184"/>
                </a:lnTo>
                <a:lnTo>
                  <a:pt x="335942" y="1115091"/>
                </a:lnTo>
                <a:lnTo>
                  <a:pt x="377387" y="1135973"/>
                </a:lnTo>
                <a:lnTo>
                  <a:pt x="420571" y="1154738"/>
                </a:lnTo>
                <a:lnTo>
                  <a:pt x="465379" y="1171296"/>
                </a:lnTo>
                <a:lnTo>
                  <a:pt x="511699" y="1185555"/>
                </a:lnTo>
                <a:lnTo>
                  <a:pt x="559417" y="1197425"/>
                </a:lnTo>
                <a:lnTo>
                  <a:pt x="608419" y="1206816"/>
                </a:lnTo>
                <a:lnTo>
                  <a:pt x="658593" y="1213636"/>
                </a:lnTo>
                <a:lnTo>
                  <a:pt x="709824" y="1217794"/>
                </a:lnTo>
                <a:lnTo>
                  <a:pt x="762000" y="1219201"/>
                </a:lnTo>
                <a:lnTo>
                  <a:pt x="814175" y="1217794"/>
                </a:lnTo>
                <a:lnTo>
                  <a:pt x="865406" y="1213636"/>
                </a:lnTo>
                <a:lnTo>
                  <a:pt x="915580" y="1206816"/>
                </a:lnTo>
                <a:lnTo>
                  <a:pt x="964582" y="1197425"/>
                </a:lnTo>
                <a:lnTo>
                  <a:pt x="1012300" y="1185555"/>
                </a:lnTo>
                <a:lnTo>
                  <a:pt x="1058620" y="1171296"/>
                </a:lnTo>
                <a:lnTo>
                  <a:pt x="1103428" y="1154738"/>
                </a:lnTo>
                <a:lnTo>
                  <a:pt x="1146612" y="1135973"/>
                </a:lnTo>
                <a:lnTo>
                  <a:pt x="1188057" y="1115091"/>
                </a:lnTo>
                <a:lnTo>
                  <a:pt x="1227651" y="1092184"/>
                </a:lnTo>
                <a:lnTo>
                  <a:pt x="1265279" y="1067341"/>
                </a:lnTo>
                <a:lnTo>
                  <a:pt x="1300829" y="1040654"/>
                </a:lnTo>
                <a:lnTo>
                  <a:pt x="1334186" y="1012213"/>
                </a:lnTo>
                <a:lnTo>
                  <a:pt x="1365238" y="982110"/>
                </a:lnTo>
                <a:lnTo>
                  <a:pt x="1393872" y="950435"/>
                </a:lnTo>
                <a:lnTo>
                  <a:pt x="1419972" y="917278"/>
                </a:lnTo>
                <a:lnTo>
                  <a:pt x="1443427" y="882732"/>
                </a:lnTo>
                <a:lnTo>
                  <a:pt x="1464123" y="846885"/>
                </a:lnTo>
                <a:lnTo>
                  <a:pt x="1481946" y="809830"/>
                </a:lnTo>
                <a:lnTo>
                  <a:pt x="1496783" y="771657"/>
                </a:lnTo>
                <a:lnTo>
                  <a:pt x="1508520" y="732456"/>
                </a:lnTo>
                <a:lnTo>
                  <a:pt x="1517044" y="692320"/>
                </a:lnTo>
                <a:lnTo>
                  <a:pt x="1522242" y="651337"/>
                </a:lnTo>
                <a:lnTo>
                  <a:pt x="1524000" y="609600"/>
                </a:lnTo>
                <a:lnTo>
                  <a:pt x="1522242" y="567862"/>
                </a:lnTo>
                <a:lnTo>
                  <a:pt x="1517044" y="526880"/>
                </a:lnTo>
                <a:lnTo>
                  <a:pt x="1508520" y="486743"/>
                </a:lnTo>
                <a:lnTo>
                  <a:pt x="1496783" y="447542"/>
                </a:lnTo>
                <a:lnTo>
                  <a:pt x="1481946" y="409369"/>
                </a:lnTo>
                <a:lnTo>
                  <a:pt x="1464123" y="372314"/>
                </a:lnTo>
                <a:lnTo>
                  <a:pt x="1443427" y="336468"/>
                </a:lnTo>
                <a:lnTo>
                  <a:pt x="1419972" y="301921"/>
                </a:lnTo>
                <a:lnTo>
                  <a:pt x="1393872" y="268764"/>
                </a:lnTo>
                <a:lnTo>
                  <a:pt x="1365238" y="237089"/>
                </a:lnTo>
                <a:lnTo>
                  <a:pt x="1334186" y="206986"/>
                </a:lnTo>
                <a:lnTo>
                  <a:pt x="1300829" y="178546"/>
                </a:lnTo>
                <a:lnTo>
                  <a:pt x="1265279" y="151859"/>
                </a:lnTo>
                <a:lnTo>
                  <a:pt x="1227651" y="127016"/>
                </a:lnTo>
                <a:lnTo>
                  <a:pt x="1188057" y="104108"/>
                </a:lnTo>
                <a:lnTo>
                  <a:pt x="1146612" y="83227"/>
                </a:lnTo>
                <a:lnTo>
                  <a:pt x="1103428" y="64462"/>
                </a:lnTo>
                <a:lnTo>
                  <a:pt x="1058620" y="47904"/>
                </a:lnTo>
                <a:lnTo>
                  <a:pt x="1012300" y="33645"/>
                </a:lnTo>
                <a:lnTo>
                  <a:pt x="964582" y="21775"/>
                </a:lnTo>
                <a:lnTo>
                  <a:pt x="915580" y="12384"/>
                </a:lnTo>
                <a:lnTo>
                  <a:pt x="865406" y="5564"/>
                </a:lnTo>
                <a:lnTo>
                  <a:pt x="814175" y="1406"/>
                </a:lnTo>
                <a:lnTo>
                  <a:pt x="762000" y="0"/>
                </a:lnTo>
                <a:close/>
              </a:path>
            </a:pathLst>
          </a:custGeom>
          <a:solidFill>
            <a:srgbClr val="1C39A9"/>
          </a:solidFill>
        </p:spPr>
        <p:txBody>
          <a:bodyPr wrap="square" lIns="0" tIns="0" rIns="0" bIns="0" rtlCol="0"/>
          <a:lstStyle/>
          <a:p>
            <a:endParaRPr/>
          </a:p>
        </p:txBody>
      </p:sp>
      <p:sp>
        <p:nvSpPr>
          <p:cNvPr id="12" name="object 12"/>
          <p:cNvSpPr txBox="1"/>
          <p:nvPr/>
        </p:nvSpPr>
        <p:spPr>
          <a:xfrm>
            <a:off x="5563870" y="5934075"/>
            <a:ext cx="1111885" cy="392430"/>
          </a:xfrm>
          <a:prstGeom prst="rect">
            <a:avLst/>
          </a:prstGeom>
        </p:spPr>
        <p:txBody>
          <a:bodyPr vert="horz" wrap="square" lIns="0" tIns="13335" rIns="0" bIns="0" rtlCol="0">
            <a:spAutoFit/>
          </a:bodyPr>
          <a:lstStyle/>
          <a:p>
            <a:pPr marL="12700">
              <a:lnSpc>
                <a:spcPct val="100000"/>
              </a:lnSpc>
              <a:spcBef>
                <a:spcPts val="105"/>
              </a:spcBef>
            </a:pPr>
            <a:r>
              <a:rPr sz="2400" spc="10" dirty="0">
                <a:solidFill>
                  <a:srgbClr val="FFFFFF"/>
                </a:solidFill>
                <a:latin typeface="Times New Roman"/>
                <a:cs typeface="Times New Roman"/>
              </a:rPr>
              <a:t>P</a:t>
            </a:r>
            <a:r>
              <a:rPr sz="2400" dirty="0">
                <a:solidFill>
                  <a:srgbClr val="FFFFFF"/>
                </a:solidFill>
                <a:latin typeface="Times New Roman"/>
                <a:cs typeface="Times New Roman"/>
              </a:rPr>
              <a:t>l</a:t>
            </a:r>
            <a:r>
              <a:rPr sz="2400" spc="-15" dirty="0">
                <a:solidFill>
                  <a:srgbClr val="FFFFFF"/>
                </a:solidFill>
                <a:latin typeface="Times New Roman"/>
                <a:cs typeface="Times New Roman"/>
              </a:rPr>
              <a:t>a</a:t>
            </a:r>
            <a:r>
              <a:rPr sz="2400" dirty="0">
                <a:solidFill>
                  <a:srgbClr val="FFFFFF"/>
                </a:solidFill>
                <a:latin typeface="Times New Roman"/>
                <a:cs typeface="Times New Roman"/>
              </a:rPr>
              <a:t>nning</a:t>
            </a:r>
            <a:endParaRPr sz="2400">
              <a:latin typeface="Times New Roman"/>
              <a:cs typeface="Times New Roman"/>
            </a:endParaRPr>
          </a:p>
        </p:txBody>
      </p:sp>
      <p:sp>
        <p:nvSpPr>
          <p:cNvPr id="13" name="object 13"/>
          <p:cNvSpPr/>
          <p:nvPr/>
        </p:nvSpPr>
        <p:spPr>
          <a:xfrm>
            <a:off x="2152650" y="2009775"/>
            <a:ext cx="1609725" cy="1304925"/>
          </a:xfrm>
          <a:custGeom>
            <a:avLst/>
            <a:gdLst/>
            <a:ahLst/>
            <a:cxnLst/>
            <a:rect l="l" t="t" r="r" b="b"/>
            <a:pathLst>
              <a:path w="1609725" h="1304925">
                <a:moveTo>
                  <a:pt x="804926" y="0"/>
                </a:moveTo>
                <a:lnTo>
                  <a:pt x="751993" y="1387"/>
                </a:lnTo>
                <a:lnTo>
                  <a:pt x="699975" y="5493"/>
                </a:lnTo>
                <a:lnTo>
                  <a:pt x="648980" y="12232"/>
                </a:lnTo>
                <a:lnTo>
                  <a:pt x="599111" y="21516"/>
                </a:lnTo>
                <a:lnTo>
                  <a:pt x="550476" y="33261"/>
                </a:lnTo>
                <a:lnTo>
                  <a:pt x="503181" y="47381"/>
                </a:lnTo>
                <a:lnTo>
                  <a:pt x="457331" y="63789"/>
                </a:lnTo>
                <a:lnTo>
                  <a:pt x="413032" y="82400"/>
                </a:lnTo>
                <a:lnTo>
                  <a:pt x="370391" y="103128"/>
                </a:lnTo>
                <a:lnTo>
                  <a:pt x="329513" y="125886"/>
                </a:lnTo>
                <a:lnTo>
                  <a:pt x="290504" y="150589"/>
                </a:lnTo>
                <a:lnTo>
                  <a:pt x="253470" y="177151"/>
                </a:lnTo>
                <a:lnTo>
                  <a:pt x="218518" y="205487"/>
                </a:lnTo>
                <a:lnTo>
                  <a:pt x="185753" y="235509"/>
                </a:lnTo>
                <a:lnTo>
                  <a:pt x="155281" y="267132"/>
                </a:lnTo>
                <a:lnTo>
                  <a:pt x="127208" y="300271"/>
                </a:lnTo>
                <a:lnTo>
                  <a:pt x="101640" y="334839"/>
                </a:lnTo>
                <a:lnTo>
                  <a:pt x="78684" y="370750"/>
                </a:lnTo>
                <a:lnTo>
                  <a:pt x="58444" y="407919"/>
                </a:lnTo>
                <a:lnTo>
                  <a:pt x="41028" y="446259"/>
                </a:lnTo>
                <a:lnTo>
                  <a:pt x="26540" y="485685"/>
                </a:lnTo>
                <a:lnTo>
                  <a:pt x="15088" y="526111"/>
                </a:lnTo>
                <a:lnTo>
                  <a:pt x="6776" y="567450"/>
                </a:lnTo>
                <a:lnTo>
                  <a:pt x="1711" y="609617"/>
                </a:lnTo>
                <a:lnTo>
                  <a:pt x="0" y="652526"/>
                </a:lnTo>
                <a:lnTo>
                  <a:pt x="1711" y="695420"/>
                </a:lnTo>
                <a:lnTo>
                  <a:pt x="6776" y="737573"/>
                </a:lnTo>
                <a:lnTo>
                  <a:pt x="15088" y="778900"/>
                </a:lnTo>
                <a:lnTo>
                  <a:pt x="26540" y="819314"/>
                </a:lnTo>
                <a:lnTo>
                  <a:pt x="41028" y="858730"/>
                </a:lnTo>
                <a:lnTo>
                  <a:pt x="58444" y="897061"/>
                </a:lnTo>
                <a:lnTo>
                  <a:pt x="78684" y="934221"/>
                </a:lnTo>
                <a:lnTo>
                  <a:pt x="101640" y="970125"/>
                </a:lnTo>
                <a:lnTo>
                  <a:pt x="127208" y="1004686"/>
                </a:lnTo>
                <a:lnTo>
                  <a:pt x="155281" y="1037819"/>
                </a:lnTo>
                <a:lnTo>
                  <a:pt x="185753" y="1069437"/>
                </a:lnTo>
                <a:lnTo>
                  <a:pt x="218518" y="1099455"/>
                </a:lnTo>
                <a:lnTo>
                  <a:pt x="253470" y="1127787"/>
                </a:lnTo>
                <a:lnTo>
                  <a:pt x="290504" y="1154346"/>
                </a:lnTo>
                <a:lnTo>
                  <a:pt x="329513" y="1179046"/>
                </a:lnTo>
                <a:lnTo>
                  <a:pt x="370391" y="1201802"/>
                </a:lnTo>
                <a:lnTo>
                  <a:pt x="413032" y="1222528"/>
                </a:lnTo>
                <a:lnTo>
                  <a:pt x="457331" y="1241138"/>
                </a:lnTo>
                <a:lnTo>
                  <a:pt x="503181" y="1257545"/>
                </a:lnTo>
                <a:lnTo>
                  <a:pt x="550476" y="1271664"/>
                </a:lnTo>
                <a:lnTo>
                  <a:pt x="599111" y="1283408"/>
                </a:lnTo>
                <a:lnTo>
                  <a:pt x="648980" y="1292693"/>
                </a:lnTo>
                <a:lnTo>
                  <a:pt x="699975" y="1299431"/>
                </a:lnTo>
                <a:lnTo>
                  <a:pt x="751993" y="1303537"/>
                </a:lnTo>
                <a:lnTo>
                  <a:pt x="804926" y="1304925"/>
                </a:lnTo>
                <a:lnTo>
                  <a:pt x="857844" y="1303537"/>
                </a:lnTo>
                <a:lnTo>
                  <a:pt x="909847" y="1299431"/>
                </a:lnTo>
                <a:lnTo>
                  <a:pt x="960831" y="1292693"/>
                </a:lnTo>
                <a:lnTo>
                  <a:pt x="1010688" y="1283408"/>
                </a:lnTo>
                <a:lnTo>
                  <a:pt x="1059313" y="1271664"/>
                </a:lnTo>
                <a:lnTo>
                  <a:pt x="1106599" y="1257545"/>
                </a:lnTo>
                <a:lnTo>
                  <a:pt x="1152441" y="1241138"/>
                </a:lnTo>
                <a:lnTo>
                  <a:pt x="1196732" y="1222528"/>
                </a:lnTo>
                <a:lnTo>
                  <a:pt x="1239367" y="1201802"/>
                </a:lnTo>
                <a:lnTo>
                  <a:pt x="1280239" y="1179046"/>
                </a:lnTo>
                <a:lnTo>
                  <a:pt x="1319242" y="1154346"/>
                </a:lnTo>
                <a:lnTo>
                  <a:pt x="1356272" y="1127787"/>
                </a:lnTo>
                <a:lnTo>
                  <a:pt x="1391220" y="1099455"/>
                </a:lnTo>
                <a:lnTo>
                  <a:pt x="1423982" y="1069437"/>
                </a:lnTo>
                <a:lnTo>
                  <a:pt x="1454451" y="1037819"/>
                </a:lnTo>
                <a:lnTo>
                  <a:pt x="1482522" y="1004686"/>
                </a:lnTo>
                <a:lnTo>
                  <a:pt x="1508088" y="970125"/>
                </a:lnTo>
                <a:lnTo>
                  <a:pt x="1531043" y="934221"/>
                </a:lnTo>
                <a:lnTo>
                  <a:pt x="1551282" y="897061"/>
                </a:lnTo>
                <a:lnTo>
                  <a:pt x="1568697" y="858730"/>
                </a:lnTo>
                <a:lnTo>
                  <a:pt x="1583184" y="819314"/>
                </a:lnTo>
                <a:lnTo>
                  <a:pt x="1594637" y="778900"/>
                </a:lnTo>
                <a:lnTo>
                  <a:pt x="1602948" y="737573"/>
                </a:lnTo>
                <a:lnTo>
                  <a:pt x="1608013" y="695420"/>
                </a:lnTo>
                <a:lnTo>
                  <a:pt x="1609725" y="652526"/>
                </a:lnTo>
                <a:lnTo>
                  <a:pt x="1608013" y="609617"/>
                </a:lnTo>
                <a:lnTo>
                  <a:pt x="1602948" y="567450"/>
                </a:lnTo>
                <a:lnTo>
                  <a:pt x="1594637" y="526111"/>
                </a:lnTo>
                <a:lnTo>
                  <a:pt x="1583184" y="485685"/>
                </a:lnTo>
                <a:lnTo>
                  <a:pt x="1568697" y="446259"/>
                </a:lnTo>
                <a:lnTo>
                  <a:pt x="1551282" y="407919"/>
                </a:lnTo>
                <a:lnTo>
                  <a:pt x="1531043" y="370750"/>
                </a:lnTo>
                <a:lnTo>
                  <a:pt x="1508088" y="334839"/>
                </a:lnTo>
                <a:lnTo>
                  <a:pt x="1482522" y="300271"/>
                </a:lnTo>
                <a:lnTo>
                  <a:pt x="1454451" y="267132"/>
                </a:lnTo>
                <a:lnTo>
                  <a:pt x="1423982" y="235509"/>
                </a:lnTo>
                <a:lnTo>
                  <a:pt x="1391220" y="205487"/>
                </a:lnTo>
                <a:lnTo>
                  <a:pt x="1356272" y="177151"/>
                </a:lnTo>
                <a:lnTo>
                  <a:pt x="1319242" y="150589"/>
                </a:lnTo>
                <a:lnTo>
                  <a:pt x="1280239" y="125886"/>
                </a:lnTo>
                <a:lnTo>
                  <a:pt x="1239367" y="103128"/>
                </a:lnTo>
                <a:lnTo>
                  <a:pt x="1196732" y="82400"/>
                </a:lnTo>
                <a:lnTo>
                  <a:pt x="1152441" y="63789"/>
                </a:lnTo>
                <a:lnTo>
                  <a:pt x="1106599" y="47381"/>
                </a:lnTo>
                <a:lnTo>
                  <a:pt x="1059313" y="33261"/>
                </a:lnTo>
                <a:lnTo>
                  <a:pt x="1010688" y="21516"/>
                </a:lnTo>
                <a:lnTo>
                  <a:pt x="960831" y="12232"/>
                </a:lnTo>
                <a:lnTo>
                  <a:pt x="909847" y="5493"/>
                </a:lnTo>
                <a:lnTo>
                  <a:pt x="857844" y="1387"/>
                </a:lnTo>
                <a:lnTo>
                  <a:pt x="804926" y="0"/>
                </a:lnTo>
                <a:close/>
              </a:path>
            </a:pathLst>
          </a:custGeom>
          <a:solidFill>
            <a:srgbClr val="FFAB40"/>
          </a:solidFill>
        </p:spPr>
        <p:txBody>
          <a:bodyPr wrap="square" lIns="0" tIns="0" rIns="0" bIns="0" rtlCol="0"/>
          <a:lstStyle/>
          <a:p>
            <a:endParaRPr/>
          </a:p>
        </p:txBody>
      </p:sp>
      <p:sp>
        <p:nvSpPr>
          <p:cNvPr id="14" name="object 14"/>
          <p:cNvSpPr txBox="1"/>
          <p:nvPr/>
        </p:nvSpPr>
        <p:spPr>
          <a:xfrm>
            <a:off x="2356230" y="2342197"/>
            <a:ext cx="1214755" cy="601980"/>
          </a:xfrm>
          <a:prstGeom prst="rect">
            <a:avLst/>
          </a:prstGeom>
        </p:spPr>
        <p:txBody>
          <a:bodyPr vert="horz" wrap="square" lIns="0" tIns="15875" rIns="0" bIns="0" rtlCol="0">
            <a:spAutoFit/>
          </a:bodyPr>
          <a:lstStyle/>
          <a:p>
            <a:pPr marL="89535">
              <a:lnSpc>
                <a:spcPts val="2250"/>
              </a:lnSpc>
              <a:spcBef>
                <a:spcPts val="125"/>
              </a:spcBef>
            </a:pPr>
            <a:r>
              <a:rPr sz="2000" dirty="0">
                <a:solidFill>
                  <a:srgbClr val="FFFFFF"/>
                </a:solidFill>
                <a:latin typeface="Arial MT"/>
                <a:cs typeface="Arial MT"/>
              </a:rPr>
              <a:t>Business</a:t>
            </a:r>
            <a:endParaRPr sz="2000">
              <a:latin typeface="Arial MT"/>
              <a:cs typeface="Arial MT"/>
            </a:endParaRPr>
          </a:p>
          <a:p>
            <a:pPr marL="12700">
              <a:lnSpc>
                <a:spcPts val="2250"/>
              </a:lnSpc>
            </a:pPr>
            <a:r>
              <a:rPr sz="2000" spc="15" dirty="0">
                <a:solidFill>
                  <a:srgbClr val="FFFFFF"/>
                </a:solidFill>
                <a:latin typeface="Arial MT"/>
                <a:cs typeface="Arial MT"/>
              </a:rPr>
              <a:t>Obj</a:t>
            </a:r>
            <a:r>
              <a:rPr sz="2000" spc="-65" dirty="0">
                <a:solidFill>
                  <a:srgbClr val="FFFFFF"/>
                </a:solidFill>
                <a:latin typeface="Arial MT"/>
                <a:cs typeface="Arial MT"/>
              </a:rPr>
              <a:t>e</a:t>
            </a:r>
            <a:r>
              <a:rPr sz="2000" spc="45" dirty="0">
                <a:solidFill>
                  <a:srgbClr val="FFFFFF"/>
                </a:solidFill>
                <a:latin typeface="Arial MT"/>
                <a:cs typeface="Arial MT"/>
              </a:rPr>
              <a:t>c</a:t>
            </a:r>
            <a:r>
              <a:rPr sz="2000" spc="-35" dirty="0">
                <a:solidFill>
                  <a:srgbClr val="FFFFFF"/>
                </a:solidFill>
                <a:latin typeface="Arial MT"/>
                <a:cs typeface="Arial MT"/>
              </a:rPr>
              <a:t>t</a:t>
            </a:r>
            <a:r>
              <a:rPr sz="2000" spc="5" dirty="0">
                <a:solidFill>
                  <a:srgbClr val="FFFFFF"/>
                </a:solidFill>
                <a:latin typeface="Arial MT"/>
                <a:cs typeface="Arial MT"/>
              </a:rPr>
              <a:t>i</a:t>
            </a:r>
            <a:r>
              <a:rPr sz="2000" spc="-30" dirty="0">
                <a:solidFill>
                  <a:srgbClr val="FFFFFF"/>
                </a:solidFill>
                <a:latin typeface="Arial MT"/>
                <a:cs typeface="Arial MT"/>
              </a:rPr>
              <a:t>v</a:t>
            </a:r>
            <a:r>
              <a:rPr sz="2000" spc="15" dirty="0">
                <a:solidFill>
                  <a:srgbClr val="FFFFFF"/>
                </a:solidFill>
                <a:latin typeface="Arial MT"/>
                <a:cs typeface="Arial MT"/>
              </a:rPr>
              <a:t>es</a:t>
            </a:r>
            <a:endParaRPr sz="2000">
              <a:latin typeface="Arial MT"/>
              <a:cs typeface="Arial MT"/>
            </a:endParaRPr>
          </a:p>
        </p:txBody>
      </p:sp>
      <p:sp>
        <p:nvSpPr>
          <p:cNvPr id="15" name="object 15"/>
          <p:cNvSpPr txBox="1"/>
          <p:nvPr/>
        </p:nvSpPr>
        <p:spPr>
          <a:xfrm>
            <a:off x="5169280" y="3113722"/>
            <a:ext cx="1895475" cy="784860"/>
          </a:xfrm>
          <a:prstGeom prst="rect">
            <a:avLst/>
          </a:prstGeom>
        </p:spPr>
        <p:txBody>
          <a:bodyPr vert="horz" wrap="square" lIns="0" tIns="7620" rIns="0" bIns="0" rtlCol="0">
            <a:spAutoFit/>
          </a:bodyPr>
          <a:lstStyle/>
          <a:p>
            <a:pPr marL="12700" marR="5080" indent="370840">
              <a:lnSpc>
                <a:spcPct val="102200"/>
              </a:lnSpc>
              <a:spcBef>
                <a:spcPts val="60"/>
              </a:spcBef>
            </a:pPr>
            <a:r>
              <a:rPr sz="2450" spc="20" dirty="0">
                <a:solidFill>
                  <a:srgbClr val="FFFFFF"/>
                </a:solidFill>
                <a:latin typeface="Times New Roman"/>
                <a:cs typeface="Times New Roman"/>
              </a:rPr>
              <a:t>Business </a:t>
            </a:r>
            <a:r>
              <a:rPr sz="2450" spc="25" dirty="0">
                <a:solidFill>
                  <a:srgbClr val="FFFFFF"/>
                </a:solidFill>
                <a:latin typeface="Times New Roman"/>
                <a:cs typeface="Times New Roman"/>
              </a:rPr>
              <a:t> </a:t>
            </a:r>
            <a:r>
              <a:rPr sz="2450" spc="20" dirty="0">
                <a:solidFill>
                  <a:srgbClr val="FFFFFF"/>
                </a:solidFill>
                <a:latin typeface="Times New Roman"/>
                <a:cs typeface="Times New Roman"/>
              </a:rPr>
              <a:t>U</a:t>
            </a:r>
            <a:r>
              <a:rPr sz="2450" spc="40" dirty="0">
                <a:solidFill>
                  <a:srgbClr val="FFFFFF"/>
                </a:solidFill>
                <a:latin typeface="Times New Roman"/>
                <a:cs typeface="Times New Roman"/>
              </a:rPr>
              <a:t>n</a:t>
            </a:r>
            <a:r>
              <a:rPr sz="2450" spc="-30" dirty="0">
                <a:solidFill>
                  <a:srgbClr val="FFFFFF"/>
                </a:solidFill>
                <a:latin typeface="Times New Roman"/>
                <a:cs typeface="Times New Roman"/>
              </a:rPr>
              <a:t>d</a:t>
            </a:r>
            <a:r>
              <a:rPr sz="2450" spc="30" dirty="0">
                <a:solidFill>
                  <a:srgbClr val="FFFFFF"/>
                </a:solidFill>
                <a:latin typeface="Times New Roman"/>
                <a:cs typeface="Times New Roman"/>
              </a:rPr>
              <a:t>e</a:t>
            </a:r>
            <a:r>
              <a:rPr sz="2450" spc="5" dirty="0">
                <a:solidFill>
                  <a:srgbClr val="FFFFFF"/>
                </a:solidFill>
                <a:latin typeface="Times New Roman"/>
                <a:cs typeface="Times New Roman"/>
              </a:rPr>
              <a:t>r</a:t>
            </a:r>
            <a:r>
              <a:rPr sz="2450" spc="15" dirty="0">
                <a:solidFill>
                  <a:srgbClr val="FFFFFF"/>
                </a:solidFill>
                <a:latin typeface="Times New Roman"/>
                <a:cs typeface="Times New Roman"/>
              </a:rPr>
              <a:t>s</a:t>
            </a:r>
            <a:r>
              <a:rPr sz="2450" spc="60" dirty="0">
                <a:solidFill>
                  <a:srgbClr val="FFFFFF"/>
                </a:solidFill>
                <a:latin typeface="Times New Roman"/>
                <a:cs typeface="Times New Roman"/>
              </a:rPr>
              <a:t>t</a:t>
            </a:r>
            <a:r>
              <a:rPr sz="2450" spc="30" dirty="0">
                <a:solidFill>
                  <a:srgbClr val="FFFFFF"/>
                </a:solidFill>
                <a:latin typeface="Times New Roman"/>
                <a:cs typeface="Times New Roman"/>
              </a:rPr>
              <a:t>a</a:t>
            </a:r>
            <a:r>
              <a:rPr sz="2450" spc="-30" dirty="0">
                <a:solidFill>
                  <a:srgbClr val="FFFFFF"/>
                </a:solidFill>
                <a:latin typeface="Times New Roman"/>
                <a:cs typeface="Times New Roman"/>
              </a:rPr>
              <a:t>n</a:t>
            </a:r>
            <a:r>
              <a:rPr sz="2450" spc="40" dirty="0">
                <a:solidFill>
                  <a:srgbClr val="FFFFFF"/>
                </a:solidFill>
                <a:latin typeface="Times New Roman"/>
                <a:cs typeface="Times New Roman"/>
              </a:rPr>
              <a:t>d</a:t>
            </a:r>
            <a:r>
              <a:rPr sz="2450" spc="-10" dirty="0">
                <a:solidFill>
                  <a:srgbClr val="FFFFFF"/>
                </a:solidFill>
                <a:latin typeface="Times New Roman"/>
                <a:cs typeface="Times New Roman"/>
              </a:rPr>
              <a:t>i</a:t>
            </a:r>
            <a:r>
              <a:rPr sz="2450" spc="40" dirty="0">
                <a:solidFill>
                  <a:srgbClr val="FFFFFF"/>
                </a:solidFill>
                <a:latin typeface="Times New Roman"/>
                <a:cs typeface="Times New Roman"/>
              </a:rPr>
              <a:t>n</a:t>
            </a:r>
            <a:r>
              <a:rPr sz="2450" spc="10" dirty="0">
                <a:solidFill>
                  <a:srgbClr val="FFFFFF"/>
                </a:solidFill>
                <a:latin typeface="Times New Roman"/>
                <a:cs typeface="Times New Roman"/>
              </a:rPr>
              <a:t>g</a:t>
            </a:r>
            <a:endParaRPr sz="2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014" y="653415"/>
            <a:ext cx="9623425" cy="678180"/>
          </a:xfrm>
          <a:prstGeom prst="rect">
            <a:avLst/>
          </a:prstGeom>
        </p:spPr>
        <p:txBody>
          <a:bodyPr vert="horz" wrap="square" lIns="0" tIns="16510" rIns="0" bIns="0" rtlCol="0">
            <a:spAutoFit/>
          </a:bodyPr>
          <a:lstStyle/>
          <a:p>
            <a:pPr marL="12700">
              <a:lnSpc>
                <a:spcPct val="100000"/>
              </a:lnSpc>
              <a:spcBef>
                <a:spcPts val="130"/>
              </a:spcBef>
            </a:pPr>
            <a:r>
              <a:rPr sz="4250" spc="-114" dirty="0">
                <a:solidFill>
                  <a:srgbClr val="7E7E7E"/>
                </a:solidFill>
                <a:latin typeface="Roboto"/>
                <a:cs typeface="Roboto"/>
              </a:rPr>
              <a:t>CRISP-DM</a:t>
            </a:r>
            <a:r>
              <a:rPr sz="4250" spc="-5" dirty="0">
                <a:solidFill>
                  <a:srgbClr val="7E7E7E"/>
                </a:solidFill>
                <a:latin typeface="Roboto"/>
                <a:cs typeface="Roboto"/>
              </a:rPr>
              <a:t> </a:t>
            </a:r>
            <a:r>
              <a:rPr sz="4250" spc="-10" dirty="0">
                <a:solidFill>
                  <a:srgbClr val="7E7E7E"/>
                </a:solidFill>
                <a:latin typeface="Roboto"/>
                <a:cs typeface="Roboto"/>
              </a:rPr>
              <a:t>Phase</a:t>
            </a:r>
            <a:r>
              <a:rPr sz="4250" spc="-30" dirty="0">
                <a:solidFill>
                  <a:srgbClr val="7E7E7E"/>
                </a:solidFill>
                <a:latin typeface="Roboto"/>
                <a:cs typeface="Roboto"/>
              </a:rPr>
              <a:t> </a:t>
            </a:r>
            <a:r>
              <a:rPr sz="4250" spc="-45" dirty="0">
                <a:solidFill>
                  <a:srgbClr val="7E7E7E"/>
                </a:solidFill>
                <a:latin typeface="Roboto"/>
                <a:cs typeface="Roboto"/>
              </a:rPr>
              <a:t>II:</a:t>
            </a:r>
            <a:r>
              <a:rPr sz="4250" dirty="0">
                <a:solidFill>
                  <a:srgbClr val="7E7E7E"/>
                </a:solidFill>
                <a:latin typeface="Roboto"/>
                <a:cs typeface="Roboto"/>
              </a:rPr>
              <a:t> </a:t>
            </a:r>
            <a:r>
              <a:rPr sz="4250" spc="-35" dirty="0">
                <a:solidFill>
                  <a:srgbClr val="7E7E7E"/>
                </a:solidFill>
                <a:latin typeface="Roboto"/>
                <a:cs typeface="Roboto"/>
              </a:rPr>
              <a:t>Data</a:t>
            </a:r>
            <a:r>
              <a:rPr sz="4250" spc="-10" dirty="0">
                <a:solidFill>
                  <a:srgbClr val="7E7E7E"/>
                </a:solidFill>
                <a:latin typeface="Roboto"/>
                <a:cs typeface="Roboto"/>
              </a:rPr>
              <a:t> </a:t>
            </a:r>
            <a:r>
              <a:rPr sz="4250" dirty="0">
                <a:solidFill>
                  <a:srgbClr val="7E7E7E"/>
                </a:solidFill>
                <a:latin typeface="Roboto"/>
                <a:cs typeface="Roboto"/>
              </a:rPr>
              <a:t>Unde</a:t>
            </a:r>
            <a:r>
              <a:rPr lang="en-US" sz="4250" dirty="0">
                <a:solidFill>
                  <a:srgbClr val="7E7E7E"/>
                </a:solidFill>
                <a:latin typeface="Roboto"/>
                <a:cs typeface="Roboto"/>
              </a:rPr>
              <a:t>r</a:t>
            </a:r>
            <a:r>
              <a:rPr sz="4250" dirty="0">
                <a:solidFill>
                  <a:srgbClr val="7E7E7E"/>
                </a:solidFill>
                <a:latin typeface="Roboto"/>
                <a:cs typeface="Roboto"/>
              </a:rPr>
              <a:t>standing</a:t>
            </a:r>
            <a:endParaRPr sz="4250" dirty="0">
              <a:latin typeface="Roboto"/>
              <a:cs typeface="Roboto"/>
            </a:endParaRPr>
          </a:p>
        </p:txBody>
      </p:sp>
      <p:sp>
        <p:nvSpPr>
          <p:cNvPr id="3" name="object 3"/>
          <p:cNvSpPr/>
          <p:nvPr/>
        </p:nvSpPr>
        <p:spPr>
          <a:xfrm>
            <a:off x="3990975" y="2276475"/>
            <a:ext cx="2204720" cy="36830"/>
          </a:xfrm>
          <a:custGeom>
            <a:avLst/>
            <a:gdLst/>
            <a:ahLst/>
            <a:cxnLst/>
            <a:rect l="l" t="t" r="r" b="b"/>
            <a:pathLst>
              <a:path w="2204720" h="36830">
                <a:moveTo>
                  <a:pt x="0" y="36449"/>
                </a:moveTo>
                <a:lnTo>
                  <a:pt x="2204720" y="0"/>
                </a:lnTo>
              </a:path>
            </a:pathLst>
          </a:custGeom>
          <a:ln w="57150">
            <a:solidFill>
              <a:srgbClr val="455A63"/>
            </a:solidFill>
          </a:ln>
        </p:spPr>
        <p:txBody>
          <a:bodyPr wrap="square" lIns="0" tIns="0" rIns="0" bIns="0" rtlCol="0"/>
          <a:lstStyle/>
          <a:p>
            <a:endParaRPr/>
          </a:p>
        </p:txBody>
      </p:sp>
      <p:sp>
        <p:nvSpPr>
          <p:cNvPr id="4" name="object 4"/>
          <p:cNvSpPr txBox="1"/>
          <p:nvPr/>
        </p:nvSpPr>
        <p:spPr>
          <a:xfrm>
            <a:off x="3901821" y="1752980"/>
            <a:ext cx="2651379" cy="509114"/>
          </a:xfrm>
          <a:prstGeom prst="rect">
            <a:avLst/>
          </a:prstGeom>
        </p:spPr>
        <p:txBody>
          <a:bodyPr vert="horz" wrap="square" lIns="0" tIns="16510" rIns="0" bIns="0" rtlCol="0">
            <a:spAutoFit/>
          </a:bodyPr>
          <a:lstStyle/>
          <a:p>
            <a:pPr marL="12700">
              <a:lnSpc>
                <a:spcPct val="100000"/>
              </a:lnSpc>
              <a:spcBef>
                <a:spcPts val="130"/>
              </a:spcBef>
            </a:pPr>
            <a:r>
              <a:rPr sz="3200" b="1" spc="-15" dirty="0">
                <a:solidFill>
                  <a:srgbClr val="455A63"/>
                </a:solidFill>
                <a:latin typeface="Roboto"/>
                <a:cs typeface="Roboto"/>
              </a:rPr>
              <a:t>Data</a:t>
            </a:r>
            <a:r>
              <a:rPr sz="3200" b="1" spc="-55" dirty="0">
                <a:solidFill>
                  <a:srgbClr val="455A63"/>
                </a:solidFill>
                <a:latin typeface="Roboto"/>
                <a:cs typeface="Roboto"/>
              </a:rPr>
              <a:t> </a:t>
            </a:r>
            <a:r>
              <a:rPr sz="3200" b="1" spc="45" dirty="0">
                <a:solidFill>
                  <a:srgbClr val="455A63"/>
                </a:solidFill>
                <a:latin typeface="Roboto"/>
                <a:cs typeface="Roboto"/>
              </a:rPr>
              <a:t>Sou</a:t>
            </a:r>
            <a:r>
              <a:rPr lang="en-US" sz="3200" b="1" spc="45" dirty="0">
                <a:solidFill>
                  <a:srgbClr val="455A63"/>
                </a:solidFill>
                <a:latin typeface="Roboto"/>
                <a:cs typeface="Roboto"/>
              </a:rPr>
              <a:t>r</a:t>
            </a:r>
            <a:r>
              <a:rPr sz="3200" b="1" spc="45" dirty="0">
                <a:solidFill>
                  <a:srgbClr val="455A63"/>
                </a:solidFill>
                <a:latin typeface="Roboto"/>
                <a:cs typeface="Roboto"/>
              </a:rPr>
              <a:t>ce:</a:t>
            </a:r>
            <a:endParaRPr sz="3200" dirty="0">
              <a:latin typeface="Roboto"/>
              <a:cs typeface="Roboto"/>
            </a:endParaRPr>
          </a:p>
        </p:txBody>
      </p:sp>
      <p:sp>
        <p:nvSpPr>
          <p:cNvPr id="5" name="object 5"/>
          <p:cNvSpPr txBox="1">
            <a:spLocks noGrp="1"/>
          </p:cNvSpPr>
          <p:nvPr>
            <p:ph type="body" idx="1"/>
          </p:nvPr>
        </p:nvSpPr>
        <p:spPr>
          <a:prstGeom prst="rect">
            <a:avLst/>
          </a:prstGeom>
        </p:spPr>
        <p:txBody>
          <a:bodyPr vert="horz" wrap="square" lIns="0" tIns="12065" rIns="0" bIns="0" rtlCol="0">
            <a:spAutoFit/>
          </a:bodyPr>
          <a:lstStyle/>
          <a:p>
            <a:pPr marL="2055495" marR="911860">
              <a:lnSpc>
                <a:spcPct val="150200"/>
              </a:lnSpc>
              <a:spcBef>
                <a:spcPts val="95"/>
              </a:spcBef>
            </a:pPr>
            <a:r>
              <a:rPr spc="10" dirty="0"/>
              <a:t>Open </a:t>
            </a:r>
            <a:r>
              <a:rPr spc="-15" dirty="0"/>
              <a:t>Doors </a:t>
            </a:r>
            <a:r>
              <a:rPr spc="5" dirty="0"/>
              <a:t>data </a:t>
            </a:r>
            <a:r>
              <a:rPr dirty="0"/>
              <a:t>provided </a:t>
            </a:r>
            <a:r>
              <a:rPr spc="-10" dirty="0"/>
              <a:t>insights </a:t>
            </a:r>
            <a:r>
              <a:rPr spc="-5" dirty="0"/>
              <a:t>into international </a:t>
            </a:r>
            <a:r>
              <a:rPr spc="-484" dirty="0"/>
              <a:t> </a:t>
            </a:r>
            <a:r>
              <a:rPr dirty="0"/>
              <a:t>student</a:t>
            </a:r>
            <a:r>
              <a:rPr spc="-25" dirty="0"/>
              <a:t> </a:t>
            </a:r>
            <a:r>
              <a:rPr spc="-10" dirty="0"/>
              <a:t>enrollment</a:t>
            </a:r>
            <a:r>
              <a:rPr spc="-20" dirty="0"/>
              <a:t> </a:t>
            </a:r>
            <a:r>
              <a:rPr spc="-5" dirty="0"/>
              <a:t>trends.</a:t>
            </a:r>
          </a:p>
          <a:p>
            <a:pPr marL="2055495">
              <a:lnSpc>
                <a:spcPct val="100000"/>
              </a:lnSpc>
              <a:spcBef>
                <a:spcPts val="150"/>
              </a:spcBef>
            </a:pPr>
            <a:r>
              <a:rPr sz="3200" b="1" u="heavy" spc="-20" dirty="0">
                <a:solidFill>
                  <a:srgbClr val="5F7C8A"/>
                </a:solidFill>
                <a:uFill>
                  <a:solidFill>
                    <a:srgbClr val="5F7C8A"/>
                  </a:solidFill>
                </a:uFill>
                <a:latin typeface="Roboto"/>
                <a:cs typeface="Roboto"/>
              </a:rPr>
              <a:t>Data</a:t>
            </a:r>
            <a:r>
              <a:rPr sz="3200" b="1" u="heavy" spc="-40" dirty="0">
                <a:solidFill>
                  <a:srgbClr val="5F7C8A"/>
                </a:solidFill>
                <a:uFill>
                  <a:solidFill>
                    <a:srgbClr val="5F7C8A"/>
                  </a:solidFill>
                </a:uFill>
                <a:latin typeface="Roboto"/>
                <a:cs typeface="Roboto"/>
              </a:rPr>
              <a:t> </a:t>
            </a:r>
            <a:r>
              <a:rPr sz="3200" b="1" u="heavy" spc="-5" dirty="0">
                <a:solidFill>
                  <a:srgbClr val="5F7C8A"/>
                </a:solidFill>
                <a:uFill>
                  <a:solidFill>
                    <a:srgbClr val="5F7C8A"/>
                  </a:solidFill>
                </a:uFill>
                <a:latin typeface="Roboto"/>
                <a:cs typeface="Roboto"/>
              </a:rPr>
              <a:t>Analysis</a:t>
            </a:r>
            <a:r>
              <a:rPr sz="3200" b="1" spc="-5" dirty="0">
                <a:solidFill>
                  <a:srgbClr val="5F7C8A"/>
                </a:solidFill>
                <a:latin typeface="Roboto"/>
                <a:cs typeface="Roboto"/>
              </a:rPr>
              <a:t>:</a:t>
            </a:r>
            <a:endParaRPr sz="3200" dirty="0">
              <a:latin typeface="Roboto"/>
              <a:cs typeface="Roboto"/>
            </a:endParaRPr>
          </a:p>
          <a:p>
            <a:pPr marL="2055495" marR="5080">
              <a:lnSpc>
                <a:spcPct val="150200"/>
              </a:lnSpc>
              <a:spcBef>
                <a:spcPts val="660"/>
              </a:spcBef>
            </a:pPr>
            <a:r>
              <a:rPr spc="10" dirty="0"/>
              <a:t>Data</a:t>
            </a:r>
            <a:r>
              <a:rPr spc="-60" dirty="0"/>
              <a:t> </a:t>
            </a:r>
            <a:r>
              <a:rPr spc="-10" dirty="0"/>
              <a:t>analysis</a:t>
            </a:r>
            <a:r>
              <a:rPr spc="-20" dirty="0"/>
              <a:t> </a:t>
            </a:r>
            <a:r>
              <a:rPr dirty="0"/>
              <a:t>identified</a:t>
            </a:r>
            <a:r>
              <a:rPr spc="-20" dirty="0"/>
              <a:t> </a:t>
            </a:r>
            <a:r>
              <a:rPr dirty="0"/>
              <a:t>trends</a:t>
            </a:r>
            <a:r>
              <a:rPr spc="-20" dirty="0"/>
              <a:t> </a:t>
            </a:r>
            <a:r>
              <a:rPr spc="-5" dirty="0"/>
              <a:t>and</a:t>
            </a:r>
            <a:r>
              <a:rPr spc="-20" dirty="0"/>
              <a:t> </a:t>
            </a:r>
            <a:r>
              <a:rPr spc="-5" dirty="0"/>
              <a:t>correlations</a:t>
            </a:r>
            <a:r>
              <a:rPr spc="-25" dirty="0"/>
              <a:t> </a:t>
            </a:r>
            <a:r>
              <a:rPr spc="-10" dirty="0"/>
              <a:t>in</a:t>
            </a:r>
            <a:r>
              <a:rPr spc="-20" dirty="0"/>
              <a:t> </a:t>
            </a:r>
            <a:r>
              <a:rPr spc="-5" dirty="0"/>
              <a:t>enrollment, </a:t>
            </a:r>
            <a:r>
              <a:rPr spc="-484" dirty="0"/>
              <a:t> </a:t>
            </a:r>
            <a:r>
              <a:rPr spc="-5" dirty="0"/>
              <a:t>with</a:t>
            </a:r>
            <a:r>
              <a:rPr spc="-25" dirty="0"/>
              <a:t> </a:t>
            </a:r>
            <a:r>
              <a:rPr spc="-5" dirty="0"/>
              <a:t>feature</a:t>
            </a:r>
            <a:r>
              <a:rPr spc="20" dirty="0"/>
              <a:t> </a:t>
            </a:r>
            <a:r>
              <a:rPr spc="-5" dirty="0"/>
              <a:t>engineering</a:t>
            </a:r>
            <a:r>
              <a:rPr spc="-20" dirty="0"/>
              <a:t> </a:t>
            </a:r>
            <a:r>
              <a:rPr spc="-5" dirty="0"/>
              <a:t>for</a:t>
            </a:r>
            <a:r>
              <a:rPr spc="20" dirty="0"/>
              <a:t> </a:t>
            </a:r>
            <a:r>
              <a:rPr spc="-10" dirty="0"/>
              <a:t>improved</a:t>
            </a:r>
            <a:r>
              <a:rPr spc="-20" dirty="0"/>
              <a:t> </a:t>
            </a:r>
            <a:r>
              <a:rPr spc="-5" dirty="0"/>
              <a:t>predictions.</a:t>
            </a:r>
          </a:p>
          <a:p>
            <a:pPr marL="2055495">
              <a:lnSpc>
                <a:spcPct val="100000"/>
              </a:lnSpc>
              <a:spcBef>
                <a:spcPts val="725"/>
              </a:spcBef>
            </a:pPr>
            <a:r>
              <a:rPr sz="3200" b="1" u="heavy" spc="-20" dirty="0">
                <a:solidFill>
                  <a:srgbClr val="FF5621"/>
                </a:solidFill>
                <a:uFill>
                  <a:solidFill>
                    <a:srgbClr val="FF5621"/>
                  </a:solidFill>
                </a:uFill>
                <a:latin typeface="Roboto"/>
                <a:cs typeface="Roboto"/>
              </a:rPr>
              <a:t>Data</a:t>
            </a:r>
            <a:r>
              <a:rPr sz="3200" b="1" u="heavy" dirty="0">
                <a:solidFill>
                  <a:srgbClr val="FF5621"/>
                </a:solidFill>
                <a:uFill>
                  <a:solidFill>
                    <a:srgbClr val="FF5621"/>
                  </a:solidFill>
                </a:uFill>
                <a:latin typeface="Roboto"/>
                <a:cs typeface="Roboto"/>
              </a:rPr>
              <a:t> </a:t>
            </a:r>
            <a:r>
              <a:rPr sz="3200" b="1" u="heavy" spc="-25" dirty="0">
                <a:solidFill>
                  <a:srgbClr val="FF5621"/>
                </a:solidFill>
                <a:uFill>
                  <a:solidFill>
                    <a:srgbClr val="FF5621"/>
                  </a:solidFill>
                </a:uFill>
                <a:latin typeface="Roboto"/>
                <a:cs typeface="Roboto"/>
              </a:rPr>
              <a:t>Quality</a:t>
            </a:r>
            <a:r>
              <a:rPr sz="3200" b="1" u="heavy" spc="-40" dirty="0">
                <a:solidFill>
                  <a:srgbClr val="FF5621"/>
                </a:solidFill>
                <a:uFill>
                  <a:solidFill>
                    <a:srgbClr val="FF5621"/>
                  </a:solidFill>
                </a:uFill>
                <a:latin typeface="Roboto"/>
                <a:cs typeface="Roboto"/>
              </a:rPr>
              <a:t> </a:t>
            </a:r>
            <a:r>
              <a:rPr sz="3200" b="1" u="heavy" spc="-5" dirty="0">
                <a:solidFill>
                  <a:srgbClr val="FF5621"/>
                </a:solidFill>
                <a:uFill>
                  <a:solidFill>
                    <a:srgbClr val="FF5621"/>
                  </a:solidFill>
                </a:uFill>
                <a:latin typeface="Roboto"/>
                <a:cs typeface="Roboto"/>
              </a:rPr>
              <a:t>Issues:</a:t>
            </a:r>
            <a:endParaRPr sz="3200" dirty="0">
              <a:latin typeface="Roboto"/>
              <a:cs typeface="Roboto"/>
            </a:endParaRPr>
          </a:p>
          <a:p>
            <a:pPr marL="2055495" marR="269240">
              <a:lnSpc>
                <a:spcPct val="150200"/>
              </a:lnSpc>
              <a:spcBef>
                <a:spcPts val="660"/>
              </a:spcBef>
            </a:pPr>
            <a:r>
              <a:rPr spc="-5" dirty="0"/>
              <a:t>Addressed </a:t>
            </a:r>
            <a:r>
              <a:rPr dirty="0"/>
              <a:t>missing </a:t>
            </a:r>
            <a:r>
              <a:rPr spc="-5" dirty="0"/>
              <a:t>values, inconsistencies, and </a:t>
            </a:r>
            <a:r>
              <a:rPr dirty="0"/>
              <a:t>incomplete </a:t>
            </a:r>
            <a:r>
              <a:rPr spc="-484" dirty="0"/>
              <a:t> </a:t>
            </a:r>
            <a:r>
              <a:rPr dirty="0"/>
              <a:t>records</a:t>
            </a:r>
            <a:r>
              <a:rPr spc="-20" dirty="0"/>
              <a:t> </a:t>
            </a:r>
            <a:r>
              <a:rPr dirty="0"/>
              <a:t>through</a:t>
            </a:r>
            <a:r>
              <a:rPr spc="-20" dirty="0"/>
              <a:t> </a:t>
            </a:r>
            <a:r>
              <a:rPr spc="-10" dirty="0"/>
              <a:t>cleaning</a:t>
            </a:r>
            <a:r>
              <a:rPr spc="-20" dirty="0"/>
              <a:t> </a:t>
            </a:r>
            <a:r>
              <a:rPr spc="20" dirty="0"/>
              <a:t>and</a:t>
            </a:r>
            <a:r>
              <a:rPr spc="-20" dirty="0"/>
              <a:t> </a:t>
            </a:r>
            <a:r>
              <a:rPr spc="-10" dirty="0"/>
              <a:t>standardization.</a:t>
            </a:r>
          </a:p>
        </p:txBody>
      </p:sp>
      <p:pic>
        <p:nvPicPr>
          <p:cNvPr id="6" name="object 6"/>
          <p:cNvPicPr/>
          <p:nvPr/>
        </p:nvPicPr>
        <p:blipFill>
          <a:blip r:embed="rId2" cstate="print"/>
          <a:stretch>
            <a:fillRect/>
          </a:stretch>
        </p:blipFill>
        <p:spPr>
          <a:xfrm>
            <a:off x="0" y="6115049"/>
            <a:ext cx="2028824" cy="742949"/>
          </a:xfrm>
          <a:prstGeom prst="rect">
            <a:avLst/>
          </a:prstGeom>
        </p:spPr>
      </p:pic>
      <p:pic>
        <p:nvPicPr>
          <p:cNvPr id="7" name="object 7"/>
          <p:cNvPicPr/>
          <p:nvPr/>
        </p:nvPicPr>
        <p:blipFill>
          <a:blip r:embed="rId3" cstate="print"/>
          <a:stretch>
            <a:fillRect/>
          </a:stretch>
        </p:blipFill>
        <p:spPr>
          <a:xfrm>
            <a:off x="2560790" y="1819275"/>
            <a:ext cx="1058709" cy="1210033"/>
          </a:xfrm>
          <a:prstGeom prst="rect">
            <a:avLst/>
          </a:prstGeom>
        </p:spPr>
      </p:pic>
      <p:pic>
        <p:nvPicPr>
          <p:cNvPr id="8" name="object 8"/>
          <p:cNvPicPr/>
          <p:nvPr/>
        </p:nvPicPr>
        <p:blipFill>
          <a:blip r:embed="rId4" cstate="print"/>
          <a:stretch>
            <a:fillRect/>
          </a:stretch>
        </p:blipFill>
        <p:spPr>
          <a:xfrm>
            <a:off x="2727256" y="3517831"/>
            <a:ext cx="889493" cy="889493"/>
          </a:xfrm>
          <a:prstGeom prst="rect">
            <a:avLst/>
          </a:prstGeom>
        </p:spPr>
      </p:pic>
      <p:pic>
        <p:nvPicPr>
          <p:cNvPr id="9" name="object 9"/>
          <p:cNvPicPr/>
          <p:nvPr/>
        </p:nvPicPr>
        <p:blipFill>
          <a:blip r:embed="rId5" cstate="print"/>
          <a:stretch>
            <a:fillRect/>
          </a:stretch>
        </p:blipFill>
        <p:spPr>
          <a:xfrm>
            <a:off x="2438400" y="4972050"/>
            <a:ext cx="1323975" cy="1123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438150"/>
          </a:xfrm>
          <a:custGeom>
            <a:avLst/>
            <a:gdLst/>
            <a:ahLst/>
            <a:cxnLst/>
            <a:rect l="l" t="t" r="r" b="b"/>
            <a:pathLst>
              <a:path w="12192000" h="438150">
                <a:moveTo>
                  <a:pt x="12192000" y="0"/>
                </a:moveTo>
                <a:lnTo>
                  <a:pt x="0" y="0"/>
                </a:lnTo>
                <a:lnTo>
                  <a:pt x="0" y="438150"/>
                </a:lnTo>
                <a:lnTo>
                  <a:pt x="12192000" y="438150"/>
                </a:lnTo>
                <a:lnTo>
                  <a:pt x="12192000" y="0"/>
                </a:lnTo>
                <a:close/>
              </a:path>
            </a:pathLst>
          </a:custGeom>
          <a:solidFill>
            <a:srgbClr val="003366"/>
          </a:solidFill>
        </p:spPr>
        <p:txBody>
          <a:bodyPr wrap="square" lIns="0" tIns="0" rIns="0" bIns="0" rtlCol="0"/>
          <a:lstStyle/>
          <a:p>
            <a:endParaRPr/>
          </a:p>
        </p:txBody>
      </p:sp>
      <p:sp>
        <p:nvSpPr>
          <p:cNvPr id="3" name="object 3"/>
          <p:cNvSpPr txBox="1"/>
          <p:nvPr/>
        </p:nvSpPr>
        <p:spPr>
          <a:xfrm>
            <a:off x="11640439" y="127381"/>
            <a:ext cx="9207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Verdana"/>
                <a:cs typeface="Verdana"/>
              </a:rPr>
              <a:t>7</a:t>
            </a:r>
            <a:endParaRPr sz="900">
              <a:latin typeface="Verdana"/>
              <a:cs typeface="Verdana"/>
            </a:endParaRPr>
          </a:p>
        </p:txBody>
      </p:sp>
      <p:sp>
        <p:nvSpPr>
          <p:cNvPr id="4" name="object 4"/>
          <p:cNvSpPr txBox="1"/>
          <p:nvPr/>
        </p:nvSpPr>
        <p:spPr>
          <a:xfrm>
            <a:off x="9483090" y="127381"/>
            <a:ext cx="1834514" cy="162560"/>
          </a:xfrm>
          <a:prstGeom prst="rect">
            <a:avLst/>
          </a:prstGeom>
        </p:spPr>
        <p:txBody>
          <a:bodyPr vert="horz" wrap="square" lIns="0" tIns="12700" rIns="0" bIns="0" rtlCol="0">
            <a:spAutoFit/>
          </a:bodyPr>
          <a:lstStyle/>
          <a:p>
            <a:pPr marL="12700">
              <a:lnSpc>
                <a:spcPct val="100000"/>
              </a:lnSpc>
              <a:spcBef>
                <a:spcPts val="100"/>
              </a:spcBef>
            </a:pPr>
            <a:r>
              <a:rPr sz="900" spc="-170" dirty="0">
                <a:solidFill>
                  <a:srgbClr val="FFFFFF"/>
                </a:solidFill>
                <a:latin typeface="Verdana"/>
                <a:cs typeface="Verdana"/>
              </a:rPr>
              <a:t>©</a:t>
            </a:r>
            <a:r>
              <a:rPr sz="900" spc="-80" dirty="0">
                <a:solidFill>
                  <a:srgbClr val="FFFFFF"/>
                </a:solidFill>
                <a:latin typeface="Verdana"/>
                <a:cs typeface="Verdana"/>
              </a:rPr>
              <a:t> </a:t>
            </a:r>
            <a:r>
              <a:rPr sz="900" spc="-55" dirty="0">
                <a:solidFill>
                  <a:srgbClr val="FFFFFF"/>
                </a:solidFill>
                <a:latin typeface="Verdana"/>
                <a:cs typeface="Verdana"/>
              </a:rPr>
              <a:t>2</a:t>
            </a:r>
            <a:r>
              <a:rPr sz="900" spc="25" dirty="0">
                <a:solidFill>
                  <a:srgbClr val="FFFFFF"/>
                </a:solidFill>
                <a:latin typeface="Verdana"/>
                <a:cs typeface="Verdana"/>
              </a:rPr>
              <a:t>0</a:t>
            </a:r>
            <a:r>
              <a:rPr sz="900" spc="-55" dirty="0">
                <a:solidFill>
                  <a:srgbClr val="FFFFFF"/>
                </a:solidFill>
                <a:latin typeface="Verdana"/>
                <a:cs typeface="Verdana"/>
              </a:rPr>
              <a:t>2</a:t>
            </a:r>
            <a:r>
              <a:rPr sz="900" spc="-70" dirty="0">
                <a:solidFill>
                  <a:srgbClr val="FFFFFF"/>
                </a:solidFill>
                <a:latin typeface="Verdana"/>
                <a:cs typeface="Verdana"/>
              </a:rPr>
              <a:t>3</a:t>
            </a:r>
            <a:r>
              <a:rPr sz="900" spc="-145" dirty="0">
                <a:solidFill>
                  <a:srgbClr val="FFFFFF"/>
                </a:solidFill>
                <a:latin typeface="Verdana"/>
                <a:cs typeface="Verdana"/>
              </a:rPr>
              <a:t> </a:t>
            </a:r>
            <a:r>
              <a:rPr sz="900" spc="90" dirty="0">
                <a:solidFill>
                  <a:srgbClr val="FFFFFF"/>
                </a:solidFill>
                <a:latin typeface="Verdana"/>
                <a:cs typeface="Verdana"/>
              </a:rPr>
              <a:t>U</a:t>
            </a:r>
            <a:r>
              <a:rPr sz="900" spc="25" dirty="0">
                <a:solidFill>
                  <a:srgbClr val="FFFFFF"/>
                </a:solidFill>
                <a:latin typeface="Verdana"/>
                <a:cs typeface="Verdana"/>
              </a:rPr>
              <a:t>n</a:t>
            </a:r>
            <a:r>
              <a:rPr sz="900" spc="-25" dirty="0">
                <a:solidFill>
                  <a:srgbClr val="FFFFFF"/>
                </a:solidFill>
                <a:latin typeface="Verdana"/>
                <a:cs typeface="Verdana"/>
              </a:rPr>
              <a:t>i</a:t>
            </a:r>
            <a:r>
              <a:rPr sz="900" spc="-90" dirty="0">
                <a:solidFill>
                  <a:srgbClr val="FFFFFF"/>
                </a:solidFill>
                <a:latin typeface="Verdana"/>
                <a:cs typeface="Verdana"/>
              </a:rPr>
              <a:t>v</a:t>
            </a:r>
            <a:r>
              <a:rPr sz="900" spc="60" dirty="0">
                <a:solidFill>
                  <a:srgbClr val="FFFFFF"/>
                </a:solidFill>
                <a:latin typeface="Verdana"/>
                <a:cs typeface="Verdana"/>
              </a:rPr>
              <a:t>e</a:t>
            </a:r>
            <a:r>
              <a:rPr sz="900" spc="-85" dirty="0">
                <a:solidFill>
                  <a:srgbClr val="FFFFFF"/>
                </a:solidFill>
                <a:latin typeface="Verdana"/>
                <a:cs typeface="Verdana"/>
              </a:rPr>
              <a:t>r</a:t>
            </a:r>
            <a:r>
              <a:rPr sz="900" spc="-25" dirty="0">
                <a:solidFill>
                  <a:srgbClr val="FFFFFF"/>
                </a:solidFill>
                <a:latin typeface="Verdana"/>
                <a:cs typeface="Verdana"/>
              </a:rPr>
              <a:t>si</a:t>
            </a:r>
            <a:r>
              <a:rPr sz="900" spc="15" dirty="0">
                <a:solidFill>
                  <a:srgbClr val="FFFFFF"/>
                </a:solidFill>
                <a:latin typeface="Verdana"/>
                <a:cs typeface="Verdana"/>
              </a:rPr>
              <a:t>t</a:t>
            </a:r>
            <a:r>
              <a:rPr sz="900" spc="-60" dirty="0">
                <a:solidFill>
                  <a:srgbClr val="FFFFFF"/>
                </a:solidFill>
                <a:latin typeface="Verdana"/>
                <a:cs typeface="Verdana"/>
              </a:rPr>
              <a:t>y</a:t>
            </a:r>
            <a:r>
              <a:rPr sz="900" spc="-120" dirty="0">
                <a:solidFill>
                  <a:srgbClr val="FFFFFF"/>
                </a:solidFill>
                <a:latin typeface="Verdana"/>
                <a:cs typeface="Verdana"/>
              </a:rPr>
              <a:t> </a:t>
            </a:r>
            <a:r>
              <a:rPr sz="900" spc="50" dirty="0">
                <a:solidFill>
                  <a:srgbClr val="FFFFFF"/>
                </a:solidFill>
                <a:latin typeface="Verdana"/>
                <a:cs typeface="Verdana"/>
              </a:rPr>
              <a:t>o</a:t>
            </a:r>
            <a:r>
              <a:rPr sz="900" spc="-25" dirty="0">
                <a:solidFill>
                  <a:srgbClr val="FFFFFF"/>
                </a:solidFill>
                <a:latin typeface="Verdana"/>
                <a:cs typeface="Verdana"/>
              </a:rPr>
              <a:t>f</a:t>
            </a:r>
            <a:r>
              <a:rPr sz="900" spc="-90" dirty="0">
                <a:solidFill>
                  <a:srgbClr val="FFFFFF"/>
                </a:solidFill>
                <a:latin typeface="Verdana"/>
                <a:cs typeface="Verdana"/>
              </a:rPr>
              <a:t> </a:t>
            </a:r>
            <a:r>
              <a:rPr sz="900" spc="70" dirty="0">
                <a:solidFill>
                  <a:srgbClr val="FFFFFF"/>
                </a:solidFill>
                <a:latin typeface="Verdana"/>
                <a:cs typeface="Verdana"/>
              </a:rPr>
              <a:t>N</a:t>
            </a:r>
            <a:r>
              <a:rPr sz="900" spc="-15" dirty="0">
                <a:solidFill>
                  <a:srgbClr val="FFFFFF"/>
                </a:solidFill>
                <a:latin typeface="Verdana"/>
                <a:cs typeface="Verdana"/>
              </a:rPr>
              <a:t>e</a:t>
            </a:r>
            <a:r>
              <a:rPr sz="900" spc="35" dirty="0">
                <a:solidFill>
                  <a:srgbClr val="FFFFFF"/>
                </a:solidFill>
                <a:latin typeface="Verdana"/>
                <a:cs typeface="Verdana"/>
              </a:rPr>
              <a:t>w</a:t>
            </a:r>
            <a:r>
              <a:rPr sz="900" spc="-45" dirty="0">
                <a:solidFill>
                  <a:srgbClr val="FFFFFF"/>
                </a:solidFill>
                <a:latin typeface="Verdana"/>
                <a:cs typeface="Verdana"/>
              </a:rPr>
              <a:t> </a:t>
            </a:r>
            <a:r>
              <a:rPr sz="900" spc="-5" dirty="0">
                <a:solidFill>
                  <a:srgbClr val="FFFFFF"/>
                </a:solidFill>
                <a:latin typeface="Verdana"/>
                <a:cs typeface="Verdana"/>
              </a:rPr>
              <a:t>H</a:t>
            </a:r>
            <a:r>
              <a:rPr sz="900" spc="-40" dirty="0">
                <a:solidFill>
                  <a:srgbClr val="FFFFFF"/>
                </a:solidFill>
                <a:latin typeface="Verdana"/>
                <a:cs typeface="Verdana"/>
              </a:rPr>
              <a:t>a</a:t>
            </a:r>
            <a:r>
              <a:rPr sz="900" spc="5" dirty="0">
                <a:solidFill>
                  <a:srgbClr val="FFFFFF"/>
                </a:solidFill>
                <a:latin typeface="Verdana"/>
                <a:cs typeface="Verdana"/>
              </a:rPr>
              <a:t>v</a:t>
            </a:r>
            <a:r>
              <a:rPr sz="900" spc="-15" dirty="0">
                <a:solidFill>
                  <a:srgbClr val="FFFFFF"/>
                </a:solidFill>
                <a:latin typeface="Verdana"/>
                <a:cs typeface="Verdana"/>
              </a:rPr>
              <a:t>e</a:t>
            </a:r>
            <a:r>
              <a:rPr sz="900" spc="35" dirty="0">
                <a:solidFill>
                  <a:srgbClr val="FFFFFF"/>
                </a:solidFill>
                <a:latin typeface="Verdana"/>
                <a:cs typeface="Verdana"/>
              </a:rPr>
              <a:t>n</a:t>
            </a:r>
            <a:endParaRPr sz="900">
              <a:latin typeface="Verdana"/>
              <a:cs typeface="Verdana"/>
            </a:endParaRPr>
          </a:p>
        </p:txBody>
      </p:sp>
      <p:grpSp>
        <p:nvGrpSpPr>
          <p:cNvPr id="5" name="object 5"/>
          <p:cNvGrpSpPr/>
          <p:nvPr/>
        </p:nvGrpSpPr>
        <p:grpSpPr>
          <a:xfrm>
            <a:off x="0" y="109601"/>
            <a:ext cx="12192000" cy="376555"/>
            <a:chOff x="0" y="109601"/>
            <a:chExt cx="12192000" cy="376555"/>
          </a:xfrm>
        </p:grpSpPr>
        <p:sp>
          <p:nvSpPr>
            <p:cNvPr id="6" name="object 6"/>
            <p:cNvSpPr/>
            <p:nvPr/>
          </p:nvSpPr>
          <p:spPr>
            <a:xfrm>
              <a:off x="11472926" y="109601"/>
              <a:ext cx="0" cy="222250"/>
            </a:xfrm>
            <a:custGeom>
              <a:avLst/>
              <a:gdLst/>
              <a:ahLst/>
              <a:cxnLst/>
              <a:rect l="l" t="t" r="r" b="b"/>
              <a:pathLst>
                <a:path h="222250">
                  <a:moveTo>
                    <a:pt x="0" y="0"/>
                  </a:moveTo>
                  <a:lnTo>
                    <a:pt x="0" y="222250"/>
                  </a:lnTo>
                </a:path>
              </a:pathLst>
            </a:custGeom>
            <a:ln w="12700">
              <a:solidFill>
                <a:srgbClr val="FFCC33"/>
              </a:solidFill>
            </a:ln>
          </p:spPr>
          <p:txBody>
            <a:bodyPr wrap="square" lIns="0" tIns="0" rIns="0" bIns="0" rtlCol="0"/>
            <a:lstStyle/>
            <a:p>
              <a:endParaRPr/>
            </a:p>
          </p:txBody>
        </p:sp>
        <p:sp>
          <p:nvSpPr>
            <p:cNvPr id="7" name="object 7"/>
            <p:cNvSpPr/>
            <p:nvPr/>
          </p:nvSpPr>
          <p:spPr>
            <a:xfrm>
              <a:off x="0" y="438150"/>
              <a:ext cx="12192000" cy="47625"/>
            </a:xfrm>
            <a:custGeom>
              <a:avLst/>
              <a:gdLst/>
              <a:ahLst/>
              <a:cxnLst/>
              <a:rect l="l" t="t" r="r" b="b"/>
              <a:pathLst>
                <a:path w="12192000" h="47625">
                  <a:moveTo>
                    <a:pt x="12192000" y="0"/>
                  </a:moveTo>
                  <a:lnTo>
                    <a:pt x="0" y="0"/>
                  </a:lnTo>
                  <a:lnTo>
                    <a:pt x="0" y="47625"/>
                  </a:lnTo>
                  <a:lnTo>
                    <a:pt x="12192000" y="47625"/>
                  </a:lnTo>
                  <a:lnTo>
                    <a:pt x="12192000" y="0"/>
                  </a:lnTo>
                  <a:close/>
                </a:path>
              </a:pathLst>
            </a:custGeom>
            <a:solidFill>
              <a:srgbClr val="0D1623"/>
            </a:solidFill>
          </p:spPr>
          <p:txBody>
            <a:bodyPr wrap="square" lIns="0" tIns="0" rIns="0" bIns="0" rtlCol="0"/>
            <a:lstStyle/>
            <a:p>
              <a:endParaRPr/>
            </a:p>
          </p:txBody>
        </p:sp>
        <p:pic>
          <p:nvPicPr>
            <p:cNvPr id="8" name="object 8"/>
            <p:cNvPicPr/>
            <p:nvPr/>
          </p:nvPicPr>
          <p:blipFill>
            <a:blip r:embed="rId2" cstate="print"/>
            <a:stretch>
              <a:fillRect/>
            </a:stretch>
          </p:blipFill>
          <p:spPr>
            <a:xfrm>
              <a:off x="311659" y="126167"/>
              <a:ext cx="1767683" cy="186054"/>
            </a:xfrm>
            <a:prstGeom prst="rect">
              <a:avLst/>
            </a:prstGeom>
          </p:spPr>
        </p:pic>
      </p:grpSp>
      <p:sp>
        <p:nvSpPr>
          <p:cNvPr id="9" name="object 9"/>
          <p:cNvSpPr txBox="1">
            <a:spLocks noGrp="1"/>
          </p:cNvSpPr>
          <p:nvPr>
            <p:ph type="title"/>
          </p:nvPr>
        </p:nvSpPr>
        <p:spPr>
          <a:xfrm>
            <a:off x="838200" y="596011"/>
            <a:ext cx="10016743" cy="624530"/>
          </a:xfrm>
          <a:prstGeom prst="rect">
            <a:avLst/>
          </a:prstGeom>
        </p:spPr>
        <p:txBody>
          <a:bodyPr vert="horz" wrap="square" lIns="0" tIns="16510" rIns="0" bIns="0" rtlCol="0">
            <a:spAutoFit/>
          </a:bodyPr>
          <a:lstStyle/>
          <a:p>
            <a:pPr marL="12700">
              <a:lnSpc>
                <a:spcPct val="100000"/>
              </a:lnSpc>
              <a:spcBef>
                <a:spcPts val="130"/>
              </a:spcBef>
            </a:pPr>
            <a:r>
              <a:rPr sz="3950" spc="-90" dirty="0">
                <a:solidFill>
                  <a:srgbClr val="7E7E7E"/>
                </a:solidFill>
                <a:latin typeface="Roboto"/>
                <a:cs typeface="Roboto"/>
              </a:rPr>
              <a:t>CRISP-DM</a:t>
            </a:r>
            <a:r>
              <a:rPr sz="3950" spc="30" dirty="0">
                <a:solidFill>
                  <a:srgbClr val="7E7E7E"/>
                </a:solidFill>
                <a:latin typeface="Roboto"/>
                <a:cs typeface="Roboto"/>
              </a:rPr>
              <a:t> </a:t>
            </a:r>
            <a:r>
              <a:rPr sz="3950" spc="40" dirty="0">
                <a:solidFill>
                  <a:srgbClr val="7E7E7E"/>
                </a:solidFill>
                <a:latin typeface="Roboto"/>
                <a:cs typeface="Roboto"/>
              </a:rPr>
              <a:t>PHASE</a:t>
            </a:r>
            <a:r>
              <a:rPr sz="3950" spc="-30" dirty="0">
                <a:solidFill>
                  <a:srgbClr val="7E7E7E"/>
                </a:solidFill>
                <a:latin typeface="Roboto"/>
                <a:cs typeface="Roboto"/>
              </a:rPr>
              <a:t> </a:t>
            </a:r>
            <a:r>
              <a:rPr sz="3950" spc="-10" dirty="0">
                <a:solidFill>
                  <a:srgbClr val="7E7E7E"/>
                </a:solidFill>
                <a:latin typeface="Roboto"/>
                <a:cs typeface="Roboto"/>
              </a:rPr>
              <a:t>3:</a:t>
            </a:r>
            <a:r>
              <a:rPr sz="3950" spc="70" dirty="0">
                <a:solidFill>
                  <a:srgbClr val="7E7E7E"/>
                </a:solidFill>
                <a:latin typeface="Roboto"/>
                <a:cs typeface="Roboto"/>
              </a:rPr>
              <a:t> </a:t>
            </a:r>
            <a:r>
              <a:rPr sz="3950" spc="370" dirty="0">
                <a:solidFill>
                  <a:srgbClr val="7E7E7E"/>
                </a:solidFill>
                <a:latin typeface="Roboto"/>
                <a:cs typeface="Roboto"/>
              </a:rPr>
              <a:t>DA</a:t>
            </a:r>
            <a:r>
              <a:rPr lang="en-US" sz="3950" spc="370" dirty="0">
                <a:solidFill>
                  <a:srgbClr val="7E7E7E"/>
                </a:solidFill>
                <a:latin typeface="Roboto"/>
                <a:cs typeface="Roboto"/>
              </a:rPr>
              <a:t>T</a:t>
            </a:r>
            <a:r>
              <a:rPr sz="3950" spc="370" dirty="0">
                <a:solidFill>
                  <a:srgbClr val="7E7E7E"/>
                </a:solidFill>
                <a:latin typeface="Roboto"/>
                <a:cs typeface="Roboto"/>
              </a:rPr>
              <a:t>A</a:t>
            </a:r>
            <a:r>
              <a:rPr sz="3950" spc="10" dirty="0">
                <a:solidFill>
                  <a:srgbClr val="7E7E7E"/>
                </a:solidFill>
                <a:latin typeface="Roboto"/>
                <a:cs typeface="Roboto"/>
              </a:rPr>
              <a:t> </a:t>
            </a:r>
            <a:r>
              <a:rPr sz="3950" spc="150" dirty="0">
                <a:solidFill>
                  <a:srgbClr val="7E7E7E"/>
                </a:solidFill>
                <a:latin typeface="Roboto"/>
                <a:cs typeface="Roboto"/>
              </a:rPr>
              <a:t>PREPARA</a:t>
            </a:r>
            <a:r>
              <a:rPr lang="en-US" sz="3950" spc="150" dirty="0">
                <a:solidFill>
                  <a:srgbClr val="7E7E7E"/>
                </a:solidFill>
                <a:latin typeface="Roboto"/>
                <a:cs typeface="Roboto"/>
              </a:rPr>
              <a:t>T</a:t>
            </a:r>
            <a:r>
              <a:rPr sz="3950" spc="150" dirty="0">
                <a:solidFill>
                  <a:srgbClr val="7E7E7E"/>
                </a:solidFill>
                <a:latin typeface="Roboto"/>
                <a:cs typeface="Roboto"/>
              </a:rPr>
              <a:t>ION</a:t>
            </a:r>
            <a:endParaRPr sz="3950" dirty="0">
              <a:latin typeface="Roboto"/>
              <a:cs typeface="Roboto"/>
            </a:endParaRPr>
          </a:p>
        </p:txBody>
      </p:sp>
      <p:sp>
        <p:nvSpPr>
          <p:cNvPr id="10" name="object 10"/>
          <p:cNvSpPr/>
          <p:nvPr/>
        </p:nvSpPr>
        <p:spPr>
          <a:xfrm>
            <a:off x="342900" y="3019425"/>
            <a:ext cx="3181350" cy="2819400"/>
          </a:xfrm>
          <a:custGeom>
            <a:avLst/>
            <a:gdLst/>
            <a:ahLst/>
            <a:cxnLst/>
            <a:rect l="l" t="t" r="r" b="b"/>
            <a:pathLst>
              <a:path w="3181350" h="2819400">
                <a:moveTo>
                  <a:pt x="1590675" y="0"/>
                </a:moveTo>
                <a:lnTo>
                  <a:pt x="1539193" y="724"/>
                </a:lnTo>
                <a:lnTo>
                  <a:pt x="1488121" y="2882"/>
                </a:lnTo>
                <a:lnTo>
                  <a:pt x="1437481" y="6453"/>
                </a:lnTo>
                <a:lnTo>
                  <a:pt x="1387299" y="11414"/>
                </a:lnTo>
                <a:lnTo>
                  <a:pt x="1337600" y="17744"/>
                </a:lnTo>
                <a:lnTo>
                  <a:pt x="1288408" y="25420"/>
                </a:lnTo>
                <a:lnTo>
                  <a:pt x="1239748" y="34421"/>
                </a:lnTo>
                <a:lnTo>
                  <a:pt x="1191644" y="44725"/>
                </a:lnTo>
                <a:lnTo>
                  <a:pt x="1144122" y="56310"/>
                </a:lnTo>
                <a:lnTo>
                  <a:pt x="1097205" y="69153"/>
                </a:lnTo>
                <a:lnTo>
                  <a:pt x="1050919" y="83234"/>
                </a:lnTo>
                <a:lnTo>
                  <a:pt x="1005288" y="98531"/>
                </a:lnTo>
                <a:lnTo>
                  <a:pt x="960338" y="115020"/>
                </a:lnTo>
                <a:lnTo>
                  <a:pt x="916092" y="132681"/>
                </a:lnTo>
                <a:lnTo>
                  <a:pt x="872575" y="151492"/>
                </a:lnTo>
                <a:lnTo>
                  <a:pt x="829812" y="171431"/>
                </a:lnTo>
                <a:lnTo>
                  <a:pt x="787828" y="192475"/>
                </a:lnTo>
                <a:lnTo>
                  <a:pt x="746648" y="214603"/>
                </a:lnTo>
                <a:lnTo>
                  <a:pt x="706296" y="237794"/>
                </a:lnTo>
                <a:lnTo>
                  <a:pt x="666796" y="262024"/>
                </a:lnTo>
                <a:lnTo>
                  <a:pt x="628174" y="287273"/>
                </a:lnTo>
                <a:lnTo>
                  <a:pt x="590454" y="313519"/>
                </a:lnTo>
                <a:lnTo>
                  <a:pt x="553661" y="340739"/>
                </a:lnTo>
                <a:lnTo>
                  <a:pt x="517820" y="368911"/>
                </a:lnTo>
                <a:lnTo>
                  <a:pt x="482955" y="398014"/>
                </a:lnTo>
                <a:lnTo>
                  <a:pt x="449090" y="428027"/>
                </a:lnTo>
                <a:lnTo>
                  <a:pt x="416252" y="458926"/>
                </a:lnTo>
                <a:lnTo>
                  <a:pt x="384463" y="490690"/>
                </a:lnTo>
                <a:lnTo>
                  <a:pt x="353750" y="523298"/>
                </a:lnTo>
                <a:lnTo>
                  <a:pt x="324136" y="556726"/>
                </a:lnTo>
                <a:lnTo>
                  <a:pt x="295647" y="590955"/>
                </a:lnTo>
                <a:lnTo>
                  <a:pt x="268307" y="625960"/>
                </a:lnTo>
                <a:lnTo>
                  <a:pt x="242140" y="661722"/>
                </a:lnTo>
                <a:lnTo>
                  <a:pt x="217172" y="698217"/>
                </a:lnTo>
                <a:lnTo>
                  <a:pt x="193427" y="735424"/>
                </a:lnTo>
                <a:lnTo>
                  <a:pt x="170930" y="773322"/>
                </a:lnTo>
                <a:lnTo>
                  <a:pt x="149706" y="811887"/>
                </a:lnTo>
                <a:lnTo>
                  <a:pt x="129778" y="851099"/>
                </a:lnTo>
                <a:lnTo>
                  <a:pt x="111173" y="890935"/>
                </a:lnTo>
                <a:lnTo>
                  <a:pt x="93914" y="931373"/>
                </a:lnTo>
                <a:lnTo>
                  <a:pt x="78026" y="972392"/>
                </a:lnTo>
                <a:lnTo>
                  <a:pt x="63534" y="1013970"/>
                </a:lnTo>
                <a:lnTo>
                  <a:pt x="50463" y="1056084"/>
                </a:lnTo>
                <a:lnTo>
                  <a:pt x="38837" y="1098714"/>
                </a:lnTo>
                <a:lnTo>
                  <a:pt x="28682" y="1141836"/>
                </a:lnTo>
                <a:lnTo>
                  <a:pt x="20020" y="1185430"/>
                </a:lnTo>
                <a:lnTo>
                  <a:pt x="12879" y="1229473"/>
                </a:lnTo>
                <a:lnTo>
                  <a:pt x="7281" y="1273943"/>
                </a:lnTo>
                <a:lnTo>
                  <a:pt x="3252" y="1318819"/>
                </a:lnTo>
                <a:lnTo>
                  <a:pt x="817" y="1364078"/>
                </a:lnTo>
                <a:lnTo>
                  <a:pt x="0" y="1409700"/>
                </a:lnTo>
                <a:lnTo>
                  <a:pt x="817" y="1455321"/>
                </a:lnTo>
                <a:lnTo>
                  <a:pt x="3252" y="1500580"/>
                </a:lnTo>
                <a:lnTo>
                  <a:pt x="7281" y="1545456"/>
                </a:lnTo>
                <a:lnTo>
                  <a:pt x="12879" y="1589926"/>
                </a:lnTo>
                <a:lnTo>
                  <a:pt x="20020" y="1633969"/>
                </a:lnTo>
                <a:lnTo>
                  <a:pt x="28682" y="1677563"/>
                </a:lnTo>
                <a:lnTo>
                  <a:pt x="38837" y="1720685"/>
                </a:lnTo>
                <a:lnTo>
                  <a:pt x="50463" y="1763315"/>
                </a:lnTo>
                <a:lnTo>
                  <a:pt x="63534" y="1805429"/>
                </a:lnTo>
                <a:lnTo>
                  <a:pt x="78026" y="1847007"/>
                </a:lnTo>
                <a:lnTo>
                  <a:pt x="93914" y="1888026"/>
                </a:lnTo>
                <a:lnTo>
                  <a:pt x="111173" y="1928464"/>
                </a:lnTo>
                <a:lnTo>
                  <a:pt x="129778" y="1968300"/>
                </a:lnTo>
                <a:lnTo>
                  <a:pt x="149706" y="2007512"/>
                </a:lnTo>
                <a:lnTo>
                  <a:pt x="170930" y="2046077"/>
                </a:lnTo>
                <a:lnTo>
                  <a:pt x="193427" y="2083975"/>
                </a:lnTo>
                <a:lnTo>
                  <a:pt x="217172" y="2121182"/>
                </a:lnTo>
                <a:lnTo>
                  <a:pt x="242140" y="2157677"/>
                </a:lnTo>
                <a:lnTo>
                  <a:pt x="268307" y="2193439"/>
                </a:lnTo>
                <a:lnTo>
                  <a:pt x="295647" y="2228444"/>
                </a:lnTo>
                <a:lnTo>
                  <a:pt x="324136" y="2262673"/>
                </a:lnTo>
                <a:lnTo>
                  <a:pt x="353750" y="2296101"/>
                </a:lnTo>
                <a:lnTo>
                  <a:pt x="384463" y="2328709"/>
                </a:lnTo>
                <a:lnTo>
                  <a:pt x="416252" y="2360473"/>
                </a:lnTo>
                <a:lnTo>
                  <a:pt x="449090" y="2391372"/>
                </a:lnTo>
                <a:lnTo>
                  <a:pt x="482955" y="2421385"/>
                </a:lnTo>
                <a:lnTo>
                  <a:pt x="517820" y="2450488"/>
                </a:lnTo>
                <a:lnTo>
                  <a:pt x="553661" y="2478660"/>
                </a:lnTo>
                <a:lnTo>
                  <a:pt x="590454" y="2505880"/>
                </a:lnTo>
                <a:lnTo>
                  <a:pt x="628174" y="2532126"/>
                </a:lnTo>
                <a:lnTo>
                  <a:pt x="666796" y="2557375"/>
                </a:lnTo>
                <a:lnTo>
                  <a:pt x="706296" y="2581605"/>
                </a:lnTo>
                <a:lnTo>
                  <a:pt x="746648" y="2604796"/>
                </a:lnTo>
                <a:lnTo>
                  <a:pt x="787828" y="2626924"/>
                </a:lnTo>
                <a:lnTo>
                  <a:pt x="829812" y="2647968"/>
                </a:lnTo>
                <a:lnTo>
                  <a:pt x="872575" y="2667907"/>
                </a:lnTo>
                <a:lnTo>
                  <a:pt x="916092" y="2686718"/>
                </a:lnTo>
                <a:lnTo>
                  <a:pt x="960338" y="2704379"/>
                </a:lnTo>
                <a:lnTo>
                  <a:pt x="1005288" y="2720868"/>
                </a:lnTo>
                <a:lnTo>
                  <a:pt x="1050919" y="2736165"/>
                </a:lnTo>
                <a:lnTo>
                  <a:pt x="1097205" y="2750246"/>
                </a:lnTo>
                <a:lnTo>
                  <a:pt x="1144122" y="2763089"/>
                </a:lnTo>
                <a:lnTo>
                  <a:pt x="1191644" y="2774674"/>
                </a:lnTo>
                <a:lnTo>
                  <a:pt x="1239748" y="2784978"/>
                </a:lnTo>
                <a:lnTo>
                  <a:pt x="1288408" y="2793979"/>
                </a:lnTo>
                <a:lnTo>
                  <a:pt x="1337600" y="2801655"/>
                </a:lnTo>
                <a:lnTo>
                  <a:pt x="1387299" y="2807985"/>
                </a:lnTo>
                <a:lnTo>
                  <a:pt x="1437481" y="2812946"/>
                </a:lnTo>
                <a:lnTo>
                  <a:pt x="1488121" y="2816517"/>
                </a:lnTo>
                <a:lnTo>
                  <a:pt x="1539193" y="2818675"/>
                </a:lnTo>
                <a:lnTo>
                  <a:pt x="1590675" y="2819400"/>
                </a:lnTo>
                <a:lnTo>
                  <a:pt x="1642153" y="2818675"/>
                </a:lnTo>
                <a:lnTo>
                  <a:pt x="1693223" y="2816517"/>
                </a:lnTo>
                <a:lnTo>
                  <a:pt x="1743860" y="2812946"/>
                </a:lnTo>
                <a:lnTo>
                  <a:pt x="1794039" y="2807985"/>
                </a:lnTo>
                <a:lnTo>
                  <a:pt x="1843737" y="2801655"/>
                </a:lnTo>
                <a:lnTo>
                  <a:pt x="1892927" y="2793979"/>
                </a:lnTo>
                <a:lnTo>
                  <a:pt x="1941586" y="2784978"/>
                </a:lnTo>
                <a:lnTo>
                  <a:pt x="1989688" y="2774674"/>
                </a:lnTo>
                <a:lnTo>
                  <a:pt x="2037209" y="2763089"/>
                </a:lnTo>
                <a:lnTo>
                  <a:pt x="2084125" y="2750246"/>
                </a:lnTo>
                <a:lnTo>
                  <a:pt x="2130410" y="2736165"/>
                </a:lnTo>
                <a:lnTo>
                  <a:pt x="2176040" y="2720868"/>
                </a:lnTo>
                <a:lnTo>
                  <a:pt x="2220990" y="2704379"/>
                </a:lnTo>
                <a:lnTo>
                  <a:pt x="2265235" y="2686718"/>
                </a:lnTo>
                <a:lnTo>
                  <a:pt x="2308752" y="2667907"/>
                </a:lnTo>
                <a:lnTo>
                  <a:pt x="2351514" y="2647968"/>
                </a:lnTo>
                <a:lnTo>
                  <a:pt x="2393498" y="2626924"/>
                </a:lnTo>
                <a:lnTo>
                  <a:pt x="2434678" y="2604796"/>
                </a:lnTo>
                <a:lnTo>
                  <a:pt x="2475031" y="2581605"/>
                </a:lnTo>
                <a:lnTo>
                  <a:pt x="2514531" y="2557375"/>
                </a:lnTo>
                <a:lnTo>
                  <a:pt x="2553153" y="2532126"/>
                </a:lnTo>
                <a:lnTo>
                  <a:pt x="2590873" y="2505880"/>
                </a:lnTo>
                <a:lnTo>
                  <a:pt x="2627667" y="2478660"/>
                </a:lnTo>
                <a:lnTo>
                  <a:pt x="2663509" y="2450488"/>
                </a:lnTo>
                <a:lnTo>
                  <a:pt x="2698375" y="2421385"/>
                </a:lnTo>
                <a:lnTo>
                  <a:pt x="2732240" y="2391372"/>
                </a:lnTo>
                <a:lnTo>
                  <a:pt x="2765079" y="2360473"/>
                </a:lnTo>
                <a:lnTo>
                  <a:pt x="2796869" y="2328709"/>
                </a:lnTo>
                <a:lnTo>
                  <a:pt x="2827583" y="2296101"/>
                </a:lnTo>
                <a:lnTo>
                  <a:pt x="2857197" y="2262673"/>
                </a:lnTo>
                <a:lnTo>
                  <a:pt x="2885688" y="2228444"/>
                </a:lnTo>
                <a:lnTo>
                  <a:pt x="2913029" y="2193439"/>
                </a:lnTo>
                <a:lnTo>
                  <a:pt x="2939196" y="2157677"/>
                </a:lnTo>
                <a:lnTo>
                  <a:pt x="2964165" y="2121182"/>
                </a:lnTo>
                <a:lnTo>
                  <a:pt x="2987911" y="2083975"/>
                </a:lnTo>
                <a:lnTo>
                  <a:pt x="3010409" y="2046077"/>
                </a:lnTo>
                <a:lnTo>
                  <a:pt x="3031635" y="2007512"/>
                </a:lnTo>
                <a:lnTo>
                  <a:pt x="3051563" y="1968300"/>
                </a:lnTo>
                <a:lnTo>
                  <a:pt x="3070170" y="1928464"/>
                </a:lnTo>
                <a:lnTo>
                  <a:pt x="3087430" y="1888026"/>
                </a:lnTo>
                <a:lnTo>
                  <a:pt x="3103318" y="1847007"/>
                </a:lnTo>
                <a:lnTo>
                  <a:pt x="3117811" y="1805429"/>
                </a:lnTo>
                <a:lnTo>
                  <a:pt x="3130883" y="1763315"/>
                </a:lnTo>
                <a:lnTo>
                  <a:pt x="3142509" y="1720685"/>
                </a:lnTo>
                <a:lnTo>
                  <a:pt x="3152666" y="1677563"/>
                </a:lnTo>
                <a:lnTo>
                  <a:pt x="3161327" y="1633969"/>
                </a:lnTo>
                <a:lnTo>
                  <a:pt x="3168469" y="1589926"/>
                </a:lnTo>
                <a:lnTo>
                  <a:pt x="3174067" y="1545456"/>
                </a:lnTo>
                <a:lnTo>
                  <a:pt x="3178097" y="1500580"/>
                </a:lnTo>
                <a:lnTo>
                  <a:pt x="3180532" y="1455321"/>
                </a:lnTo>
                <a:lnTo>
                  <a:pt x="3181350" y="1409700"/>
                </a:lnTo>
                <a:lnTo>
                  <a:pt x="3180532" y="1364078"/>
                </a:lnTo>
                <a:lnTo>
                  <a:pt x="3178097" y="1318819"/>
                </a:lnTo>
                <a:lnTo>
                  <a:pt x="3174067" y="1273943"/>
                </a:lnTo>
                <a:lnTo>
                  <a:pt x="3168469" y="1229473"/>
                </a:lnTo>
                <a:lnTo>
                  <a:pt x="3161327" y="1185430"/>
                </a:lnTo>
                <a:lnTo>
                  <a:pt x="3152666" y="1141836"/>
                </a:lnTo>
                <a:lnTo>
                  <a:pt x="3142509" y="1098714"/>
                </a:lnTo>
                <a:lnTo>
                  <a:pt x="3130883" y="1056084"/>
                </a:lnTo>
                <a:lnTo>
                  <a:pt x="3117811" y="1013970"/>
                </a:lnTo>
                <a:lnTo>
                  <a:pt x="3103318" y="972392"/>
                </a:lnTo>
                <a:lnTo>
                  <a:pt x="3087430" y="931373"/>
                </a:lnTo>
                <a:lnTo>
                  <a:pt x="3070170" y="890935"/>
                </a:lnTo>
                <a:lnTo>
                  <a:pt x="3051563" y="851099"/>
                </a:lnTo>
                <a:lnTo>
                  <a:pt x="3031635" y="811887"/>
                </a:lnTo>
                <a:lnTo>
                  <a:pt x="3010409" y="773322"/>
                </a:lnTo>
                <a:lnTo>
                  <a:pt x="2987911" y="735424"/>
                </a:lnTo>
                <a:lnTo>
                  <a:pt x="2964165" y="698217"/>
                </a:lnTo>
                <a:lnTo>
                  <a:pt x="2939196" y="661722"/>
                </a:lnTo>
                <a:lnTo>
                  <a:pt x="2913029" y="625960"/>
                </a:lnTo>
                <a:lnTo>
                  <a:pt x="2885688" y="590955"/>
                </a:lnTo>
                <a:lnTo>
                  <a:pt x="2857197" y="556726"/>
                </a:lnTo>
                <a:lnTo>
                  <a:pt x="2827583" y="523298"/>
                </a:lnTo>
                <a:lnTo>
                  <a:pt x="2796869" y="490690"/>
                </a:lnTo>
                <a:lnTo>
                  <a:pt x="2765079" y="458926"/>
                </a:lnTo>
                <a:lnTo>
                  <a:pt x="2732240" y="428027"/>
                </a:lnTo>
                <a:lnTo>
                  <a:pt x="2698375" y="398014"/>
                </a:lnTo>
                <a:lnTo>
                  <a:pt x="2663509" y="368911"/>
                </a:lnTo>
                <a:lnTo>
                  <a:pt x="2627667" y="340739"/>
                </a:lnTo>
                <a:lnTo>
                  <a:pt x="2590873" y="313519"/>
                </a:lnTo>
                <a:lnTo>
                  <a:pt x="2553153" y="287273"/>
                </a:lnTo>
                <a:lnTo>
                  <a:pt x="2514531" y="262024"/>
                </a:lnTo>
                <a:lnTo>
                  <a:pt x="2475031" y="237794"/>
                </a:lnTo>
                <a:lnTo>
                  <a:pt x="2434678" y="214603"/>
                </a:lnTo>
                <a:lnTo>
                  <a:pt x="2393498" y="192475"/>
                </a:lnTo>
                <a:lnTo>
                  <a:pt x="2351514" y="171431"/>
                </a:lnTo>
                <a:lnTo>
                  <a:pt x="2308752" y="151492"/>
                </a:lnTo>
                <a:lnTo>
                  <a:pt x="2265235" y="132681"/>
                </a:lnTo>
                <a:lnTo>
                  <a:pt x="2220990" y="115020"/>
                </a:lnTo>
                <a:lnTo>
                  <a:pt x="2176040" y="98531"/>
                </a:lnTo>
                <a:lnTo>
                  <a:pt x="2130410" y="83234"/>
                </a:lnTo>
                <a:lnTo>
                  <a:pt x="2084125" y="69153"/>
                </a:lnTo>
                <a:lnTo>
                  <a:pt x="2037209" y="56310"/>
                </a:lnTo>
                <a:lnTo>
                  <a:pt x="1989688" y="44725"/>
                </a:lnTo>
                <a:lnTo>
                  <a:pt x="1941586" y="34421"/>
                </a:lnTo>
                <a:lnTo>
                  <a:pt x="1892927" y="25420"/>
                </a:lnTo>
                <a:lnTo>
                  <a:pt x="1843737" y="17744"/>
                </a:lnTo>
                <a:lnTo>
                  <a:pt x="1794039" y="11414"/>
                </a:lnTo>
                <a:lnTo>
                  <a:pt x="1743860" y="6453"/>
                </a:lnTo>
                <a:lnTo>
                  <a:pt x="1693223" y="2882"/>
                </a:lnTo>
                <a:lnTo>
                  <a:pt x="1642153" y="724"/>
                </a:lnTo>
                <a:lnTo>
                  <a:pt x="1590675" y="0"/>
                </a:lnTo>
                <a:close/>
              </a:path>
            </a:pathLst>
          </a:custGeom>
          <a:solidFill>
            <a:srgbClr val="1C2B47"/>
          </a:solidFill>
        </p:spPr>
        <p:txBody>
          <a:bodyPr wrap="square" lIns="0" tIns="0" rIns="0" bIns="0" rtlCol="0"/>
          <a:lstStyle/>
          <a:p>
            <a:endParaRPr/>
          </a:p>
        </p:txBody>
      </p:sp>
      <p:sp>
        <p:nvSpPr>
          <p:cNvPr id="11" name="object 11"/>
          <p:cNvSpPr txBox="1"/>
          <p:nvPr/>
        </p:nvSpPr>
        <p:spPr>
          <a:xfrm>
            <a:off x="932814" y="3688397"/>
            <a:ext cx="2006600" cy="1555750"/>
          </a:xfrm>
          <a:prstGeom prst="rect">
            <a:avLst/>
          </a:prstGeom>
        </p:spPr>
        <p:txBody>
          <a:bodyPr vert="horz" wrap="square" lIns="0" tIns="15875" rIns="0" bIns="0" rtlCol="0">
            <a:spAutoFit/>
          </a:bodyPr>
          <a:lstStyle/>
          <a:p>
            <a:pPr marL="12065" marR="5080" indent="-1905" algn="ctr">
              <a:lnSpc>
                <a:spcPct val="100000"/>
              </a:lnSpc>
              <a:spcBef>
                <a:spcPts val="125"/>
              </a:spcBef>
            </a:pPr>
            <a:r>
              <a:rPr sz="2000" b="1" spc="15" dirty="0">
                <a:solidFill>
                  <a:srgbClr val="FFFFFF"/>
                </a:solidFill>
                <a:latin typeface="Times New Roman"/>
                <a:cs typeface="Times New Roman"/>
              </a:rPr>
              <a:t>The </a:t>
            </a:r>
            <a:r>
              <a:rPr sz="2000" b="1" dirty="0">
                <a:solidFill>
                  <a:srgbClr val="FFFFFF"/>
                </a:solidFill>
                <a:latin typeface="Times New Roman"/>
                <a:cs typeface="Times New Roman"/>
              </a:rPr>
              <a:t>data </a:t>
            </a:r>
            <a:r>
              <a:rPr sz="2000" b="1" spc="5" dirty="0">
                <a:solidFill>
                  <a:srgbClr val="FFFFFF"/>
                </a:solidFill>
                <a:latin typeface="Times New Roman"/>
                <a:cs typeface="Times New Roman"/>
              </a:rPr>
              <a:t> </a:t>
            </a:r>
            <a:r>
              <a:rPr sz="2000" b="1" spc="-5" dirty="0">
                <a:solidFill>
                  <a:srgbClr val="FFFFFF"/>
                </a:solidFill>
                <a:latin typeface="Times New Roman"/>
                <a:cs typeface="Times New Roman"/>
              </a:rPr>
              <a:t>preparation</a:t>
            </a:r>
            <a:r>
              <a:rPr sz="2000" b="1" spc="-110" dirty="0">
                <a:solidFill>
                  <a:srgbClr val="FFFFFF"/>
                </a:solidFill>
                <a:latin typeface="Times New Roman"/>
                <a:cs typeface="Times New Roman"/>
              </a:rPr>
              <a:t> </a:t>
            </a:r>
            <a:r>
              <a:rPr sz="2000" b="1" spc="5" dirty="0">
                <a:solidFill>
                  <a:srgbClr val="FFFFFF"/>
                </a:solidFill>
                <a:latin typeface="Times New Roman"/>
                <a:cs typeface="Times New Roman"/>
              </a:rPr>
              <a:t>phase </a:t>
            </a:r>
            <a:r>
              <a:rPr sz="2000" b="1" spc="-484" dirty="0">
                <a:solidFill>
                  <a:srgbClr val="FFFFFF"/>
                </a:solidFill>
                <a:latin typeface="Times New Roman"/>
                <a:cs typeface="Times New Roman"/>
              </a:rPr>
              <a:t> </a:t>
            </a:r>
            <a:r>
              <a:rPr sz="2000" b="1" spc="-5" dirty="0">
                <a:solidFill>
                  <a:srgbClr val="FFFFFF"/>
                </a:solidFill>
                <a:latin typeface="Times New Roman"/>
                <a:cs typeface="Times New Roman"/>
              </a:rPr>
              <a:t>involved </a:t>
            </a:r>
            <a:r>
              <a:rPr sz="2000" b="1" dirty="0">
                <a:solidFill>
                  <a:srgbClr val="FFFFFF"/>
                </a:solidFill>
                <a:latin typeface="Times New Roman"/>
                <a:cs typeface="Times New Roman"/>
              </a:rPr>
              <a:t>cleaning, </a:t>
            </a:r>
            <a:r>
              <a:rPr sz="2000" b="1" spc="-484" dirty="0">
                <a:solidFill>
                  <a:srgbClr val="FFFFFF"/>
                </a:solidFill>
                <a:latin typeface="Times New Roman"/>
                <a:cs typeface="Times New Roman"/>
              </a:rPr>
              <a:t> </a:t>
            </a:r>
            <a:r>
              <a:rPr sz="2000" b="1" spc="-5" dirty="0">
                <a:solidFill>
                  <a:srgbClr val="FFFFFF"/>
                </a:solidFill>
                <a:latin typeface="Times New Roman"/>
                <a:cs typeface="Times New Roman"/>
              </a:rPr>
              <a:t>integrating, </a:t>
            </a:r>
            <a:r>
              <a:rPr sz="2000" b="1" dirty="0">
                <a:solidFill>
                  <a:srgbClr val="FFFFFF"/>
                </a:solidFill>
                <a:latin typeface="Times New Roman"/>
                <a:cs typeface="Times New Roman"/>
              </a:rPr>
              <a:t>and </a:t>
            </a:r>
            <a:r>
              <a:rPr sz="2000" b="1" spc="5" dirty="0">
                <a:solidFill>
                  <a:srgbClr val="FFFFFF"/>
                </a:solidFill>
                <a:latin typeface="Times New Roman"/>
                <a:cs typeface="Times New Roman"/>
              </a:rPr>
              <a:t> </a:t>
            </a:r>
            <a:r>
              <a:rPr sz="2000" b="1" spc="-5" dirty="0">
                <a:solidFill>
                  <a:srgbClr val="FFFFFF"/>
                </a:solidFill>
                <a:latin typeface="Times New Roman"/>
                <a:cs typeface="Times New Roman"/>
              </a:rPr>
              <a:t>formatting</a:t>
            </a:r>
            <a:r>
              <a:rPr sz="2000" b="1" spc="-40" dirty="0">
                <a:solidFill>
                  <a:srgbClr val="FFFFFF"/>
                </a:solidFill>
                <a:latin typeface="Times New Roman"/>
                <a:cs typeface="Times New Roman"/>
              </a:rPr>
              <a:t> </a:t>
            </a:r>
            <a:r>
              <a:rPr sz="2000" b="1" spc="5" dirty="0">
                <a:solidFill>
                  <a:srgbClr val="FFFFFF"/>
                </a:solidFill>
                <a:latin typeface="Times New Roman"/>
                <a:cs typeface="Times New Roman"/>
              </a:rPr>
              <a:t>data.</a:t>
            </a:r>
            <a:endParaRPr sz="2000">
              <a:latin typeface="Times New Roman"/>
              <a:cs typeface="Times New Roman"/>
            </a:endParaRPr>
          </a:p>
        </p:txBody>
      </p:sp>
      <p:sp>
        <p:nvSpPr>
          <p:cNvPr id="12" name="object 12"/>
          <p:cNvSpPr/>
          <p:nvPr/>
        </p:nvSpPr>
        <p:spPr>
          <a:xfrm>
            <a:off x="4505325" y="2867025"/>
            <a:ext cx="3181350" cy="2905125"/>
          </a:xfrm>
          <a:custGeom>
            <a:avLst/>
            <a:gdLst/>
            <a:ahLst/>
            <a:cxnLst/>
            <a:rect l="l" t="t" r="r" b="b"/>
            <a:pathLst>
              <a:path w="3181350" h="2905125">
                <a:moveTo>
                  <a:pt x="1590675" y="0"/>
                </a:moveTo>
                <a:lnTo>
                  <a:pt x="1540182" y="718"/>
                </a:lnTo>
                <a:lnTo>
                  <a:pt x="1490083" y="2857"/>
                </a:lnTo>
                <a:lnTo>
                  <a:pt x="1440398" y="6398"/>
                </a:lnTo>
                <a:lnTo>
                  <a:pt x="1391153" y="11318"/>
                </a:lnTo>
                <a:lnTo>
                  <a:pt x="1342369" y="17595"/>
                </a:lnTo>
                <a:lnTo>
                  <a:pt x="1294071" y="25210"/>
                </a:lnTo>
                <a:lnTo>
                  <a:pt x="1246282" y="34140"/>
                </a:lnTo>
                <a:lnTo>
                  <a:pt x="1199024" y="44364"/>
                </a:lnTo>
                <a:lnTo>
                  <a:pt x="1152322" y="55861"/>
                </a:lnTo>
                <a:lnTo>
                  <a:pt x="1106198" y="68610"/>
                </a:lnTo>
                <a:lnTo>
                  <a:pt x="1060676" y="82589"/>
                </a:lnTo>
                <a:lnTo>
                  <a:pt x="1015780" y="97777"/>
                </a:lnTo>
                <a:lnTo>
                  <a:pt x="971532" y="114153"/>
                </a:lnTo>
                <a:lnTo>
                  <a:pt x="927955" y="131695"/>
                </a:lnTo>
                <a:lnTo>
                  <a:pt x="885074" y="150383"/>
                </a:lnTo>
                <a:lnTo>
                  <a:pt x="842911" y="170195"/>
                </a:lnTo>
                <a:lnTo>
                  <a:pt x="801489" y="191109"/>
                </a:lnTo>
                <a:lnTo>
                  <a:pt x="760833" y="213105"/>
                </a:lnTo>
                <a:lnTo>
                  <a:pt x="720965" y="236161"/>
                </a:lnTo>
                <a:lnTo>
                  <a:pt x="681908" y="260256"/>
                </a:lnTo>
                <a:lnTo>
                  <a:pt x="643686" y="285368"/>
                </a:lnTo>
                <a:lnTo>
                  <a:pt x="606322" y="311477"/>
                </a:lnTo>
                <a:lnTo>
                  <a:pt x="569840" y="338561"/>
                </a:lnTo>
                <a:lnTo>
                  <a:pt x="534263" y="366598"/>
                </a:lnTo>
                <a:lnTo>
                  <a:pt x="499613" y="395568"/>
                </a:lnTo>
                <a:lnTo>
                  <a:pt x="465915" y="425450"/>
                </a:lnTo>
                <a:lnTo>
                  <a:pt x="433191" y="456221"/>
                </a:lnTo>
                <a:lnTo>
                  <a:pt x="401466" y="487861"/>
                </a:lnTo>
                <a:lnTo>
                  <a:pt x="370761" y="520348"/>
                </a:lnTo>
                <a:lnTo>
                  <a:pt x="341101" y="553661"/>
                </a:lnTo>
                <a:lnTo>
                  <a:pt x="312509" y="587779"/>
                </a:lnTo>
                <a:lnTo>
                  <a:pt x="285008" y="622681"/>
                </a:lnTo>
                <a:lnTo>
                  <a:pt x="258622" y="658345"/>
                </a:lnTo>
                <a:lnTo>
                  <a:pt x="233373" y="694750"/>
                </a:lnTo>
                <a:lnTo>
                  <a:pt x="209285" y="731875"/>
                </a:lnTo>
                <a:lnTo>
                  <a:pt x="186381" y="769698"/>
                </a:lnTo>
                <a:lnTo>
                  <a:pt x="164685" y="808199"/>
                </a:lnTo>
                <a:lnTo>
                  <a:pt x="144220" y="847355"/>
                </a:lnTo>
                <a:lnTo>
                  <a:pt x="125009" y="887146"/>
                </a:lnTo>
                <a:lnTo>
                  <a:pt x="107076" y="927550"/>
                </a:lnTo>
                <a:lnTo>
                  <a:pt x="90443" y="968547"/>
                </a:lnTo>
                <a:lnTo>
                  <a:pt x="75135" y="1010114"/>
                </a:lnTo>
                <a:lnTo>
                  <a:pt x="61173" y="1052231"/>
                </a:lnTo>
                <a:lnTo>
                  <a:pt x="48583" y="1094876"/>
                </a:lnTo>
                <a:lnTo>
                  <a:pt x="37386" y="1138027"/>
                </a:lnTo>
                <a:lnTo>
                  <a:pt x="27607" y="1181665"/>
                </a:lnTo>
                <a:lnTo>
                  <a:pt x="19269" y="1225767"/>
                </a:lnTo>
                <a:lnTo>
                  <a:pt x="12394" y="1270312"/>
                </a:lnTo>
                <a:lnTo>
                  <a:pt x="7006" y="1315279"/>
                </a:lnTo>
                <a:lnTo>
                  <a:pt x="3129" y="1360647"/>
                </a:lnTo>
                <a:lnTo>
                  <a:pt x="786" y="1406394"/>
                </a:lnTo>
                <a:lnTo>
                  <a:pt x="0" y="1452499"/>
                </a:lnTo>
                <a:lnTo>
                  <a:pt x="786" y="1498611"/>
                </a:lnTo>
                <a:lnTo>
                  <a:pt x="3129" y="1544364"/>
                </a:lnTo>
                <a:lnTo>
                  <a:pt x="7006" y="1589739"/>
                </a:lnTo>
                <a:lnTo>
                  <a:pt x="12394" y="1634712"/>
                </a:lnTo>
                <a:lnTo>
                  <a:pt x="19269" y="1679263"/>
                </a:lnTo>
                <a:lnTo>
                  <a:pt x="27607" y="1723371"/>
                </a:lnTo>
                <a:lnTo>
                  <a:pt x="37386" y="1767014"/>
                </a:lnTo>
                <a:lnTo>
                  <a:pt x="48583" y="1810172"/>
                </a:lnTo>
                <a:lnTo>
                  <a:pt x="61173" y="1852822"/>
                </a:lnTo>
                <a:lnTo>
                  <a:pt x="75135" y="1894943"/>
                </a:lnTo>
                <a:lnTo>
                  <a:pt x="90443" y="1936515"/>
                </a:lnTo>
                <a:lnTo>
                  <a:pt x="107076" y="1977516"/>
                </a:lnTo>
                <a:lnTo>
                  <a:pt x="125009" y="2017924"/>
                </a:lnTo>
                <a:lnTo>
                  <a:pt x="144220" y="2057719"/>
                </a:lnTo>
                <a:lnTo>
                  <a:pt x="164685" y="2096879"/>
                </a:lnTo>
                <a:lnTo>
                  <a:pt x="186381" y="2135383"/>
                </a:lnTo>
                <a:lnTo>
                  <a:pt x="209285" y="2173210"/>
                </a:lnTo>
                <a:lnTo>
                  <a:pt x="233373" y="2210338"/>
                </a:lnTo>
                <a:lnTo>
                  <a:pt x="258622" y="2246746"/>
                </a:lnTo>
                <a:lnTo>
                  <a:pt x="285008" y="2282413"/>
                </a:lnTo>
                <a:lnTo>
                  <a:pt x="312509" y="2317318"/>
                </a:lnTo>
                <a:lnTo>
                  <a:pt x="341101" y="2351438"/>
                </a:lnTo>
                <a:lnTo>
                  <a:pt x="370761" y="2384754"/>
                </a:lnTo>
                <a:lnTo>
                  <a:pt x="401466" y="2417244"/>
                </a:lnTo>
                <a:lnTo>
                  <a:pt x="433191" y="2448886"/>
                </a:lnTo>
                <a:lnTo>
                  <a:pt x="465915" y="2479659"/>
                </a:lnTo>
                <a:lnTo>
                  <a:pt x="499613" y="2509542"/>
                </a:lnTo>
                <a:lnTo>
                  <a:pt x="534263" y="2538513"/>
                </a:lnTo>
                <a:lnTo>
                  <a:pt x="569840" y="2566552"/>
                </a:lnTo>
                <a:lnTo>
                  <a:pt x="606322" y="2593638"/>
                </a:lnTo>
                <a:lnTo>
                  <a:pt x="643686" y="2619748"/>
                </a:lnTo>
                <a:lnTo>
                  <a:pt x="681908" y="2644861"/>
                </a:lnTo>
                <a:lnTo>
                  <a:pt x="720965" y="2668957"/>
                </a:lnTo>
                <a:lnTo>
                  <a:pt x="760833" y="2692014"/>
                </a:lnTo>
                <a:lnTo>
                  <a:pt x="801489" y="2714011"/>
                </a:lnTo>
                <a:lnTo>
                  <a:pt x="842911" y="2734926"/>
                </a:lnTo>
                <a:lnTo>
                  <a:pt x="885074" y="2754738"/>
                </a:lnTo>
                <a:lnTo>
                  <a:pt x="927955" y="2773426"/>
                </a:lnTo>
                <a:lnTo>
                  <a:pt x="971532" y="2790969"/>
                </a:lnTo>
                <a:lnTo>
                  <a:pt x="1015780" y="2807346"/>
                </a:lnTo>
                <a:lnTo>
                  <a:pt x="1060676" y="2822534"/>
                </a:lnTo>
                <a:lnTo>
                  <a:pt x="1106198" y="2836514"/>
                </a:lnTo>
                <a:lnTo>
                  <a:pt x="1152322" y="2849262"/>
                </a:lnTo>
                <a:lnTo>
                  <a:pt x="1199024" y="2860760"/>
                </a:lnTo>
                <a:lnTo>
                  <a:pt x="1246282" y="2870984"/>
                </a:lnTo>
                <a:lnTo>
                  <a:pt x="1294071" y="2879914"/>
                </a:lnTo>
                <a:lnTo>
                  <a:pt x="1342369" y="2887529"/>
                </a:lnTo>
                <a:lnTo>
                  <a:pt x="1391153" y="2893806"/>
                </a:lnTo>
                <a:lnTo>
                  <a:pt x="1440398" y="2898726"/>
                </a:lnTo>
                <a:lnTo>
                  <a:pt x="1490083" y="2902267"/>
                </a:lnTo>
                <a:lnTo>
                  <a:pt x="1540182" y="2904406"/>
                </a:lnTo>
                <a:lnTo>
                  <a:pt x="1590675" y="2905125"/>
                </a:lnTo>
                <a:lnTo>
                  <a:pt x="1641167" y="2904406"/>
                </a:lnTo>
                <a:lnTo>
                  <a:pt x="1691266" y="2902267"/>
                </a:lnTo>
                <a:lnTo>
                  <a:pt x="1740951" y="2898726"/>
                </a:lnTo>
                <a:lnTo>
                  <a:pt x="1790196" y="2893806"/>
                </a:lnTo>
                <a:lnTo>
                  <a:pt x="1838980" y="2887529"/>
                </a:lnTo>
                <a:lnTo>
                  <a:pt x="1887278" y="2879914"/>
                </a:lnTo>
                <a:lnTo>
                  <a:pt x="1935067" y="2870984"/>
                </a:lnTo>
                <a:lnTo>
                  <a:pt x="1982325" y="2860760"/>
                </a:lnTo>
                <a:lnTo>
                  <a:pt x="2029027" y="2849262"/>
                </a:lnTo>
                <a:lnTo>
                  <a:pt x="2075151" y="2836514"/>
                </a:lnTo>
                <a:lnTo>
                  <a:pt x="2120673" y="2822534"/>
                </a:lnTo>
                <a:lnTo>
                  <a:pt x="2165569" y="2807346"/>
                </a:lnTo>
                <a:lnTo>
                  <a:pt x="2209817" y="2790969"/>
                </a:lnTo>
                <a:lnTo>
                  <a:pt x="2253394" y="2773426"/>
                </a:lnTo>
                <a:lnTo>
                  <a:pt x="2296275" y="2754738"/>
                </a:lnTo>
                <a:lnTo>
                  <a:pt x="2338438" y="2734926"/>
                </a:lnTo>
                <a:lnTo>
                  <a:pt x="2379860" y="2714011"/>
                </a:lnTo>
                <a:lnTo>
                  <a:pt x="2420516" y="2692014"/>
                </a:lnTo>
                <a:lnTo>
                  <a:pt x="2460384" y="2668957"/>
                </a:lnTo>
                <a:lnTo>
                  <a:pt x="2499441" y="2644861"/>
                </a:lnTo>
                <a:lnTo>
                  <a:pt x="2537663" y="2619748"/>
                </a:lnTo>
                <a:lnTo>
                  <a:pt x="2575027" y="2593638"/>
                </a:lnTo>
                <a:lnTo>
                  <a:pt x="2611509" y="2566552"/>
                </a:lnTo>
                <a:lnTo>
                  <a:pt x="2647086" y="2538513"/>
                </a:lnTo>
                <a:lnTo>
                  <a:pt x="2681736" y="2509542"/>
                </a:lnTo>
                <a:lnTo>
                  <a:pt x="2715434" y="2479659"/>
                </a:lnTo>
                <a:lnTo>
                  <a:pt x="2748158" y="2448886"/>
                </a:lnTo>
                <a:lnTo>
                  <a:pt x="2779883" y="2417244"/>
                </a:lnTo>
                <a:lnTo>
                  <a:pt x="2810588" y="2384754"/>
                </a:lnTo>
                <a:lnTo>
                  <a:pt x="2840248" y="2351438"/>
                </a:lnTo>
                <a:lnTo>
                  <a:pt x="2868840" y="2317318"/>
                </a:lnTo>
                <a:lnTo>
                  <a:pt x="2896341" y="2282413"/>
                </a:lnTo>
                <a:lnTo>
                  <a:pt x="2922727" y="2246746"/>
                </a:lnTo>
                <a:lnTo>
                  <a:pt x="2947976" y="2210338"/>
                </a:lnTo>
                <a:lnTo>
                  <a:pt x="2972064" y="2173210"/>
                </a:lnTo>
                <a:lnTo>
                  <a:pt x="2994968" y="2135383"/>
                </a:lnTo>
                <a:lnTo>
                  <a:pt x="3016664" y="2096879"/>
                </a:lnTo>
                <a:lnTo>
                  <a:pt x="3037129" y="2057719"/>
                </a:lnTo>
                <a:lnTo>
                  <a:pt x="3056340" y="2017924"/>
                </a:lnTo>
                <a:lnTo>
                  <a:pt x="3074273" y="1977516"/>
                </a:lnTo>
                <a:lnTo>
                  <a:pt x="3090906" y="1936515"/>
                </a:lnTo>
                <a:lnTo>
                  <a:pt x="3106214" y="1894943"/>
                </a:lnTo>
                <a:lnTo>
                  <a:pt x="3120176" y="1852822"/>
                </a:lnTo>
                <a:lnTo>
                  <a:pt x="3132766" y="1810172"/>
                </a:lnTo>
                <a:lnTo>
                  <a:pt x="3143963" y="1767014"/>
                </a:lnTo>
                <a:lnTo>
                  <a:pt x="3153742" y="1723371"/>
                </a:lnTo>
                <a:lnTo>
                  <a:pt x="3162080" y="1679263"/>
                </a:lnTo>
                <a:lnTo>
                  <a:pt x="3168955" y="1634712"/>
                </a:lnTo>
                <a:lnTo>
                  <a:pt x="3174343" y="1589739"/>
                </a:lnTo>
                <a:lnTo>
                  <a:pt x="3178220" y="1544364"/>
                </a:lnTo>
                <a:lnTo>
                  <a:pt x="3180563" y="1498611"/>
                </a:lnTo>
                <a:lnTo>
                  <a:pt x="3181350" y="1452499"/>
                </a:lnTo>
                <a:lnTo>
                  <a:pt x="3180563" y="1406394"/>
                </a:lnTo>
                <a:lnTo>
                  <a:pt x="3178220" y="1360647"/>
                </a:lnTo>
                <a:lnTo>
                  <a:pt x="3174343" y="1315279"/>
                </a:lnTo>
                <a:lnTo>
                  <a:pt x="3168955" y="1270312"/>
                </a:lnTo>
                <a:lnTo>
                  <a:pt x="3162080" y="1225767"/>
                </a:lnTo>
                <a:lnTo>
                  <a:pt x="3153742" y="1181665"/>
                </a:lnTo>
                <a:lnTo>
                  <a:pt x="3143963" y="1138027"/>
                </a:lnTo>
                <a:lnTo>
                  <a:pt x="3132766" y="1094876"/>
                </a:lnTo>
                <a:lnTo>
                  <a:pt x="3120176" y="1052231"/>
                </a:lnTo>
                <a:lnTo>
                  <a:pt x="3106214" y="1010114"/>
                </a:lnTo>
                <a:lnTo>
                  <a:pt x="3090906" y="968547"/>
                </a:lnTo>
                <a:lnTo>
                  <a:pt x="3074273" y="927550"/>
                </a:lnTo>
                <a:lnTo>
                  <a:pt x="3056340" y="887146"/>
                </a:lnTo>
                <a:lnTo>
                  <a:pt x="3037129" y="847355"/>
                </a:lnTo>
                <a:lnTo>
                  <a:pt x="3016664" y="808199"/>
                </a:lnTo>
                <a:lnTo>
                  <a:pt x="2994968" y="769698"/>
                </a:lnTo>
                <a:lnTo>
                  <a:pt x="2972064" y="731875"/>
                </a:lnTo>
                <a:lnTo>
                  <a:pt x="2947976" y="694750"/>
                </a:lnTo>
                <a:lnTo>
                  <a:pt x="2922727" y="658345"/>
                </a:lnTo>
                <a:lnTo>
                  <a:pt x="2896341" y="622681"/>
                </a:lnTo>
                <a:lnTo>
                  <a:pt x="2868840" y="587779"/>
                </a:lnTo>
                <a:lnTo>
                  <a:pt x="2840248" y="553661"/>
                </a:lnTo>
                <a:lnTo>
                  <a:pt x="2810588" y="520348"/>
                </a:lnTo>
                <a:lnTo>
                  <a:pt x="2779883" y="487861"/>
                </a:lnTo>
                <a:lnTo>
                  <a:pt x="2748158" y="456221"/>
                </a:lnTo>
                <a:lnTo>
                  <a:pt x="2715434" y="425450"/>
                </a:lnTo>
                <a:lnTo>
                  <a:pt x="2681736" y="395568"/>
                </a:lnTo>
                <a:lnTo>
                  <a:pt x="2647086" y="366598"/>
                </a:lnTo>
                <a:lnTo>
                  <a:pt x="2611509" y="338561"/>
                </a:lnTo>
                <a:lnTo>
                  <a:pt x="2575027" y="311477"/>
                </a:lnTo>
                <a:lnTo>
                  <a:pt x="2537663" y="285368"/>
                </a:lnTo>
                <a:lnTo>
                  <a:pt x="2499441" y="260256"/>
                </a:lnTo>
                <a:lnTo>
                  <a:pt x="2460384" y="236161"/>
                </a:lnTo>
                <a:lnTo>
                  <a:pt x="2420516" y="213105"/>
                </a:lnTo>
                <a:lnTo>
                  <a:pt x="2379860" y="191109"/>
                </a:lnTo>
                <a:lnTo>
                  <a:pt x="2338438" y="170195"/>
                </a:lnTo>
                <a:lnTo>
                  <a:pt x="2296275" y="150383"/>
                </a:lnTo>
                <a:lnTo>
                  <a:pt x="2253394" y="131695"/>
                </a:lnTo>
                <a:lnTo>
                  <a:pt x="2209817" y="114153"/>
                </a:lnTo>
                <a:lnTo>
                  <a:pt x="2165569" y="97777"/>
                </a:lnTo>
                <a:lnTo>
                  <a:pt x="2120673" y="82589"/>
                </a:lnTo>
                <a:lnTo>
                  <a:pt x="2075151" y="68610"/>
                </a:lnTo>
                <a:lnTo>
                  <a:pt x="2029027" y="55861"/>
                </a:lnTo>
                <a:lnTo>
                  <a:pt x="1982325" y="44364"/>
                </a:lnTo>
                <a:lnTo>
                  <a:pt x="1935067" y="34140"/>
                </a:lnTo>
                <a:lnTo>
                  <a:pt x="1887278" y="25210"/>
                </a:lnTo>
                <a:lnTo>
                  <a:pt x="1838980" y="17595"/>
                </a:lnTo>
                <a:lnTo>
                  <a:pt x="1790196" y="11318"/>
                </a:lnTo>
                <a:lnTo>
                  <a:pt x="1740951" y="6398"/>
                </a:lnTo>
                <a:lnTo>
                  <a:pt x="1691266" y="2857"/>
                </a:lnTo>
                <a:lnTo>
                  <a:pt x="1641167" y="718"/>
                </a:lnTo>
                <a:lnTo>
                  <a:pt x="1590675" y="0"/>
                </a:lnTo>
                <a:close/>
              </a:path>
            </a:pathLst>
          </a:custGeom>
          <a:solidFill>
            <a:srgbClr val="003366"/>
          </a:solidFill>
        </p:spPr>
        <p:txBody>
          <a:bodyPr wrap="square" lIns="0" tIns="0" rIns="0" bIns="0" rtlCol="0"/>
          <a:lstStyle/>
          <a:p>
            <a:endParaRPr/>
          </a:p>
        </p:txBody>
      </p:sp>
      <p:sp>
        <p:nvSpPr>
          <p:cNvPr id="13" name="object 13"/>
          <p:cNvSpPr txBox="1"/>
          <p:nvPr/>
        </p:nvSpPr>
        <p:spPr>
          <a:xfrm>
            <a:off x="5154676" y="3543236"/>
            <a:ext cx="1892300" cy="1555750"/>
          </a:xfrm>
          <a:prstGeom prst="rect">
            <a:avLst/>
          </a:prstGeom>
        </p:spPr>
        <p:txBody>
          <a:bodyPr vert="horz" wrap="square" lIns="0" tIns="15875" rIns="0" bIns="0" rtlCol="0">
            <a:spAutoFit/>
          </a:bodyPr>
          <a:lstStyle/>
          <a:p>
            <a:pPr marL="12700" marR="5080" indent="2540" algn="ctr">
              <a:lnSpc>
                <a:spcPct val="100000"/>
              </a:lnSpc>
              <a:spcBef>
                <a:spcPts val="125"/>
              </a:spcBef>
            </a:pPr>
            <a:r>
              <a:rPr sz="2000" b="1" spc="15" dirty="0">
                <a:solidFill>
                  <a:srgbClr val="FFFFFF"/>
                </a:solidFill>
                <a:latin typeface="Times New Roman"/>
                <a:cs typeface="Times New Roman"/>
              </a:rPr>
              <a:t>One</a:t>
            </a:r>
            <a:r>
              <a:rPr sz="2000" b="1" spc="-80" dirty="0">
                <a:solidFill>
                  <a:srgbClr val="FFFFFF"/>
                </a:solidFill>
                <a:latin typeface="Times New Roman"/>
                <a:cs typeface="Times New Roman"/>
              </a:rPr>
              <a:t> </a:t>
            </a:r>
            <a:r>
              <a:rPr sz="2000" b="1" spc="-10" dirty="0">
                <a:solidFill>
                  <a:srgbClr val="FFFFFF"/>
                </a:solidFill>
                <a:latin typeface="Times New Roman"/>
                <a:cs typeface="Times New Roman"/>
              </a:rPr>
              <a:t>of</a:t>
            </a:r>
            <a:r>
              <a:rPr sz="2000" b="1" spc="-5" dirty="0">
                <a:solidFill>
                  <a:srgbClr val="FFFFFF"/>
                </a:solidFill>
                <a:latin typeface="Times New Roman"/>
                <a:cs typeface="Times New Roman"/>
              </a:rPr>
              <a:t> </a:t>
            </a:r>
            <a:r>
              <a:rPr sz="2000" b="1" spc="10" dirty="0">
                <a:solidFill>
                  <a:srgbClr val="FFFFFF"/>
                </a:solidFill>
                <a:latin typeface="Times New Roman"/>
                <a:cs typeface="Times New Roman"/>
              </a:rPr>
              <a:t>the</a:t>
            </a:r>
            <a:r>
              <a:rPr sz="2000" b="1" spc="-75" dirty="0">
                <a:solidFill>
                  <a:srgbClr val="FFFFFF"/>
                </a:solidFill>
                <a:latin typeface="Times New Roman"/>
                <a:cs typeface="Times New Roman"/>
              </a:rPr>
              <a:t> </a:t>
            </a:r>
            <a:r>
              <a:rPr sz="2000" b="1" dirty="0">
                <a:solidFill>
                  <a:srgbClr val="FFFFFF"/>
                </a:solidFill>
                <a:latin typeface="Times New Roman"/>
                <a:cs typeface="Times New Roman"/>
              </a:rPr>
              <a:t>major </a:t>
            </a:r>
            <a:r>
              <a:rPr sz="2000" b="1" spc="-484" dirty="0">
                <a:solidFill>
                  <a:srgbClr val="FFFFFF"/>
                </a:solidFill>
                <a:latin typeface="Times New Roman"/>
                <a:cs typeface="Times New Roman"/>
              </a:rPr>
              <a:t> </a:t>
            </a:r>
            <a:r>
              <a:rPr sz="2000" b="1" dirty="0">
                <a:solidFill>
                  <a:srgbClr val="FFFFFF"/>
                </a:solidFill>
                <a:latin typeface="Times New Roman"/>
                <a:cs typeface="Times New Roman"/>
              </a:rPr>
              <a:t>challenges </a:t>
            </a:r>
            <a:r>
              <a:rPr sz="2000" b="1" spc="-15" dirty="0">
                <a:solidFill>
                  <a:srgbClr val="FFFFFF"/>
                </a:solidFill>
                <a:latin typeface="Times New Roman"/>
                <a:cs typeface="Times New Roman"/>
              </a:rPr>
              <a:t>was </a:t>
            </a:r>
            <a:r>
              <a:rPr sz="2000" b="1" spc="-10" dirty="0">
                <a:solidFill>
                  <a:srgbClr val="FFFFFF"/>
                </a:solidFill>
                <a:latin typeface="Times New Roman"/>
                <a:cs typeface="Times New Roman"/>
              </a:rPr>
              <a:t> </a:t>
            </a:r>
            <a:r>
              <a:rPr sz="2000" b="1" dirty="0">
                <a:solidFill>
                  <a:srgbClr val="FFFFFF"/>
                </a:solidFill>
                <a:latin typeface="Times New Roman"/>
                <a:cs typeface="Times New Roman"/>
              </a:rPr>
              <a:t>addressing </a:t>
            </a:r>
            <a:r>
              <a:rPr sz="2000" b="1" spc="5" dirty="0">
                <a:solidFill>
                  <a:srgbClr val="FFFFFF"/>
                </a:solidFill>
                <a:latin typeface="Times New Roman"/>
                <a:cs typeface="Times New Roman"/>
              </a:rPr>
              <a:t> </a:t>
            </a:r>
            <a:r>
              <a:rPr sz="2000" b="1" spc="-5" dirty="0">
                <a:solidFill>
                  <a:srgbClr val="FFFFFF"/>
                </a:solidFill>
                <a:latin typeface="Times New Roman"/>
                <a:cs typeface="Times New Roman"/>
              </a:rPr>
              <a:t>inconsistencies</a:t>
            </a:r>
            <a:r>
              <a:rPr sz="2000" b="1" spc="-50" dirty="0">
                <a:solidFill>
                  <a:srgbClr val="FFFFFF"/>
                </a:solidFill>
                <a:latin typeface="Times New Roman"/>
                <a:cs typeface="Times New Roman"/>
              </a:rPr>
              <a:t> </a:t>
            </a:r>
            <a:r>
              <a:rPr sz="2000" b="1" spc="-10" dirty="0">
                <a:solidFill>
                  <a:srgbClr val="FFFFFF"/>
                </a:solidFill>
                <a:latin typeface="Times New Roman"/>
                <a:cs typeface="Times New Roman"/>
              </a:rPr>
              <a:t>in </a:t>
            </a:r>
            <a:r>
              <a:rPr sz="2000" b="1" spc="-484" dirty="0">
                <a:solidFill>
                  <a:srgbClr val="FFFFFF"/>
                </a:solidFill>
                <a:latin typeface="Times New Roman"/>
                <a:cs typeface="Times New Roman"/>
              </a:rPr>
              <a:t> </a:t>
            </a:r>
            <a:r>
              <a:rPr sz="2000" b="1" spc="-5" dirty="0">
                <a:solidFill>
                  <a:srgbClr val="FFFFFF"/>
                </a:solidFill>
                <a:latin typeface="Times New Roman"/>
                <a:cs typeface="Times New Roman"/>
              </a:rPr>
              <a:t>data.</a:t>
            </a:r>
            <a:endParaRPr sz="2000">
              <a:latin typeface="Times New Roman"/>
              <a:cs typeface="Times New Roman"/>
            </a:endParaRPr>
          </a:p>
        </p:txBody>
      </p:sp>
      <p:sp>
        <p:nvSpPr>
          <p:cNvPr id="14" name="object 14"/>
          <p:cNvSpPr/>
          <p:nvPr/>
        </p:nvSpPr>
        <p:spPr>
          <a:xfrm>
            <a:off x="8667750" y="2952750"/>
            <a:ext cx="3181350" cy="2819400"/>
          </a:xfrm>
          <a:custGeom>
            <a:avLst/>
            <a:gdLst/>
            <a:ahLst/>
            <a:cxnLst/>
            <a:rect l="l" t="t" r="r" b="b"/>
            <a:pathLst>
              <a:path w="3181350" h="2819400">
                <a:moveTo>
                  <a:pt x="1590675" y="0"/>
                </a:moveTo>
                <a:lnTo>
                  <a:pt x="1539196" y="724"/>
                </a:lnTo>
                <a:lnTo>
                  <a:pt x="1488126" y="2882"/>
                </a:lnTo>
                <a:lnTo>
                  <a:pt x="1437489" y="6453"/>
                </a:lnTo>
                <a:lnTo>
                  <a:pt x="1387310" y="11414"/>
                </a:lnTo>
                <a:lnTo>
                  <a:pt x="1337612" y="17744"/>
                </a:lnTo>
                <a:lnTo>
                  <a:pt x="1288422" y="25420"/>
                </a:lnTo>
                <a:lnTo>
                  <a:pt x="1239763" y="34421"/>
                </a:lnTo>
                <a:lnTo>
                  <a:pt x="1191661" y="44725"/>
                </a:lnTo>
                <a:lnTo>
                  <a:pt x="1144140" y="56310"/>
                </a:lnTo>
                <a:lnTo>
                  <a:pt x="1097224" y="69153"/>
                </a:lnTo>
                <a:lnTo>
                  <a:pt x="1050939" y="83234"/>
                </a:lnTo>
                <a:lnTo>
                  <a:pt x="1005309" y="98531"/>
                </a:lnTo>
                <a:lnTo>
                  <a:pt x="960359" y="115020"/>
                </a:lnTo>
                <a:lnTo>
                  <a:pt x="916114" y="132681"/>
                </a:lnTo>
                <a:lnTo>
                  <a:pt x="872597" y="151492"/>
                </a:lnTo>
                <a:lnTo>
                  <a:pt x="829835" y="171431"/>
                </a:lnTo>
                <a:lnTo>
                  <a:pt x="787851" y="192475"/>
                </a:lnTo>
                <a:lnTo>
                  <a:pt x="746671" y="214603"/>
                </a:lnTo>
                <a:lnTo>
                  <a:pt x="706318" y="237794"/>
                </a:lnTo>
                <a:lnTo>
                  <a:pt x="666818" y="262024"/>
                </a:lnTo>
                <a:lnTo>
                  <a:pt x="628196" y="287273"/>
                </a:lnTo>
                <a:lnTo>
                  <a:pt x="590476" y="313519"/>
                </a:lnTo>
                <a:lnTo>
                  <a:pt x="553682" y="340739"/>
                </a:lnTo>
                <a:lnTo>
                  <a:pt x="517840" y="368911"/>
                </a:lnTo>
                <a:lnTo>
                  <a:pt x="482974" y="398014"/>
                </a:lnTo>
                <a:lnTo>
                  <a:pt x="449109" y="428027"/>
                </a:lnTo>
                <a:lnTo>
                  <a:pt x="416270" y="458926"/>
                </a:lnTo>
                <a:lnTo>
                  <a:pt x="384480" y="490690"/>
                </a:lnTo>
                <a:lnTo>
                  <a:pt x="353766" y="523298"/>
                </a:lnTo>
                <a:lnTo>
                  <a:pt x="324152" y="556726"/>
                </a:lnTo>
                <a:lnTo>
                  <a:pt x="295661" y="590955"/>
                </a:lnTo>
                <a:lnTo>
                  <a:pt x="268320" y="625960"/>
                </a:lnTo>
                <a:lnTo>
                  <a:pt x="242153" y="661722"/>
                </a:lnTo>
                <a:lnTo>
                  <a:pt x="217184" y="698217"/>
                </a:lnTo>
                <a:lnTo>
                  <a:pt x="193438" y="735424"/>
                </a:lnTo>
                <a:lnTo>
                  <a:pt x="170940" y="773322"/>
                </a:lnTo>
                <a:lnTo>
                  <a:pt x="149714" y="811887"/>
                </a:lnTo>
                <a:lnTo>
                  <a:pt x="129786" y="851099"/>
                </a:lnTo>
                <a:lnTo>
                  <a:pt x="111179" y="890935"/>
                </a:lnTo>
                <a:lnTo>
                  <a:pt x="93919" y="931373"/>
                </a:lnTo>
                <a:lnTo>
                  <a:pt x="78031" y="972392"/>
                </a:lnTo>
                <a:lnTo>
                  <a:pt x="63538" y="1013970"/>
                </a:lnTo>
                <a:lnTo>
                  <a:pt x="50466" y="1056084"/>
                </a:lnTo>
                <a:lnTo>
                  <a:pt x="38840" y="1098714"/>
                </a:lnTo>
                <a:lnTo>
                  <a:pt x="28683" y="1141836"/>
                </a:lnTo>
                <a:lnTo>
                  <a:pt x="20022" y="1185430"/>
                </a:lnTo>
                <a:lnTo>
                  <a:pt x="12880" y="1229473"/>
                </a:lnTo>
                <a:lnTo>
                  <a:pt x="7282" y="1273943"/>
                </a:lnTo>
                <a:lnTo>
                  <a:pt x="3252" y="1318819"/>
                </a:lnTo>
                <a:lnTo>
                  <a:pt x="817" y="1364078"/>
                </a:lnTo>
                <a:lnTo>
                  <a:pt x="0" y="1409700"/>
                </a:lnTo>
                <a:lnTo>
                  <a:pt x="817" y="1455321"/>
                </a:lnTo>
                <a:lnTo>
                  <a:pt x="3252" y="1500580"/>
                </a:lnTo>
                <a:lnTo>
                  <a:pt x="7282" y="1545456"/>
                </a:lnTo>
                <a:lnTo>
                  <a:pt x="12880" y="1589926"/>
                </a:lnTo>
                <a:lnTo>
                  <a:pt x="20022" y="1633969"/>
                </a:lnTo>
                <a:lnTo>
                  <a:pt x="28683" y="1677563"/>
                </a:lnTo>
                <a:lnTo>
                  <a:pt x="38840" y="1720685"/>
                </a:lnTo>
                <a:lnTo>
                  <a:pt x="50466" y="1763315"/>
                </a:lnTo>
                <a:lnTo>
                  <a:pt x="63538" y="1805429"/>
                </a:lnTo>
                <a:lnTo>
                  <a:pt x="78031" y="1847007"/>
                </a:lnTo>
                <a:lnTo>
                  <a:pt x="93919" y="1888026"/>
                </a:lnTo>
                <a:lnTo>
                  <a:pt x="111179" y="1928464"/>
                </a:lnTo>
                <a:lnTo>
                  <a:pt x="129786" y="1968300"/>
                </a:lnTo>
                <a:lnTo>
                  <a:pt x="149714" y="2007512"/>
                </a:lnTo>
                <a:lnTo>
                  <a:pt x="170940" y="2046077"/>
                </a:lnTo>
                <a:lnTo>
                  <a:pt x="193438" y="2083975"/>
                </a:lnTo>
                <a:lnTo>
                  <a:pt x="217184" y="2121182"/>
                </a:lnTo>
                <a:lnTo>
                  <a:pt x="242153" y="2157677"/>
                </a:lnTo>
                <a:lnTo>
                  <a:pt x="268320" y="2193439"/>
                </a:lnTo>
                <a:lnTo>
                  <a:pt x="295661" y="2228444"/>
                </a:lnTo>
                <a:lnTo>
                  <a:pt x="324152" y="2262673"/>
                </a:lnTo>
                <a:lnTo>
                  <a:pt x="353766" y="2296101"/>
                </a:lnTo>
                <a:lnTo>
                  <a:pt x="384480" y="2328709"/>
                </a:lnTo>
                <a:lnTo>
                  <a:pt x="416270" y="2360473"/>
                </a:lnTo>
                <a:lnTo>
                  <a:pt x="449109" y="2391372"/>
                </a:lnTo>
                <a:lnTo>
                  <a:pt x="482974" y="2421385"/>
                </a:lnTo>
                <a:lnTo>
                  <a:pt x="517840" y="2450488"/>
                </a:lnTo>
                <a:lnTo>
                  <a:pt x="553682" y="2478660"/>
                </a:lnTo>
                <a:lnTo>
                  <a:pt x="590476" y="2505880"/>
                </a:lnTo>
                <a:lnTo>
                  <a:pt x="628196" y="2532126"/>
                </a:lnTo>
                <a:lnTo>
                  <a:pt x="666818" y="2557375"/>
                </a:lnTo>
                <a:lnTo>
                  <a:pt x="706318" y="2581605"/>
                </a:lnTo>
                <a:lnTo>
                  <a:pt x="746671" y="2604796"/>
                </a:lnTo>
                <a:lnTo>
                  <a:pt x="787851" y="2626924"/>
                </a:lnTo>
                <a:lnTo>
                  <a:pt x="829835" y="2647968"/>
                </a:lnTo>
                <a:lnTo>
                  <a:pt x="872597" y="2667907"/>
                </a:lnTo>
                <a:lnTo>
                  <a:pt x="916114" y="2686718"/>
                </a:lnTo>
                <a:lnTo>
                  <a:pt x="960359" y="2704379"/>
                </a:lnTo>
                <a:lnTo>
                  <a:pt x="1005309" y="2720868"/>
                </a:lnTo>
                <a:lnTo>
                  <a:pt x="1050939" y="2736165"/>
                </a:lnTo>
                <a:lnTo>
                  <a:pt x="1097224" y="2750246"/>
                </a:lnTo>
                <a:lnTo>
                  <a:pt x="1144140" y="2763089"/>
                </a:lnTo>
                <a:lnTo>
                  <a:pt x="1191661" y="2774674"/>
                </a:lnTo>
                <a:lnTo>
                  <a:pt x="1239763" y="2784978"/>
                </a:lnTo>
                <a:lnTo>
                  <a:pt x="1288422" y="2793979"/>
                </a:lnTo>
                <a:lnTo>
                  <a:pt x="1337612" y="2801655"/>
                </a:lnTo>
                <a:lnTo>
                  <a:pt x="1387310" y="2807985"/>
                </a:lnTo>
                <a:lnTo>
                  <a:pt x="1437489" y="2812946"/>
                </a:lnTo>
                <a:lnTo>
                  <a:pt x="1488126" y="2816517"/>
                </a:lnTo>
                <a:lnTo>
                  <a:pt x="1539196" y="2818675"/>
                </a:lnTo>
                <a:lnTo>
                  <a:pt x="1590675" y="2819400"/>
                </a:lnTo>
                <a:lnTo>
                  <a:pt x="1642153" y="2818675"/>
                </a:lnTo>
                <a:lnTo>
                  <a:pt x="1693223" y="2816517"/>
                </a:lnTo>
                <a:lnTo>
                  <a:pt x="1743860" y="2812946"/>
                </a:lnTo>
                <a:lnTo>
                  <a:pt x="1794039" y="2807985"/>
                </a:lnTo>
                <a:lnTo>
                  <a:pt x="1843737" y="2801655"/>
                </a:lnTo>
                <a:lnTo>
                  <a:pt x="1892927" y="2793979"/>
                </a:lnTo>
                <a:lnTo>
                  <a:pt x="1941586" y="2784978"/>
                </a:lnTo>
                <a:lnTo>
                  <a:pt x="1989688" y="2774674"/>
                </a:lnTo>
                <a:lnTo>
                  <a:pt x="2037209" y="2763089"/>
                </a:lnTo>
                <a:lnTo>
                  <a:pt x="2084125" y="2750246"/>
                </a:lnTo>
                <a:lnTo>
                  <a:pt x="2130410" y="2736165"/>
                </a:lnTo>
                <a:lnTo>
                  <a:pt x="2176040" y="2720868"/>
                </a:lnTo>
                <a:lnTo>
                  <a:pt x="2220990" y="2704379"/>
                </a:lnTo>
                <a:lnTo>
                  <a:pt x="2265235" y="2686718"/>
                </a:lnTo>
                <a:lnTo>
                  <a:pt x="2308752" y="2667907"/>
                </a:lnTo>
                <a:lnTo>
                  <a:pt x="2351514" y="2647968"/>
                </a:lnTo>
                <a:lnTo>
                  <a:pt x="2393498" y="2626924"/>
                </a:lnTo>
                <a:lnTo>
                  <a:pt x="2434678" y="2604796"/>
                </a:lnTo>
                <a:lnTo>
                  <a:pt x="2475031" y="2581605"/>
                </a:lnTo>
                <a:lnTo>
                  <a:pt x="2514531" y="2557375"/>
                </a:lnTo>
                <a:lnTo>
                  <a:pt x="2553153" y="2532126"/>
                </a:lnTo>
                <a:lnTo>
                  <a:pt x="2590873" y="2505880"/>
                </a:lnTo>
                <a:lnTo>
                  <a:pt x="2627667" y="2478660"/>
                </a:lnTo>
                <a:lnTo>
                  <a:pt x="2663509" y="2450488"/>
                </a:lnTo>
                <a:lnTo>
                  <a:pt x="2698375" y="2421385"/>
                </a:lnTo>
                <a:lnTo>
                  <a:pt x="2732240" y="2391372"/>
                </a:lnTo>
                <a:lnTo>
                  <a:pt x="2765079" y="2360473"/>
                </a:lnTo>
                <a:lnTo>
                  <a:pt x="2796869" y="2328709"/>
                </a:lnTo>
                <a:lnTo>
                  <a:pt x="2827583" y="2296101"/>
                </a:lnTo>
                <a:lnTo>
                  <a:pt x="2857197" y="2262673"/>
                </a:lnTo>
                <a:lnTo>
                  <a:pt x="2885688" y="2228444"/>
                </a:lnTo>
                <a:lnTo>
                  <a:pt x="2913029" y="2193439"/>
                </a:lnTo>
                <a:lnTo>
                  <a:pt x="2939196" y="2157677"/>
                </a:lnTo>
                <a:lnTo>
                  <a:pt x="2964165" y="2121182"/>
                </a:lnTo>
                <a:lnTo>
                  <a:pt x="2987911" y="2083975"/>
                </a:lnTo>
                <a:lnTo>
                  <a:pt x="3010409" y="2046077"/>
                </a:lnTo>
                <a:lnTo>
                  <a:pt x="3031635" y="2007512"/>
                </a:lnTo>
                <a:lnTo>
                  <a:pt x="3051563" y="1968300"/>
                </a:lnTo>
                <a:lnTo>
                  <a:pt x="3070170" y="1928464"/>
                </a:lnTo>
                <a:lnTo>
                  <a:pt x="3087430" y="1888026"/>
                </a:lnTo>
                <a:lnTo>
                  <a:pt x="3103318" y="1847007"/>
                </a:lnTo>
                <a:lnTo>
                  <a:pt x="3117811" y="1805429"/>
                </a:lnTo>
                <a:lnTo>
                  <a:pt x="3130883" y="1763315"/>
                </a:lnTo>
                <a:lnTo>
                  <a:pt x="3142509" y="1720685"/>
                </a:lnTo>
                <a:lnTo>
                  <a:pt x="3152666" y="1677563"/>
                </a:lnTo>
                <a:lnTo>
                  <a:pt x="3161327" y="1633969"/>
                </a:lnTo>
                <a:lnTo>
                  <a:pt x="3168469" y="1589926"/>
                </a:lnTo>
                <a:lnTo>
                  <a:pt x="3174067" y="1545456"/>
                </a:lnTo>
                <a:lnTo>
                  <a:pt x="3178097" y="1500580"/>
                </a:lnTo>
                <a:lnTo>
                  <a:pt x="3180532" y="1455321"/>
                </a:lnTo>
                <a:lnTo>
                  <a:pt x="3181350" y="1409700"/>
                </a:lnTo>
                <a:lnTo>
                  <a:pt x="3180532" y="1364078"/>
                </a:lnTo>
                <a:lnTo>
                  <a:pt x="3178097" y="1318819"/>
                </a:lnTo>
                <a:lnTo>
                  <a:pt x="3174067" y="1273943"/>
                </a:lnTo>
                <a:lnTo>
                  <a:pt x="3168469" y="1229473"/>
                </a:lnTo>
                <a:lnTo>
                  <a:pt x="3161327" y="1185430"/>
                </a:lnTo>
                <a:lnTo>
                  <a:pt x="3152666" y="1141836"/>
                </a:lnTo>
                <a:lnTo>
                  <a:pt x="3142509" y="1098714"/>
                </a:lnTo>
                <a:lnTo>
                  <a:pt x="3130883" y="1056084"/>
                </a:lnTo>
                <a:lnTo>
                  <a:pt x="3117811" y="1013970"/>
                </a:lnTo>
                <a:lnTo>
                  <a:pt x="3103318" y="972392"/>
                </a:lnTo>
                <a:lnTo>
                  <a:pt x="3087430" y="931373"/>
                </a:lnTo>
                <a:lnTo>
                  <a:pt x="3070170" y="890935"/>
                </a:lnTo>
                <a:lnTo>
                  <a:pt x="3051563" y="851099"/>
                </a:lnTo>
                <a:lnTo>
                  <a:pt x="3031635" y="811887"/>
                </a:lnTo>
                <a:lnTo>
                  <a:pt x="3010409" y="773322"/>
                </a:lnTo>
                <a:lnTo>
                  <a:pt x="2987911" y="735424"/>
                </a:lnTo>
                <a:lnTo>
                  <a:pt x="2964165" y="698217"/>
                </a:lnTo>
                <a:lnTo>
                  <a:pt x="2939196" y="661722"/>
                </a:lnTo>
                <a:lnTo>
                  <a:pt x="2913029" y="625960"/>
                </a:lnTo>
                <a:lnTo>
                  <a:pt x="2885688" y="590955"/>
                </a:lnTo>
                <a:lnTo>
                  <a:pt x="2857197" y="556726"/>
                </a:lnTo>
                <a:lnTo>
                  <a:pt x="2827583" y="523298"/>
                </a:lnTo>
                <a:lnTo>
                  <a:pt x="2796869" y="490690"/>
                </a:lnTo>
                <a:lnTo>
                  <a:pt x="2765079" y="458926"/>
                </a:lnTo>
                <a:lnTo>
                  <a:pt x="2732240" y="428027"/>
                </a:lnTo>
                <a:lnTo>
                  <a:pt x="2698375" y="398014"/>
                </a:lnTo>
                <a:lnTo>
                  <a:pt x="2663509" y="368911"/>
                </a:lnTo>
                <a:lnTo>
                  <a:pt x="2627667" y="340739"/>
                </a:lnTo>
                <a:lnTo>
                  <a:pt x="2590873" y="313519"/>
                </a:lnTo>
                <a:lnTo>
                  <a:pt x="2553153" y="287273"/>
                </a:lnTo>
                <a:lnTo>
                  <a:pt x="2514531" y="262024"/>
                </a:lnTo>
                <a:lnTo>
                  <a:pt x="2475031" y="237794"/>
                </a:lnTo>
                <a:lnTo>
                  <a:pt x="2434678" y="214603"/>
                </a:lnTo>
                <a:lnTo>
                  <a:pt x="2393498" y="192475"/>
                </a:lnTo>
                <a:lnTo>
                  <a:pt x="2351514" y="171431"/>
                </a:lnTo>
                <a:lnTo>
                  <a:pt x="2308752" y="151492"/>
                </a:lnTo>
                <a:lnTo>
                  <a:pt x="2265235" y="132681"/>
                </a:lnTo>
                <a:lnTo>
                  <a:pt x="2220990" y="115020"/>
                </a:lnTo>
                <a:lnTo>
                  <a:pt x="2176040" y="98531"/>
                </a:lnTo>
                <a:lnTo>
                  <a:pt x="2130410" y="83234"/>
                </a:lnTo>
                <a:lnTo>
                  <a:pt x="2084125" y="69153"/>
                </a:lnTo>
                <a:lnTo>
                  <a:pt x="2037209" y="56310"/>
                </a:lnTo>
                <a:lnTo>
                  <a:pt x="1989688" y="44725"/>
                </a:lnTo>
                <a:lnTo>
                  <a:pt x="1941586" y="34421"/>
                </a:lnTo>
                <a:lnTo>
                  <a:pt x="1892927" y="25420"/>
                </a:lnTo>
                <a:lnTo>
                  <a:pt x="1843737" y="17744"/>
                </a:lnTo>
                <a:lnTo>
                  <a:pt x="1794039" y="11414"/>
                </a:lnTo>
                <a:lnTo>
                  <a:pt x="1743860" y="6453"/>
                </a:lnTo>
                <a:lnTo>
                  <a:pt x="1693223" y="2882"/>
                </a:lnTo>
                <a:lnTo>
                  <a:pt x="1642153" y="724"/>
                </a:lnTo>
                <a:lnTo>
                  <a:pt x="1590675" y="0"/>
                </a:lnTo>
                <a:close/>
              </a:path>
            </a:pathLst>
          </a:custGeom>
          <a:solidFill>
            <a:srgbClr val="FFCC33"/>
          </a:solidFill>
        </p:spPr>
        <p:txBody>
          <a:bodyPr wrap="square" lIns="0" tIns="0" rIns="0" bIns="0" rtlCol="0"/>
          <a:lstStyle/>
          <a:p>
            <a:endParaRPr/>
          </a:p>
        </p:txBody>
      </p:sp>
      <p:sp>
        <p:nvSpPr>
          <p:cNvPr id="15" name="object 15"/>
          <p:cNvSpPr txBox="1"/>
          <p:nvPr/>
        </p:nvSpPr>
        <p:spPr>
          <a:xfrm>
            <a:off x="9146793" y="3281997"/>
            <a:ext cx="2240280" cy="2165985"/>
          </a:xfrm>
          <a:prstGeom prst="rect">
            <a:avLst/>
          </a:prstGeom>
        </p:spPr>
        <p:txBody>
          <a:bodyPr vert="horz" wrap="square" lIns="0" tIns="15875" rIns="0" bIns="0" rtlCol="0">
            <a:spAutoFit/>
          </a:bodyPr>
          <a:lstStyle/>
          <a:p>
            <a:pPr marL="12700" marR="5080" algn="ctr">
              <a:lnSpc>
                <a:spcPct val="100000"/>
              </a:lnSpc>
              <a:spcBef>
                <a:spcPts val="125"/>
              </a:spcBef>
            </a:pPr>
            <a:r>
              <a:rPr sz="2000" b="1" spc="15" dirty="0">
                <a:solidFill>
                  <a:srgbClr val="FFFFFF"/>
                </a:solidFill>
                <a:latin typeface="Times New Roman"/>
                <a:cs typeface="Times New Roman"/>
              </a:rPr>
              <a:t>The</a:t>
            </a:r>
            <a:r>
              <a:rPr sz="2000" b="1" spc="-75" dirty="0">
                <a:solidFill>
                  <a:srgbClr val="FFFFFF"/>
                </a:solidFill>
                <a:latin typeface="Times New Roman"/>
                <a:cs typeface="Times New Roman"/>
              </a:rPr>
              <a:t> </a:t>
            </a:r>
            <a:r>
              <a:rPr sz="2000" b="1" dirty="0">
                <a:solidFill>
                  <a:srgbClr val="FFFFFF"/>
                </a:solidFill>
                <a:latin typeface="Times New Roman"/>
                <a:cs typeface="Times New Roman"/>
              </a:rPr>
              <a:t>dataset</a:t>
            </a:r>
            <a:r>
              <a:rPr sz="2000" b="1" spc="-65" dirty="0">
                <a:solidFill>
                  <a:srgbClr val="FFFFFF"/>
                </a:solidFill>
                <a:latin typeface="Times New Roman"/>
                <a:cs typeface="Times New Roman"/>
              </a:rPr>
              <a:t> </a:t>
            </a:r>
            <a:r>
              <a:rPr sz="2000" b="1" spc="-5" dirty="0">
                <a:solidFill>
                  <a:srgbClr val="FFFFFF"/>
                </a:solidFill>
                <a:latin typeface="Times New Roman"/>
                <a:cs typeface="Times New Roman"/>
              </a:rPr>
              <a:t>includes </a:t>
            </a:r>
            <a:r>
              <a:rPr sz="2000" b="1" spc="-484" dirty="0">
                <a:solidFill>
                  <a:srgbClr val="FFFFFF"/>
                </a:solidFill>
                <a:latin typeface="Times New Roman"/>
                <a:cs typeface="Times New Roman"/>
              </a:rPr>
              <a:t> </a:t>
            </a:r>
            <a:r>
              <a:rPr sz="2000" b="1" dirty="0">
                <a:solidFill>
                  <a:srgbClr val="FFFFFF"/>
                </a:solidFill>
                <a:latin typeface="Times New Roman"/>
                <a:cs typeface="Times New Roman"/>
              </a:rPr>
              <a:t>academic, academic </a:t>
            </a:r>
            <a:r>
              <a:rPr sz="2000" b="1" spc="-484" dirty="0">
                <a:solidFill>
                  <a:srgbClr val="FFFFFF"/>
                </a:solidFill>
                <a:latin typeface="Times New Roman"/>
                <a:cs typeface="Times New Roman"/>
              </a:rPr>
              <a:t> </a:t>
            </a:r>
            <a:r>
              <a:rPr sz="2000" b="1" spc="-5" dirty="0">
                <a:solidFill>
                  <a:srgbClr val="FFFFFF"/>
                </a:solidFill>
                <a:latin typeface="Times New Roman"/>
                <a:cs typeface="Times New Roman"/>
              </a:rPr>
              <a:t>details, fields </a:t>
            </a:r>
            <a:r>
              <a:rPr sz="2000" b="1" spc="25" dirty="0">
                <a:solidFill>
                  <a:srgbClr val="FFFFFF"/>
                </a:solidFill>
                <a:latin typeface="Times New Roman"/>
                <a:cs typeface="Times New Roman"/>
              </a:rPr>
              <a:t>of </a:t>
            </a:r>
            <a:r>
              <a:rPr sz="2000" b="1" spc="30" dirty="0">
                <a:solidFill>
                  <a:srgbClr val="FFFFFF"/>
                </a:solidFill>
                <a:latin typeface="Times New Roman"/>
                <a:cs typeface="Times New Roman"/>
              </a:rPr>
              <a:t> </a:t>
            </a:r>
            <a:r>
              <a:rPr sz="2000" b="1" spc="-5" dirty="0">
                <a:solidFill>
                  <a:srgbClr val="FFFFFF"/>
                </a:solidFill>
                <a:latin typeface="Times New Roman"/>
                <a:cs typeface="Times New Roman"/>
              </a:rPr>
              <a:t>study,</a:t>
            </a:r>
            <a:r>
              <a:rPr sz="2000" b="1" spc="25" dirty="0">
                <a:solidFill>
                  <a:srgbClr val="FFFFFF"/>
                </a:solidFill>
                <a:latin typeface="Times New Roman"/>
                <a:cs typeface="Times New Roman"/>
              </a:rPr>
              <a:t> </a:t>
            </a:r>
            <a:r>
              <a:rPr sz="2000" b="1" spc="-5" dirty="0">
                <a:solidFill>
                  <a:srgbClr val="FFFFFF"/>
                </a:solidFill>
                <a:latin typeface="Times New Roman"/>
                <a:cs typeface="Times New Roman"/>
              </a:rPr>
              <a:t>student </a:t>
            </a:r>
            <a:r>
              <a:rPr sz="2000" b="1" dirty="0">
                <a:solidFill>
                  <a:srgbClr val="FFFFFF"/>
                </a:solidFill>
                <a:latin typeface="Times New Roman"/>
                <a:cs typeface="Times New Roman"/>
              </a:rPr>
              <a:t> </a:t>
            </a:r>
            <a:r>
              <a:rPr sz="2000" b="1" spc="-5" dirty="0">
                <a:solidFill>
                  <a:srgbClr val="FFFFFF"/>
                </a:solidFill>
                <a:latin typeface="Times New Roman"/>
                <a:cs typeface="Times New Roman"/>
              </a:rPr>
              <a:t>origin, </a:t>
            </a:r>
            <a:r>
              <a:rPr sz="2000" b="1" spc="5" dirty="0">
                <a:solidFill>
                  <a:srgbClr val="FFFFFF"/>
                </a:solidFill>
                <a:latin typeface="Times New Roman"/>
                <a:cs typeface="Times New Roman"/>
              </a:rPr>
              <a:t>funding </a:t>
            </a:r>
            <a:r>
              <a:rPr sz="2000" b="1" spc="10" dirty="0">
                <a:solidFill>
                  <a:srgbClr val="FFFFFF"/>
                </a:solidFill>
                <a:latin typeface="Times New Roman"/>
                <a:cs typeface="Times New Roman"/>
              </a:rPr>
              <a:t> </a:t>
            </a:r>
            <a:r>
              <a:rPr sz="2000" b="1" spc="-5" dirty="0">
                <a:solidFill>
                  <a:srgbClr val="FFFFFF"/>
                </a:solidFill>
                <a:latin typeface="Times New Roman"/>
                <a:cs typeface="Times New Roman"/>
              </a:rPr>
              <a:t>sources,</a:t>
            </a:r>
            <a:r>
              <a:rPr sz="2000" b="1" spc="-15" dirty="0">
                <a:solidFill>
                  <a:srgbClr val="FFFFFF"/>
                </a:solidFill>
                <a:latin typeface="Times New Roman"/>
                <a:cs typeface="Times New Roman"/>
              </a:rPr>
              <a:t> </a:t>
            </a:r>
            <a:r>
              <a:rPr sz="2000" b="1" dirty="0">
                <a:solidFill>
                  <a:srgbClr val="FFFFFF"/>
                </a:solidFill>
                <a:latin typeface="Times New Roman"/>
                <a:cs typeface="Times New Roman"/>
              </a:rPr>
              <a:t>and</a:t>
            </a:r>
            <a:r>
              <a:rPr sz="2000" b="1" spc="-95" dirty="0">
                <a:solidFill>
                  <a:srgbClr val="FFFFFF"/>
                </a:solidFill>
                <a:latin typeface="Times New Roman"/>
                <a:cs typeface="Times New Roman"/>
              </a:rPr>
              <a:t> </a:t>
            </a:r>
            <a:r>
              <a:rPr sz="2000" b="1" spc="5" dirty="0">
                <a:solidFill>
                  <a:srgbClr val="FFFFFF"/>
                </a:solidFill>
                <a:latin typeface="Times New Roman"/>
                <a:cs typeface="Times New Roman"/>
              </a:rPr>
              <a:t>student </a:t>
            </a:r>
            <a:r>
              <a:rPr sz="2000" b="1" spc="-484" dirty="0">
                <a:solidFill>
                  <a:srgbClr val="FFFFFF"/>
                </a:solidFill>
                <a:latin typeface="Times New Roman"/>
                <a:cs typeface="Times New Roman"/>
              </a:rPr>
              <a:t> </a:t>
            </a:r>
            <a:r>
              <a:rPr sz="2000" b="1" dirty="0">
                <a:solidFill>
                  <a:srgbClr val="FFFFFF"/>
                </a:solidFill>
                <a:latin typeface="Times New Roman"/>
                <a:cs typeface="Times New Roman"/>
              </a:rPr>
              <a:t>status.</a:t>
            </a:r>
            <a:endParaRPr sz="2000">
              <a:latin typeface="Times New Roman"/>
              <a:cs typeface="Times New Roman"/>
            </a:endParaRPr>
          </a:p>
        </p:txBody>
      </p:sp>
      <p:sp>
        <p:nvSpPr>
          <p:cNvPr id="16" name="object 16"/>
          <p:cNvSpPr txBox="1"/>
          <p:nvPr/>
        </p:nvSpPr>
        <p:spPr>
          <a:xfrm>
            <a:off x="917575" y="2172969"/>
            <a:ext cx="1978660" cy="335280"/>
          </a:xfrm>
          <a:prstGeom prst="rect">
            <a:avLst/>
          </a:prstGeom>
        </p:spPr>
        <p:txBody>
          <a:bodyPr vert="horz" wrap="square" lIns="0" tIns="16510" rIns="0" bIns="0" rtlCol="0">
            <a:spAutoFit/>
          </a:bodyPr>
          <a:lstStyle/>
          <a:p>
            <a:pPr marL="12700">
              <a:lnSpc>
                <a:spcPct val="100000"/>
              </a:lnSpc>
              <a:spcBef>
                <a:spcPts val="130"/>
              </a:spcBef>
            </a:pPr>
            <a:r>
              <a:rPr sz="2000" b="1" spc="-5" dirty="0">
                <a:solidFill>
                  <a:srgbClr val="3E3E3E"/>
                </a:solidFill>
                <a:latin typeface="Times New Roman"/>
                <a:cs typeface="Times New Roman"/>
              </a:rPr>
              <a:t>Preparation</a:t>
            </a:r>
            <a:r>
              <a:rPr sz="2000" b="1" spc="-40" dirty="0">
                <a:solidFill>
                  <a:srgbClr val="3E3E3E"/>
                </a:solidFill>
                <a:latin typeface="Times New Roman"/>
                <a:cs typeface="Times New Roman"/>
              </a:rPr>
              <a:t> </a:t>
            </a:r>
            <a:r>
              <a:rPr sz="2000" b="1" spc="-5" dirty="0">
                <a:solidFill>
                  <a:srgbClr val="3E3E3E"/>
                </a:solidFill>
                <a:latin typeface="Times New Roman"/>
                <a:cs typeface="Times New Roman"/>
              </a:rPr>
              <a:t>Steps</a:t>
            </a:r>
            <a:endParaRPr sz="2000">
              <a:latin typeface="Times New Roman"/>
              <a:cs typeface="Times New Roman"/>
            </a:endParaRPr>
          </a:p>
        </p:txBody>
      </p:sp>
      <p:sp>
        <p:nvSpPr>
          <p:cNvPr id="17" name="object 17"/>
          <p:cNvSpPr txBox="1"/>
          <p:nvPr/>
        </p:nvSpPr>
        <p:spPr>
          <a:xfrm>
            <a:off x="5313426" y="2249741"/>
            <a:ext cx="1213485" cy="334645"/>
          </a:xfrm>
          <a:prstGeom prst="rect">
            <a:avLst/>
          </a:prstGeom>
        </p:spPr>
        <p:txBody>
          <a:bodyPr vert="horz" wrap="square" lIns="0" tIns="15875" rIns="0" bIns="0" rtlCol="0">
            <a:spAutoFit/>
          </a:bodyPr>
          <a:lstStyle/>
          <a:p>
            <a:pPr marL="12700">
              <a:lnSpc>
                <a:spcPct val="100000"/>
              </a:lnSpc>
              <a:spcBef>
                <a:spcPts val="125"/>
              </a:spcBef>
            </a:pPr>
            <a:r>
              <a:rPr sz="2000" b="1" spc="-25" dirty="0">
                <a:latin typeface="Times New Roman"/>
                <a:cs typeface="Times New Roman"/>
              </a:rPr>
              <a:t>C</a:t>
            </a:r>
            <a:r>
              <a:rPr sz="2000" b="1" spc="15" dirty="0">
                <a:latin typeface="Times New Roman"/>
                <a:cs typeface="Times New Roman"/>
              </a:rPr>
              <a:t>h</a:t>
            </a:r>
            <a:r>
              <a:rPr sz="2000" b="1" spc="45" dirty="0">
                <a:latin typeface="Times New Roman"/>
                <a:cs typeface="Times New Roman"/>
              </a:rPr>
              <a:t>a</a:t>
            </a:r>
            <a:r>
              <a:rPr sz="2000" b="1" spc="-35" dirty="0">
                <a:latin typeface="Times New Roman"/>
                <a:cs typeface="Times New Roman"/>
              </a:rPr>
              <a:t>ll</a:t>
            </a:r>
            <a:r>
              <a:rPr sz="2000" b="1" spc="10" dirty="0">
                <a:latin typeface="Times New Roman"/>
                <a:cs typeface="Times New Roman"/>
              </a:rPr>
              <a:t>en</a:t>
            </a:r>
            <a:r>
              <a:rPr sz="2000" b="1" spc="-25" dirty="0">
                <a:latin typeface="Times New Roman"/>
                <a:cs typeface="Times New Roman"/>
              </a:rPr>
              <a:t>g</a:t>
            </a:r>
            <a:r>
              <a:rPr sz="2000" b="1" spc="10" dirty="0">
                <a:latin typeface="Times New Roman"/>
                <a:cs typeface="Times New Roman"/>
              </a:rPr>
              <a:t>es</a:t>
            </a:r>
            <a:endParaRPr sz="2000">
              <a:latin typeface="Times New Roman"/>
              <a:cs typeface="Times New Roman"/>
            </a:endParaRPr>
          </a:p>
        </p:txBody>
      </p:sp>
      <p:sp>
        <p:nvSpPr>
          <p:cNvPr id="18" name="object 18"/>
          <p:cNvSpPr txBox="1"/>
          <p:nvPr/>
        </p:nvSpPr>
        <p:spPr>
          <a:xfrm>
            <a:off x="9238233" y="2249741"/>
            <a:ext cx="1864360" cy="334645"/>
          </a:xfrm>
          <a:prstGeom prst="rect">
            <a:avLst/>
          </a:prstGeom>
        </p:spPr>
        <p:txBody>
          <a:bodyPr vert="horz" wrap="square" lIns="0" tIns="15875" rIns="0" bIns="0" rtlCol="0">
            <a:spAutoFit/>
          </a:bodyPr>
          <a:lstStyle/>
          <a:p>
            <a:pPr marL="12700">
              <a:lnSpc>
                <a:spcPct val="100000"/>
              </a:lnSpc>
              <a:spcBef>
                <a:spcPts val="125"/>
              </a:spcBef>
            </a:pPr>
            <a:r>
              <a:rPr sz="2000" b="1" spc="15" dirty="0">
                <a:latin typeface="Times New Roman"/>
                <a:cs typeface="Times New Roman"/>
              </a:rPr>
              <a:t>Key</a:t>
            </a:r>
            <a:r>
              <a:rPr sz="2000" b="1" spc="-105" dirty="0">
                <a:latin typeface="Times New Roman"/>
                <a:cs typeface="Times New Roman"/>
              </a:rPr>
              <a:t> </a:t>
            </a:r>
            <a:r>
              <a:rPr sz="2000" b="1" spc="-5" dirty="0">
                <a:latin typeface="Times New Roman"/>
                <a:cs typeface="Times New Roman"/>
              </a:rPr>
              <a:t>Deliverables</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845" y="566356"/>
            <a:ext cx="8056880" cy="678180"/>
          </a:xfrm>
          <a:prstGeom prst="rect">
            <a:avLst/>
          </a:prstGeom>
        </p:spPr>
        <p:txBody>
          <a:bodyPr vert="horz" wrap="square" lIns="0" tIns="16510" rIns="0" bIns="0" rtlCol="0">
            <a:spAutoFit/>
          </a:bodyPr>
          <a:lstStyle/>
          <a:p>
            <a:pPr marL="12700">
              <a:lnSpc>
                <a:spcPct val="100000"/>
              </a:lnSpc>
              <a:spcBef>
                <a:spcPts val="130"/>
              </a:spcBef>
            </a:pPr>
            <a:r>
              <a:rPr sz="4250" spc="-114" dirty="0">
                <a:solidFill>
                  <a:srgbClr val="7E7E7E"/>
                </a:solidFill>
                <a:latin typeface="Roboto"/>
                <a:cs typeface="Roboto"/>
              </a:rPr>
              <a:t>CRISP-DM</a:t>
            </a:r>
            <a:r>
              <a:rPr sz="4250" spc="-10" dirty="0">
                <a:solidFill>
                  <a:srgbClr val="7E7E7E"/>
                </a:solidFill>
                <a:latin typeface="Roboto"/>
                <a:cs typeface="Roboto"/>
              </a:rPr>
              <a:t> </a:t>
            </a:r>
            <a:r>
              <a:rPr sz="4250" spc="40" dirty="0">
                <a:solidFill>
                  <a:srgbClr val="7E7E7E"/>
                </a:solidFill>
                <a:latin typeface="Roboto"/>
                <a:cs typeface="Roboto"/>
              </a:rPr>
              <a:t>PHASE</a:t>
            </a:r>
            <a:r>
              <a:rPr sz="4250" spc="-30" dirty="0">
                <a:solidFill>
                  <a:srgbClr val="7E7E7E"/>
                </a:solidFill>
                <a:latin typeface="Roboto"/>
                <a:cs typeface="Roboto"/>
              </a:rPr>
              <a:t> </a:t>
            </a:r>
            <a:r>
              <a:rPr sz="4250" spc="-25" dirty="0">
                <a:solidFill>
                  <a:srgbClr val="7E7E7E"/>
                </a:solidFill>
                <a:latin typeface="Roboto"/>
                <a:cs typeface="Roboto"/>
              </a:rPr>
              <a:t>3:</a:t>
            </a:r>
            <a:r>
              <a:rPr sz="4250" spc="-5" dirty="0">
                <a:solidFill>
                  <a:srgbClr val="7E7E7E"/>
                </a:solidFill>
                <a:latin typeface="Roboto"/>
                <a:cs typeface="Roboto"/>
              </a:rPr>
              <a:t> </a:t>
            </a:r>
            <a:r>
              <a:rPr sz="4250" dirty="0">
                <a:solidFill>
                  <a:srgbClr val="7E7E7E"/>
                </a:solidFill>
                <a:latin typeface="Roboto"/>
                <a:cs typeface="Roboto"/>
              </a:rPr>
              <a:t>MODELLING</a:t>
            </a:r>
            <a:endParaRPr sz="4250">
              <a:latin typeface="Roboto"/>
              <a:cs typeface="Roboto"/>
            </a:endParaRPr>
          </a:p>
        </p:txBody>
      </p:sp>
      <p:sp>
        <p:nvSpPr>
          <p:cNvPr id="3" name="object 3"/>
          <p:cNvSpPr/>
          <p:nvPr/>
        </p:nvSpPr>
        <p:spPr>
          <a:xfrm>
            <a:off x="219075" y="2533650"/>
            <a:ext cx="3181350" cy="2990850"/>
          </a:xfrm>
          <a:custGeom>
            <a:avLst/>
            <a:gdLst/>
            <a:ahLst/>
            <a:cxnLst/>
            <a:rect l="l" t="t" r="r" b="b"/>
            <a:pathLst>
              <a:path w="3181350" h="2990850">
                <a:moveTo>
                  <a:pt x="1590675" y="0"/>
                </a:moveTo>
                <a:lnTo>
                  <a:pt x="1541129" y="711"/>
                </a:lnTo>
                <a:lnTo>
                  <a:pt x="1491961" y="2832"/>
                </a:lnTo>
                <a:lnTo>
                  <a:pt x="1443191" y="6342"/>
                </a:lnTo>
                <a:lnTo>
                  <a:pt x="1394844" y="11220"/>
                </a:lnTo>
                <a:lnTo>
                  <a:pt x="1346939" y="17445"/>
                </a:lnTo>
                <a:lnTo>
                  <a:pt x="1299500" y="24997"/>
                </a:lnTo>
                <a:lnTo>
                  <a:pt x="1252548" y="33856"/>
                </a:lnTo>
                <a:lnTo>
                  <a:pt x="1206106" y="43999"/>
                </a:lnTo>
                <a:lnTo>
                  <a:pt x="1160195" y="55407"/>
                </a:lnTo>
                <a:lnTo>
                  <a:pt x="1114837" y="68059"/>
                </a:lnTo>
                <a:lnTo>
                  <a:pt x="1070054" y="81935"/>
                </a:lnTo>
                <a:lnTo>
                  <a:pt x="1025869" y="97013"/>
                </a:lnTo>
                <a:lnTo>
                  <a:pt x="982302" y="113273"/>
                </a:lnTo>
                <a:lnTo>
                  <a:pt x="939378" y="130694"/>
                </a:lnTo>
                <a:lnTo>
                  <a:pt x="897116" y="149256"/>
                </a:lnTo>
                <a:lnTo>
                  <a:pt x="855540" y="168938"/>
                </a:lnTo>
                <a:lnTo>
                  <a:pt x="814671" y="189719"/>
                </a:lnTo>
                <a:lnTo>
                  <a:pt x="774531" y="211578"/>
                </a:lnTo>
                <a:lnTo>
                  <a:pt x="735142" y="234496"/>
                </a:lnTo>
                <a:lnTo>
                  <a:pt x="696527" y="258450"/>
                </a:lnTo>
                <a:lnTo>
                  <a:pt x="658707" y="283421"/>
                </a:lnTo>
                <a:lnTo>
                  <a:pt x="621705" y="309388"/>
                </a:lnTo>
                <a:lnTo>
                  <a:pt x="585541" y="336330"/>
                </a:lnTo>
                <a:lnTo>
                  <a:pt x="550239" y="364226"/>
                </a:lnTo>
                <a:lnTo>
                  <a:pt x="515820" y="393056"/>
                </a:lnTo>
                <a:lnTo>
                  <a:pt x="482306" y="422799"/>
                </a:lnTo>
                <a:lnTo>
                  <a:pt x="449720" y="453435"/>
                </a:lnTo>
                <a:lnTo>
                  <a:pt x="418083" y="484942"/>
                </a:lnTo>
                <a:lnTo>
                  <a:pt x="387417" y="517300"/>
                </a:lnTo>
                <a:lnTo>
                  <a:pt x="357744" y="550489"/>
                </a:lnTo>
                <a:lnTo>
                  <a:pt x="329087" y="584487"/>
                </a:lnTo>
                <a:lnTo>
                  <a:pt x="301466" y="619274"/>
                </a:lnTo>
                <a:lnTo>
                  <a:pt x="274905" y="654829"/>
                </a:lnTo>
                <a:lnTo>
                  <a:pt x="249425" y="691132"/>
                </a:lnTo>
                <a:lnTo>
                  <a:pt x="225049" y="728162"/>
                </a:lnTo>
                <a:lnTo>
                  <a:pt x="201798" y="765898"/>
                </a:lnTo>
                <a:lnTo>
                  <a:pt x="179693" y="804320"/>
                </a:lnTo>
                <a:lnTo>
                  <a:pt x="158759" y="843407"/>
                </a:lnTo>
                <a:lnTo>
                  <a:pt x="139015" y="883137"/>
                </a:lnTo>
                <a:lnTo>
                  <a:pt x="120484" y="923492"/>
                </a:lnTo>
                <a:lnTo>
                  <a:pt x="103189" y="964449"/>
                </a:lnTo>
                <a:lnTo>
                  <a:pt x="87151" y="1005988"/>
                </a:lnTo>
                <a:lnTo>
                  <a:pt x="72392" y="1048089"/>
                </a:lnTo>
                <a:lnTo>
                  <a:pt x="58935" y="1090730"/>
                </a:lnTo>
                <a:lnTo>
                  <a:pt x="46800" y="1133892"/>
                </a:lnTo>
                <a:lnTo>
                  <a:pt x="36011" y="1177552"/>
                </a:lnTo>
                <a:lnTo>
                  <a:pt x="26589" y="1221692"/>
                </a:lnTo>
                <a:lnTo>
                  <a:pt x="18556" y="1266290"/>
                </a:lnTo>
                <a:lnTo>
                  <a:pt x="11934" y="1311325"/>
                </a:lnTo>
                <a:lnTo>
                  <a:pt x="6746" y="1356776"/>
                </a:lnTo>
                <a:lnTo>
                  <a:pt x="3013" y="1402624"/>
                </a:lnTo>
                <a:lnTo>
                  <a:pt x="756" y="1448847"/>
                </a:lnTo>
                <a:lnTo>
                  <a:pt x="0" y="1495425"/>
                </a:lnTo>
                <a:lnTo>
                  <a:pt x="756" y="1542002"/>
                </a:lnTo>
                <a:lnTo>
                  <a:pt x="3013" y="1588225"/>
                </a:lnTo>
                <a:lnTo>
                  <a:pt x="6746" y="1634073"/>
                </a:lnTo>
                <a:lnTo>
                  <a:pt x="11934" y="1679524"/>
                </a:lnTo>
                <a:lnTo>
                  <a:pt x="18556" y="1724559"/>
                </a:lnTo>
                <a:lnTo>
                  <a:pt x="26589" y="1769157"/>
                </a:lnTo>
                <a:lnTo>
                  <a:pt x="36011" y="1813297"/>
                </a:lnTo>
                <a:lnTo>
                  <a:pt x="46800" y="1856957"/>
                </a:lnTo>
                <a:lnTo>
                  <a:pt x="58935" y="1900119"/>
                </a:lnTo>
                <a:lnTo>
                  <a:pt x="72392" y="1942760"/>
                </a:lnTo>
                <a:lnTo>
                  <a:pt x="87151" y="1984861"/>
                </a:lnTo>
                <a:lnTo>
                  <a:pt x="103189" y="2026400"/>
                </a:lnTo>
                <a:lnTo>
                  <a:pt x="120484" y="2067357"/>
                </a:lnTo>
                <a:lnTo>
                  <a:pt x="139015" y="2107712"/>
                </a:lnTo>
                <a:lnTo>
                  <a:pt x="158759" y="2147442"/>
                </a:lnTo>
                <a:lnTo>
                  <a:pt x="179693" y="2186529"/>
                </a:lnTo>
                <a:lnTo>
                  <a:pt x="201798" y="2224951"/>
                </a:lnTo>
                <a:lnTo>
                  <a:pt x="225049" y="2262687"/>
                </a:lnTo>
                <a:lnTo>
                  <a:pt x="249425" y="2299717"/>
                </a:lnTo>
                <a:lnTo>
                  <a:pt x="274905" y="2336020"/>
                </a:lnTo>
                <a:lnTo>
                  <a:pt x="301466" y="2371575"/>
                </a:lnTo>
                <a:lnTo>
                  <a:pt x="329087" y="2406362"/>
                </a:lnTo>
                <a:lnTo>
                  <a:pt x="357744" y="2440360"/>
                </a:lnTo>
                <a:lnTo>
                  <a:pt x="387417" y="2473549"/>
                </a:lnTo>
                <a:lnTo>
                  <a:pt x="418083" y="2505907"/>
                </a:lnTo>
                <a:lnTo>
                  <a:pt x="449720" y="2537414"/>
                </a:lnTo>
                <a:lnTo>
                  <a:pt x="482306" y="2568050"/>
                </a:lnTo>
                <a:lnTo>
                  <a:pt x="515820" y="2597793"/>
                </a:lnTo>
                <a:lnTo>
                  <a:pt x="550239" y="2626623"/>
                </a:lnTo>
                <a:lnTo>
                  <a:pt x="585541" y="2654519"/>
                </a:lnTo>
                <a:lnTo>
                  <a:pt x="621705" y="2681461"/>
                </a:lnTo>
                <a:lnTo>
                  <a:pt x="658707" y="2707428"/>
                </a:lnTo>
                <a:lnTo>
                  <a:pt x="696527" y="2732399"/>
                </a:lnTo>
                <a:lnTo>
                  <a:pt x="735142" y="2756353"/>
                </a:lnTo>
                <a:lnTo>
                  <a:pt x="774531" y="2779271"/>
                </a:lnTo>
                <a:lnTo>
                  <a:pt x="814671" y="2801130"/>
                </a:lnTo>
                <a:lnTo>
                  <a:pt x="855540" y="2821911"/>
                </a:lnTo>
                <a:lnTo>
                  <a:pt x="897116" y="2841593"/>
                </a:lnTo>
                <a:lnTo>
                  <a:pt x="939378" y="2860155"/>
                </a:lnTo>
                <a:lnTo>
                  <a:pt x="982302" y="2877576"/>
                </a:lnTo>
                <a:lnTo>
                  <a:pt x="1025869" y="2893836"/>
                </a:lnTo>
                <a:lnTo>
                  <a:pt x="1070054" y="2908914"/>
                </a:lnTo>
                <a:lnTo>
                  <a:pt x="1114837" y="2922790"/>
                </a:lnTo>
                <a:lnTo>
                  <a:pt x="1160195" y="2935442"/>
                </a:lnTo>
                <a:lnTo>
                  <a:pt x="1206106" y="2946850"/>
                </a:lnTo>
                <a:lnTo>
                  <a:pt x="1252548" y="2956993"/>
                </a:lnTo>
                <a:lnTo>
                  <a:pt x="1299500" y="2965852"/>
                </a:lnTo>
                <a:lnTo>
                  <a:pt x="1346939" y="2973404"/>
                </a:lnTo>
                <a:lnTo>
                  <a:pt x="1394844" y="2979629"/>
                </a:lnTo>
                <a:lnTo>
                  <a:pt x="1443191" y="2984507"/>
                </a:lnTo>
                <a:lnTo>
                  <a:pt x="1491961" y="2988017"/>
                </a:lnTo>
                <a:lnTo>
                  <a:pt x="1541129" y="2990138"/>
                </a:lnTo>
                <a:lnTo>
                  <a:pt x="1590675" y="2990850"/>
                </a:lnTo>
                <a:lnTo>
                  <a:pt x="1640217" y="2990138"/>
                </a:lnTo>
                <a:lnTo>
                  <a:pt x="1689383" y="2988017"/>
                </a:lnTo>
                <a:lnTo>
                  <a:pt x="1738150" y="2984507"/>
                </a:lnTo>
                <a:lnTo>
                  <a:pt x="1786495" y="2979629"/>
                </a:lnTo>
                <a:lnTo>
                  <a:pt x="1834398" y="2973404"/>
                </a:lnTo>
                <a:lnTo>
                  <a:pt x="1881835" y="2965852"/>
                </a:lnTo>
                <a:lnTo>
                  <a:pt x="1928785" y="2956993"/>
                </a:lnTo>
                <a:lnTo>
                  <a:pt x="1975227" y="2946850"/>
                </a:lnTo>
                <a:lnTo>
                  <a:pt x="2021137" y="2935442"/>
                </a:lnTo>
                <a:lnTo>
                  <a:pt x="2066493" y="2922790"/>
                </a:lnTo>
                <a:lnTo>
                  <a:pt x="2111275" y="2908914"/>
                </a:lnTo>
                <a:lnTo>
                  <a:pt x="2155460" y="2893836"/>
                </a:lnTo>
                <a:lnTo>
                  <a:pt x="2199025" y="2877576"/>
                </a:lnTo>
                <a:lnTo>
                  <a:pt x="2241950" y="2860155"/>
                </a:lnTo>
                <a:lnTo>
                  <a:pt x="2284211" y="2841593"/>
                </a:lnTo>
                <a:lnTo>
                  <a:pt x="2325787" y="2821911"/>
                </a:lnTo>
                <a:lnTo>
                  <a:pt x="2366656" y="2801130"/>
                </a:lnTo>
                <a:lnTo>
                  <a:pt x="2406795" y="2779271"/>
                </a:lnTo>
                <a:lnTo>
                  <a:pt x="2446184" y="2756353"/>
                </a:lnTo>
                <a:lnTo>
                  <a:pt x="2484799" y="2732399"/>
                </a:lnTo>
                <a:lnTo>
                  <a:pt x="2522620" y="2707428"/>
                </a:lnTo>
                <a:lnTo>
                  <a:pt x="2559623" y="2681461"/>
                </a:lnTo>
                <a:lnTo>
                  <a:pt x="2595787" y="2654519"/>
                </a:lnTo>
                <a:lnTo>
                  <a:pt x="2631089" y="2626623"/>
                </a:lnTo>
                <a:lnTo>
                  <a:pt x="2665509" y="2597793"/>
                </a:lnTo>
                <a:lnTo>
                  <a:pt x="2699023" y="2568050"/>
                </a:lnTo>
                <a:lnTo>
                  <a:pt x="2731610" y="2537414"/>
                </a:lnTo>
                <a:lnTo>
                  <a:pt x="2763248" y="2505907"/>
                </a:lnTo>
                <a:lnTo>
                  <a:pt x="2793915" y="2473549"/>
                </a:lnTo>
                <a:lnTo>
                  <a:pt x="2823589" y="2440360"/>
                </a:lnTo>
                <a:lnTo>
                  <a:pt x="2852247" y="2406362"/>
                </a:lnTo>
                <a:lnTo>
                  <a:pt x="2879868" y="2371575"/>
                </a:lnTo>
                <a:lnTo>
                  <a:pt x="2906430" y="2336020"/>
                </a:lnTo>
                <a:lnTo>
                  <a:pt x="2931911" y="2299717"/>
                </a:lnTo>
                <a:lnTo>
                  <a:pt x="2956289" y="2262687"/>
                </a:lnTo>
                <a:lnTo>
                  <a:pt x="2979541" y="2224951"/>
                </a:lnTo>
                <a:lnTo>
                  <a:pt x="3001646" y="2186529"/>
                </a:lnTo>
                <a:lnTo>
                  <a:pt x="3022582" y="2147442"/>
                </a:lnTo>
                <a:lnTo>
                  <a:pt x="3042326" y="2107712"/>
                </a:lnTo>
                <a:lnTo>
                  <a:pt x="3060858" y="2067357"/>
                </a:lnTo>
                <a:lnTo>
                  <a:pt x="3078154" y="2026400"/>
                </a:lnTo>
                <a:lnTo>
                  <a:pt x="3094193" y="1984861"/>
                </a:lnTo>
                <a:lnTo>
                  <a:pt x="3108952" y="1942760"/>
                </a:lnTo>
                <a:lnTo>
                  <a:pt x="3122411" y="1900119"/>
                </a:lnTo>
                <a:lnTo>
                  <a:pt x="3134546" y="1856957"/>
                </a:lnTo>
                <a:lnTo>
                  <a:pt x="3145336" y="1813297"/>
                </a:lnTo>
                <a:lnTo>
                  <a:pt x="3154758" y="1769157"/>
                </a:lnTo>
                <a:lnTo>
                  <a:pt x="3162792" y="1724559"/>
                </a:lnTo>
                <a:lnTo>
                  <a:pt x="3169414" y="1679524"/>
                </a:lnTo>
                <a:lnTo>
                  <a:pt x="3174603" y="1634073"/>
                </a:lnTo>
                <a:lnTo>
                  <a:pt x="3178336" y="1588225"/>
                </a:lnTo>
                <a:lnTo>
                  <a:pt x="3180593" y="1542002"/>
                </a:lnTo>
                <a:lnTo>
                  <a:pt x="3181350" y="1495425"/>
                </a:lnTo>
                <a:lnTo>
                  <a:pt x="3180593" y="1448847"/>
                </a:lnTo>
                <a:lnTo>
                  <a:pt x="3178336" y="1402624"/>
                </a:lnTo>
                <a:lnTo>
                  <a:pt x="3174603" y="1356776"/>
                </a:lnTo>
                <a:lnTo>
                  <a:pt x="3169414" y="1311325"/>
                </a:lnTo>
                <a:lnTo>
                  <a:pt x="3162792" y="1266290"/>
                </a:lnTo>
                <a:lnTo>
                  <a:pt x="3154758" y="1221692"/>
                </a:lnTo>
                <a:lnTo>
                  <a:pt x="3145336" y="1177552"/>
                </a:lnTo>
                <a:lnTo>
                  <a:pt x="3134546" y="1133892"/>
                </a:lnTo>
                <a:lnTo>
                  <a:pt x="3122411" y="1090730"/>
                </a:lnTo>
                <a:lnTo>
                  <a:pt x="3108952" y="1048089"/>
                </a:lnTo>
                <a:lnTo>
                  <a:pt x="3094193" y="1005988"/>
                </a:lnTo>
                <a:lnTo>
                  <a:pt x="3078154" y="964449"/>
                </a:lnTo>
                <a:lnTo>
                  <a:pt x="3060858" y="923492"/>
                </a:lnTo>
                <a:lnTo>
                  <a:pt x="3042326" y="883137"/>
                </a:lnTo>
                <a:lnTo>
                  <a:pt x="3022582" y="843407"/>
                </a:lnTo>
                <a:lnTo>
                  <a:pt x="3001646" y="804320"/>
                </a:lnTo>
                <a:lnTo>
                  <a:pt x="2979541" y="765898"/>
                </a:lnTo>
                <a:lnTo>
                  <a:pt x="2956289" y="728162"/>
                </a:lnTo>
                <a:lnTo>
                  <a:pt x="2931911" y="691132"/>
                </a:lnTo>
                <a:lnTo>
                  <a:pt x="2906430" y="654829"/>
                </a:lnTo>
                <a:lnTo>
                  <a:pt x="2879868" y="619274"/>
                </a:lnTo>
                <a:lnTo>
                  <a:pt x="2852247" y="584487"/>
                </a:lnTo>
                <a:lnTo>
                  <a:pt x="2823589" y="550489"/>
                </a:lnTo>
                <a:lnTo>
                  <a:pt x="2793915" y="517300"/>
                </a:lnTo>
                <a:lnTo>
                  <a:pt x="2763248" y="484942"/>
                </a:lnTo>
                <a:lnTo>
                  <a:pt x="2731610" y="453435"/>
                </a:lnTo>
                <a:lnTo>
                  <a:pt x="2699023" y="422799"/>
                </a:lnTo>
                <a:lnTo>
                  <a:pt x="2665509" y="393056"/>
                </a:lnTo>
                <a:lnTo>
                  <a:pt x="2631089" y="364226"/>
                </a:lnTo>
                <a:lnTo>
                  <a:pt x="2595787" y="336330"/>
                </a:lnTo>
                <a:lnTo>
                  <a:pt x="2559623" y="309388"/>
                </a:lnTo>
                <a:lnTo>
                  <a:pt x="2522620" y="283421"/>
                </a:lnTo>
                <a:lnTo>
                  <a:pt x="2484799" y="258450"/>
                </a:lnTo>
                <a:lnTo>
                  <a:pt x="2446184" y="234496"/>
                </a:lnTo>
                <a:lnTo>
                  <a:pt x="2406795" y="211578"/>
                </a:lnTo>
                <a:lnTo>
                  <a:pt x="2366656" y="189719"/>
                </a:lnTo>
                <a:lnTo>
                  <a:pt x="2325787" y="168938"/>
                </a:lnTo>
                <a:lnTo>
                  <a:pt x="2284211" y="149256"/>
                </a:lnTo>
                <a:lnTo>
                  <a:pt x="2241950" y="130694"/>
                </a:lnTo>
                <a:lnTo>
                  <a:pt x="2199025" y="113273"/>
                </a:lnTo>
                <a:lnTo>
                  <a:pt x="2155460" y="97013"/>
                </a:lnTo>
                <a:lnTo>
                  <a:pt x="2111275" y="81935"/>
                </a:lnTo>
                <a:lnTo>
                  <a:pt x="2066493" y="68059"/>
                </a:lnTo>
                <a:lnTo>
                  <a:pt x="2021137" y="55407"/>
                </a:lnTo>
                <a:lnTo>
                  <a:pt x="1975227" y="43999"/>
                </a:lnTo>
                <a:lnTo>
                  <a:pt x="1928785" y="33856"/>
                </a:lnTo>
                <a:lnTo>
                  <a:pt x="1881835" y="24997"/>
                </a:lnTo>
                <a:lnTo>
                  <a:pt x="1834398" y="17445"/>
                </a:lnTo>
                <a:lnTo>
                  <a:pt x="1786495" y="11220"/>
                </a:lnTo>
                <a:lnTo>
                  <a:pt x="1738150" y="6342"/>
                </a:lnTo>
                <a:lnTo>
                  <a:pt x="1689383" y="2832"/>
                </a:lnTo>
                <a:lnTo>
                  <a:pt x="1640217" y="711"/>
                </a:lnTo>
                <a:lnTo>
                  <a:pt x="1590675" y="0"/>
                </a:lnTo>
                <a:close/>
              </a:path>
            </a:pathLst>
          </a:custGeom>
          <a:solidFill>
            <a:srgbClr val="5F7C8A"/>
          </a:solidFill>
        </p:spPr>
        <p:txBody>
          <a:bodyPr wrap="square" lIns="0" tIns="0" rIns="0" bIns="0" rtlCol="0"/>
          <a:lstStyle/>
          <a:p>
            <a:endParaRPr/>
          </a:p>
        </p:txBody>
      </p:sp>
      <p:sp>
        <p:nvSpPr>
          <p:cNvPr id="4" name="object 4"/>
          <p:cNvSpPr txBox="1"/>
          <p:nvPr/>
        </p:nvSpPr>
        <p:spPr>
          <a:xfrm>
            <a:off x="1101407" y="3644265"/>
            <a:ext cx="1682750" cy="483870"/>
          </a:xfrm>
          <a:prstGeom prst="rect">
            <a:avLst/>
          </a:prstGeom>
        </p:spPr>
        <p:txBody>
          <a:bodyPr vert="horz" wrap="square" lIns="0" tIns="13335" rIns="0" bIns="0" rtlCol="0">
            <a:spAutoFit/>
          </a:bodyPr>
          <a:lstStyle/>
          <a:p>
            <a:pPr marL="12700">
              <a:lnSpc>
                <a:spcPct val="100000"/>
              </a:lnSpc>
              <a:spcBef>
                <a:spcPts val="105"/>
              </a:spcBef>
            </a:pPr>
            <a:r>
              <a:rPr sz="3000" b="1" dirty="0">
                <a:solidFill>
                  <a:srgbClr val="FFFFFF"/>
                </a:solidFill>
                <a:latin typeface="Times New Roman"/>
                <a:cs typeface="Times New Roman"/>
              </a:rPr>
              <a:t>Modelling</a:t>
            </a:r>
            <a:endParaRPr sz="3000">
              <a:latin typeface="Times New Roman"/>
              <a:cs typeface="Times New Roman"/>
            </a:endParaRPr>
          </a:p>
        </p:txBody>
      </p:sp>
      <p:sp>
        <p:nvSpPr>
          <p:cNvPr id="5" name="object 5"/>
          <p:cNvSpPr txBox="1"/>
          <p:nvPr/>
        </p:nvSpPr>
        <p:spPr>
          <a:xfrm>
            <a:off x="3644900" y="3644265"/>
            <a:ext cx="1347470" cy="483870"/>
          </a:xfrm>
          <a:prstGeom prst="rect">
            <a:avLst/>
          </a:prstGeom>
        </p:spPr>
        <p:txBody>
          <a:bodyPr vert="horz" wrap="square" lIns="0" tIns="13335" rIns="0" bIns="0" rtlCol="0">
            <a:spAutoFit/>
          </a:bodyPr>
          <a:lstStyle/>
          <a:p>
            <a:pPr marL="12700">
              <a:lnSpc>
                <a:spcPct val="100000"/>
              </a:lnSpc>
              <a:spcBef>
                <a:spcPts val="105"/>
              </a:spcBef>
              <a:tabLst>
                <a:tab pos="1334135" algn="l"/>
              </a:tabLst>
            </a:pPr>
            <a:r>
              <a:rPr sz="3000" b="1" u="heavy" dirty="0">
                <a:solidFill>
                  <a:srgbClr val="FFFFFF"/>
                </a:solidFill>
                <a:uFill>
                  <a:solidFill>
                    <a:srgbClr val="D7D7D7"/>
                  </a:solidFill>
                </a:uFill>
                <a:latin typeface="Times New Roman"/>
                <a:cs typeface="Times New Roman"/>
              </a:rPr>
              <a:t> 	</a:t>
            </a:r>
            <a:endParaRPr sz="3000">
              <a:latin typeface="Times New Roman"/>
              <a:cs typeface="Times New Roman"/>
            </a:endParaRPr>
          </a:p>
        </p:txBody>
      </p:sp>
      <p:sp>
        <p:nvSpPr>
          <p:cNvPr id="6" name="object 6"/>
          <p:cNvSpPr/>
          <p:nvPr/>
        </p:nvSpPr>
        <p:spPr>
          <a:xfrm>
            <a:off x="3400425" y="2247900"/>
            <a:ext cx="1486535" cy="3571875"/>
          </a:xfrm>
          <a:custGeom>
            <a:avLst/>
            <a:gdLst/>
            <a:ahLst/>
            <a:cxnLst/>
            <a:rect l="l" t="t" r="r" b="b"/>
            <a:pathLst>
              <a:path w="1486535" h="3571875">
                <a:moveTo>
                  <a:pt x="495553" y="0"/>
                </a:moveTo>
                <a:lnTo>
                  <a:pt x="0" y="815721"/>
                </a:lnTo>
              </a:path>
              <a:path w="1486535" h="3571875">
                <a:moveTo>
                  <a:pt x="1486408" y="3571875"/>
                </a:moveTo>
                <a:lnTo>
                  <a:pt x="495300" y="3571875"/>
                </a:lnTo>
              </a:path>
              <a:path w="1486535" h="3571875">
                <a:moveTo>
                  <a:pt x="495553" y="3568407"/>
                </a:moveTo>
                <a:lnTo>
                  <a:pt x="0" y="2752725"/>
                </a:lnTo>
              </a:path>
            </a:pathLst>
          </a:custGeom>
          <a:ln w="19050">
            <a:solidFill>
              <a:srgbClr val="D7D7D7"/>
            </a:solidFill>
          </a:ln>
        </p:spPr>
        <p:txBody>
          <a:bodyPr wrap="square" lIns="0" tIns="0" rIns="0" bIns="0" rtlCol="0"/>
          <a:lstStyle/>
          <a:p>
            <a:endParaRPr/>
          </a:p>
        </p:txBody>
      </p:sp>
      <p:sp>
        <p:nvSpPr>
          <p:cNvPr id="7" name="object 7"/>
          <p:cNvSpPr/>
          <p:nvPr/>
        </p:nvSpPr>
        <p:spPr>
          <a:xfrm>
            <a:off x="4933950" y="1514475"/>
            <a:ext cx="6715125" cy="1457325"/>
          </a:xfrm>
          <a:custGeom>
            <a:avLst/>
            <a:gdLst/>
            <a:ahLst/>
            <a:cxnLst/>
            <a:rect l="l" t="t" r="r" b="b"/>
            <a:pathLst>
              <a:path w="6715125" h="1457325">
                <a:moveTo>
                  <a:pt x="3357626" y="0"/>
                </a:moveTo>
                <a:lnTo>
                  <a:pt x="3283637" y="173"/>
                </a:lnTo>
                <a:lnTo>
                  <a:pt x="3210040" y="691"/>
                </a:lnTo>
                <a:lnTo>
                  <a:pt x="3136851" y="1550"/>
                </a:lnTo>
                <a:lnTo>
                  <a:pt x="3064085" y="2746"/>
                </a:lnTo>
                <a:lnTo>
                  <a:pt x="2991760" y="4276"/>
                </a:lnTo>
                <a:lnTo>
                  <a:pt x="2919891" y="6136"/>
                </a:lnTo>
                <a:lnTo>
                  <a:pt x="2848495" y="8323"/>
                </a:lnTo>
                <a:lnTo>
                  <a:pt x="2777589" y="10832"/>
                </a:lnTo>
                <a:lnTo>
                  <a:pt x="2707188" y="13662"/>
                </a:lnTo>
                <a:lnTo>
                  <a:pt x="2637309" y="16807"/>
                </a:lnTo>
                <a:lnTo>
                  <a:pt x="2567969" y="20265"/>
                </a:lnTo>
                <a:lnTo>
                  <a:pt x="2499184" y="24032"/>
                </a:lnTo>
                <a:lnTo>
                  <a:pt x="2430970" y="28104"/>
                </a:lnTo>
                <a:lnTo>
                  <a:pt x="2363344" y="32478"/>
                </a:lnTo>
                <a:lnTo>
                  <a:pt x="2296322" y="37151"/>
                </a:lnTo>
                <a:lnTo>
                  <a:pt x="2229920" y="42117"/>
                </a:lnTo>
                <a:lnTo>
                  <a:pt x="2164156" y="47375"/>
                </a:lnTo>
                <a:lnTo>
                  <a:pt x="2099044" y="52921"/>
                </a:lnTo>
                <a:lnTo>
                  <a:pt x="2034602" y="58750"/>
                </a:lnTo>
                <a:lnTo>
                  <a:pt x="1970846" y="64860"/>
                </a:lnTo>
                <a:lnTo>
                  <a:pt x="1907792" y="71247"/>
                </a:lnTo>
                <a:lnTo>
                  <a:pt x="1845457" y="77907"/>
                </a:lnTo>
                <a:lnTo>
                  <a:pt x="1783857" y="84837"/>
                </a:lnTo>
                <a:lnTo>
                  <a:pt x="1723009" y="92033"/>
                </a:lnTo>
                <a:lnTo>
                  <a:pt x="1662928" y="99492"/>
                </a:lnTo>
                <a:lnTo>
                  <a:pt x="1603632" y="107210"/>
                </a:lnTo>
                <a:lnTo>
                  <a:pt x="1545136" y="115184"/>
                </a:lnTo>
                <a:lnTo>
                  <a:pt x="1487458" y="123409"/>
                </a:lnTo>
                <a:lnTo>
                  <a:pt x="1430612" y="131883"/>
                </a:lnTo>
                <a:lnTo>
                  <a:pt x="1374617" y="140602"/>
                </a:lnTo>
                <a:lnTo>
                  <a:pt x="1319488" y="149562"/>
                </a:lnTo>
                <a:lnTo>
                  <a:pt x="1265241" y="158760"/>
                </a:lnTo>
                <a:lnTo>
                  <a:pt x="1211893" y="168192"/>
                </a:lnTo>
                <a:lnTo>
                  <a:pt x="1159461" y="177854"/>
                </a:lnTo>
                <a:lnTo>
                  <a:pt x="1107960" y="187744"/>
                </a:lnTo>
                <a:lnTo>
                  <a:pt x="1057408" y="197858"/>
                </a:lnTo>
                <a:lnTo>
                  <a:pt x="1007820" y="208191"/>
                </a:lnTo>
                <a:lnTo>
                  <a:pt x="959212" y="218741"/>
                </a:lnTo>
                <a:lnTo>
                  <a:pt x="911602" y="229503"/>
                </a:lnTo>
                <a:lnTo>
                  <a:pt x="865006" y="240475"/>
                </a:lnTo>
                <a:lnTo>
                  <a:pt x="819439" y="251653"/>
                </a:lnTo>
                <a:lnTo>
                  <a:pt x="774919" y="263033"/>
                </a:lnTo>
                <a:lnTo>
                  <a:pt x="731462" y="274611"/>
                </a:lnTo>
                <a:lnTo>
                  <a:pt x="689084" y="286385"/>
                </a:lnTo>
                <a:lnTo>
                  <a:pt x="647801" y="298350"/>
                </a:lnTo>
                <a:lnTo>
                  <a:pt x="607630" y="310503"/>
                </a:lnTo>
                <a:lnTo>
                  <a:pt x="568588" y="322841"/>
                </a:lnTo>
                <a:lnTo>
                  <a:pt x="530690" y="335359"/>
                </a:lnTo>
                <a:lnTo>
                  <a:pt x="493953" y="348055"/>
                </a:lnTo>
                <a:lnTo>
                  <a:pt x="424029" y="373964"/>
                </a:lnTo>
                <a:lnTo>
                  <a:pt x="358945" y="400539"/>
                </a:lnTo>
                <a:lnTo>
                  <a:pt x="298833" y="427753"/>
                </a:lnTo>
                <a:lnTo>
                  <a:pt x="243824" y="455576"/>
                </a:lnTo>
                <a:lnTo>
                  <a:pt x="194049" y="483981"/>
                </a:lnTo>
                <a:lnTo>
                  <a:pt x="149639" y="512938"/>
                </a:lnTo>
                <a:lnTo>
                  <a:pt x="110725" y="542420"/>
                </a:lnTo>
                <a:lnTo>
                  <a:pt x="77438" y="572397"/>
                </a:lnTo>
                <a:lnTo>
                  <a:pt x="49910" y="602842"/>
                </a:lnTo>
                <a:lnTo>
                  <a:pt x="19700" y="649323"/>
                </a:lnTo>
                <a:lnTo>
                  <a:pt x="3184" y="696696"/>
                </a:lnTo>
                <a:lnTo>
                  <a:pt x="0" y="728726"/>
                </a:lnTo>
                <a:lnTo>
                  <a:pt x="798" y="744778"/>
                </a:lnTo>
                <a:lnTo>
                  <a:pt x="12652" y="792412"/>
                </a:lnTo>
                <a:lnTo>
                  <a:pt x="38346" y="839188"/>
                </a:lnTo>
                <a:lnTo>
                  <a:pt x="62946" y="869848"/>
                </a:lnTo>
                <a:lnTo>
                  <a:pt x="93370" y="900055"/>
                </a:lnTo>
                <a:lnTo>
                  <a:pt x="129487" y="929781"/>
                </a:lnTo>
                <a:lnTo>
                  <a:pt x="171165" y="958997"/>
                </a:lnTo>
                <a:lnTo>
                  <a:pt x="218274" y="987675"/>
                </a:lnTo>
                <a:lnTo>
                  <a:pt x="270682" y="1015787"/>
                </a:lnTo>
                <a:lnTo>
                  <a:pt x="328259" y="1043303"/>
                </a:lnTo>
                <a:lnTo>
                  <a:pt x="390874" y="1070196"/>
                </a:lnTo>
                <a:lnTo>
                  <a:pt x="458394" y="1096438"/>
                </a:lnTo>
                <a:lnTo>
                  <a:pt x="530690" y="1121998"/>
                </a:lnTo>
                <a:lnTo>
                  <a:pt x="568588" y="1134515"/>
                </a:lnTo>
                <a:lnTo>
                  <a:pt x="607630" y="1146850"/>
                </a:lnTo>
                <a:lnTo>
                  <a:pt x="647801" y="1159002"/>
                </a:lnTo>
                <a:lnTo>
                  <a:pt x="689084" y="1170965"/>
                </a:lnTo>
                <a:lnTo>
                  <a:pt x="731462" y="1182737"/>
                </a:lnTo>
                <a:lnTo>
                  <a:pt x="774919" y="1194314"/>
                </a:lnTo>
                <a:lnTo>
                  <a:pt x="819439" y="1205692"/>
                </a:lnTo>
                <a:lnTo>
                  <a:pt x="865006" y="1216868"/>
                </a:lnTo>
                <a:lnTo>
                  <a:pt x="911602" y="1227839"/>
                </a:lnTo>
                <a:lnTo>
                  <a:pt x="959212" y="1238600"/>
                </a:lnTo>
                <a:lnTo>
                  <a:pt x="1007820" y="1249148"/>
                </a:lnTo>
                <a:lnTo>
                  <a:pt x="1057408" y="1259481"/>
                </a:lnTo>
                <a:lnTo>
                  <a:pt x="1107960" y="1269593"/>
                </a:lnTo>
                <a:lnTo>
                  <a:pt x="1159461" y="1279481"/>
                </a:lnTo>
                <a:lnTo>
                  <a:pt x="1211893" y="1289143"/>
                </a:lnTo>
                <a:lnTo>
                  <a:pt x="1265241" y="1298574"/>
                </a:lnTo>
                <a:lnTo>
                  <a:pt x="1319488" y="1307771"/>
                </a:lnTo>
                <a:lnTo>
                  <a:pt x="1374617" y="1316730"/>
                </a:lnTo>
                <a:lnTo>
                  <a:pt x="1430612" y="1325448"/>
                </a:lnTo>
                <a:lnTo>
                  <a:pt x="1487458" y="1333922"/>
                </a:lnTo>
                <a:lnTo>
                  <a:pt x="1545136" y="1342146"/>
                </a:lnTo>
                <a:lnTo>
                  <a:pt x="1603632" y="1350119"/>
                </a:lnTo>
                <a:lnTo>
                  <a:pt x="1662928" y="1357836"/>
                </a:lnTo>
                <a:lnTo>
                  <a:pt x="1723009" y="1365295"/>
                </a:lnTo>
                <a:lnTo>
                  <a:pt x="1783857" y="1372490"/>
                </a:lnTo>
                <a:lnTo>
                  <a:pt x="1845457" y="1379420"/>
                </a:lnTo>
                <a:lnTo>
                  <a:pt x="1907792" y="1386080"/>
                </a:lnTo>
                <a:lnTo>
                  <a:pt x="1970846" y="1392466"/>
                </a:lnTo>
                <a:lnTo>
                  <a:pt x="2034602" y="1398576"/>
                </a:lnTo>
                <a:lnTo>
                  <a:pt x="2099044" y="1404405"/>
                </a:lnTo>
                <a:lnTo>
                  <a:pt x="2164156" y="1409950"/>
                </a:lnTo>
                <a:lnTo>
                  <a:pt x="2229920" y="1415208"/>
                </a:lnTo>
                <a:lnTo>
                  <a:pt x="2296322" y="1420174"/>
                </a:lnTo>
                <a:lnTo>
                  <a:pt x="2363344" y="1424846"/>
                </a:lnTo>
                <a:lnTo>
                  <a:pt x="2430970" y="1429220"/>
                </a:lnTo>
                <a:lnTo>
                  <a:pt x="2499184" y="1433292"/>
                </a:lnTo>
                <a:lnTo>
                  <a:pt x="2567969" y="1437059"/>
                </a:lnTo>
                <a:lnTo>
                  <a:pt x="2637309" y="1440517"/>
                </a:lnTo>
                <a:lnTo>
                  <a:pt x="2707188" y="1443662"/>
                </a:lnTo>
                <a:lnTo>
                  <a:pt x="2777589" y="1446492"/>
                </a:lnTo>
                <a:lnTo>
                  <a:pt x="2848495" y="1449002"/>
                </a:lnTo>
                <a:lnTo>
                  <a:pt x="2919891" y="1451188"/>
                </a:lnTo>
                <a:lnTo>
                  <a:pt x="2991760" y="1453048"/>
                </a:lnTo>
                <a:lnTo>
                  <a:pt x="3064085" y="1454578"/>
                </a:lnTo>
                <a:lnTo>
                  <a:pt x="3136851" y="1455774"/>
                </a:lnTo>
                <a:lnTo>
                  <a:pt x="3210040" y="1456633"/>
                </a:lnTo>
                <a:lnTo>
                  <a:pt x="3283637" y="1457151"/>
                </a:lnTo>
                <a:lnTo>
                  <a:pt x="3357626" y="1457325"/>
                </a:lnTo>
                <a:lnTo>
                  <a:pt x="3431609" y="1457151"/>
                </a:lnTo>
                <a:lnTo>
                  <a:pt x="3505201" y="1456633"/>
                </a:lnTo>
                <a:lnTo>
                  <a:pt x="3578385" y="1455774"/>
                </a:lnTo>
                <a:lnTo>
                  <a:pt x="3651147" y="1454578"/>
                </a:lnTo>
                <a:lnTo>
                  <a:pt x="3723467" y="1453048"/>
                </a:lnTo>
                <a:lnTo>
                  <a:pt x="3795332" y="1451188"/>
                </a:lnTo>
                <a:lnTo>
                  <a:pt x="3866724" y="1449002"/>
                </a:lnTo>
                <a:lnTo>
                  <a:pt x="3937626" y="1446492"/>
                </a:lnTo>
                <a:lnTo>
                  <a:pt x="4008023" y="1443662"/>
                </a:lnTo>
                <a:lnTo>
                  <a:pt x="4077897" y="1440517"/>
                </a:lnTo>
                <a:lnTo>
                  <a:pt x="4147234" y="1437059"/>
                </a:lnTo>
                <a:lnTo>
                  <a:pt x="4216015" y="1433292"/>
                </a:lnTo>
                <a:lnTo>
                  <a:pt x="4284225" y="1429220"/>
                </a:lnTo>
                <a:lnTo>
                  <a:pt x="4351848" y="1424846"/>
                </a:lnTo>
                <a:lnTo>
                  <a:pt x="4418867" y="1420174"/>
                </a:lnTo>
                <a:lnTo>
                  <a:pt x="4485265" y="1415208"/>
                </a:lnTo>
                <a:lnTo>
                  <a:pt x="4551027" y="1409950"/>
                </a:lnTo>
                <a:lnTo>
                  <a:pt x="4616136" y="1404405"/>
                </a:lnTo>
                <a:lnTo>
                  <a:pt x="4680575" y="1398576"/>
                </a:lnTo>
                <a:lnTo>
                  <a:pt x="4744328" y="1392466"/>
                </a:lnTo>
                <a:lnTo>
                  <a:pt x="4807379" y="1386080"/>
                </a:lnTo>
                <a:lnTo>
                  <a:pt x="4869712" y="1379420"/>
                </a:lnTo>
                <a:lnTo>
                  <a:pt x="4931309" y="1372490"/>
                </a:lnTo>
                <a:lnTo>
                  <a:pt x="4992155" y="1365295"/>
                </a:lnTo>
                <a:lnTo>
                  <a:pt x="5052234" y="1357836"/>
                </a:lnTo>
                <a:lnTo>
                  <a:pt x="5111528" y="1350119"/>
                </a:lnTo>
                <a:lnTo>
                  <a:pt x="5170021" y="1342146"/>
                </a:lnTo>
                <a:lnTo>
                  <a:pt x="5227698" y="1333922"/>
                </a:lnTo>
                <a:lnTo>
                  <a:pt x="5284541" y="1325448"/>
                </a:lnTo>
                <a:lnTo>
                  <a:pt x="5340534" y="1316730"/>
                </a:lnTo>
                <a:lnTo>
                  <a:pt x="5395662" y="1307771"/>
                </a:lnTo>
                <a:lnTo>
                  <a:pt x="5449907" y="1298574"/>
                </a:lnTo>
                <a:lnTo>
                  <a:pt x="5503253" y="1289143"/>
                </a:lnTo>
                <a:lnTo>
                  <a:pt x="5555684" y="1279481"/>
                </a:lnTo>
                <a:lnTo>
                  <a:pt x="5607183" y="1269593"/>
                </a:lnTo>
                <a:lnTo>
                  <a:pt x="5657734" y="1259481"/>
                </a:lnTo>
                <a:lnTo>
                  <a:pt x="5707321" y="1249148"/>
                </a:lnTo>
                <a:lnTo>
                  <a:pt x="5755927" y="1238600"/>
                </a:lnTo>
                <a:lnTo>
                  <a:pt x="5803536" y="1227839"/>
                </a:lnTo>
                <a:lnTo>
                  <a:pt x="5850131" y="1216868"/>
                </a:lnTo>
                <a:lnTo>
                  <a:pt x="5895697" y="1205692"/>
                </a:lnTo>
                <a:lnTo>
                  <a:pt x="5940216" y="1194314"/>
                </a:lnTo>
                <a:lnTo>
                  <a:pt x="5983672" y="1182737"/>
                </a:lnTo>
                <a:lnTo>
                  <a:pt x="6026049" y="1170965"/>
                </a:lnTo>
                <a:lnTo>
                  <a:pt x="6067331" y="1159002"/>
                </a:lnTo>
                <a:lnTo>
                  <a:pt x="6107501" y="1146850"/>
                </a:lnTo>
                <a:lnTo>
                  <a:pt x="6146543" y="1134515"/>
                </a:lnTo>
                <a:lnTo>
                  <a:pt x="6184440" y="1121998"/>
                </a:lnTo>
                <a:lnTo>
                  <a:pt x="6221176" y="1109305"/>
                </a:lnTo>
                <a:lnTo>
                  <a:pt x="6291099" y="1083400"/>
                </a:lnTo>
                <a:lnTo>
                  <a:pt x="6356182" y="1056829"/>
                </a:lnTo>
                <a:lnTo>
                  <a:pt x="6416293" y="1029621"/>
                </a:lnTo>
                <a:lnTo>
                  <a:pt x="6471302" y="1001803"/>
                </a:lnTo>
                <a:lnTo>
                  <a:pt x="6521076" y="973405"/>
                </a:lnTo>
                <a:lnTo>
                  <a:pt x="6565486" y="944454"/>
                </a:lnTo>
                <a:lnTo>
                  <a:pt x="6604400" y="914980"/>
                </a:lnTo>
                <a:lnTo>
                  <a:pt x="6637686" y="885010"/>
                </a:lnTo>
                <a:lnTo>
                  <a:pt x="6665214" y="854573"/>
                </a:lnTo>
                <a:lnTo>
                  <a:pt x="6695424" y="808104"/>
                </a:lnTo>
                <a:lnTo>
                  <a:pt x="6711940" y="760745"/>
                </a:lnTo>
                <a:lnTo>
                  <a:pt x="6715125" y="728726"/>
                </a:lnTo>
                <a:lnTo>
                  <a:pt x="6714326" y="712668"/>
                </a:lnTo>
                <a:lnTo>
                  <a:pt x="6702472" y="665020"/>
                </a:lnTo>
                <a:lnTo>
                  <a:pt x="6676778" y="618231"/>
                </a:lnTo>
                <a:lnTo>
                  <a:pt x="6652178" y="587563"/>
                </a:lnTo>
                <a:lnTo>
                  <a:pt x="6621754" y="557348"/>
                </a:lnTo>
                <a:lnTo>
                  <a:pt x="6585638" y="527615"/>
                </a:lnTo>
                <a:lnTo>
                  <a:pt x="6543960" y="498392"/>
                </a:lnTo>
                <a:lnTo>
                  <a:pt x="6496852" y="469708"/>
                </a:lnTo>
                <a:lnTo>
                  <a:pt x="6444444" y="441590"/>
                </a:lnTo>
                <a:lnTo>
                  <a:pt x="6386868" y="414068"/>
                </a:lnTo>
                <a:lnTo>
                  <a:pt x="6324254" y="387170"/>
                </a:lnTo>
                <a:lnTo>
                  <a:pt x="6256734" y="360924"/>
                </a:lnTo>
                <a:lnTo>
                  <a:pt x="6184440" y="335359"/>
                </a:lnTo>
                <a:lnTo>
                  <a:pt x="6146543" y="322841"/>
                </a:lnTo>
                <a:lnTo>
                  <a:pt x="6107501" y="310503"/>
                </a:lnTo>
                <a:lnTo>
                  <a:pt x="6067331" y="298350"/>
                </a:lnTo>
                <a:lnTo>
                  <a:pt x="6026049" y="286385"/>
                </a:lnTo>
                <a:lnTo>
                  <a:pt x="5983672" y="274611"/>
                </a:lnTo>
                <a:lnTo>
                  <a:pt x="5940216" y="263033"/>
                </a:lnTo>
                <a:lnTo>
                  <a:pt x="5895697" y="251653"/>
                </a:lnTo>
                <a:lnTo>
                  <a:pt x="5850131" y="240475"/>
                </a:lnTo>
                <a:lnTo>
                  <a:pt x="5803536" y="229503"/>
                </a:lnTo>
                <a:lnTo>
                  <a:pt x="5755927" y="218741"/>
                </a:lnTo>
                <a:lnTo>
                  <a:pt x="5707321" y="208191"/>
                </a:lnTo>
                <a:lnTo>
                  <a:pt x="5657734" y="197858"/>
                </a:lnTo>
                <a:lnTo>
                  <a:pt x="5607183" y="187744"/>
                </a:lnTo>
                <a:lnTo>
                  <a:pt x="5555684" y="177854"/>
                </a:lnTo>
                <a:lnTo>
                  <a:pt x="5503253" y="168192"/>
                </a:lnTo>
                <a:lnTo>
                  <a:pt x="5449907" y="158760"/>
                </a:lnTo>
                <a:lnTo>
                  <a:pt x="5395662" y="149562"/>
                </a:lnTo>
                <a:lnTo>
                  <a:pt x="5340534" y="140602"/>
                </a:lnTo>
                <a:lnTo>
                  <a:pt x="5284541" y="131883"/>
                </a:lnTo>
                <a:lnTo>
                  <a:pt x="5227698" y="123409"/>
                </a:lnTo>
                <a:lnTo>
                  <a:pt x="5170021" y="115184"/>
                </a:lnTo>
                <a:lnTo>
                  <a:pt x="5111528" y="107210"/>
                </a:lnTo>
                <a:lnTo>
                  <a:pt x="5052234" y="99492"/>
                </a:lnTo>
                <a:lnTo>
                  <a:pt x="4992155" y="92033"/>
                </a:lnTo>
                <a:lnTo>
                  <a:pt x="4931309" y="84837"/>
                </a:lnTo>
                <a:lnTo>
                  <a:pt x="4869712" y="77907"/>
                </a:lnTo>
                <a:lnTo>
                  <a:pt x="4807379" y="71247"/>
                </a:lnTo>
                <a:lnTo>
                  <a:pt x="4744328" y="64860"/>
                </a:lnTo>
                <a:lnTo>
                  <a:pt x="4680575" y="58750"/>
                </a:lnTo>
                <a:lnTo>
                  <a:pt x="4616136" y="52921"/>
                </a:lnTo>
                <a:lnTo>
                  <a:pt x="4551027" y="47375"/>
                </a:lnTo>
                <a:lnTo>
                  <a:pt x="4485265" y="42117"/>
                </a:lnTo>
                <a:lnTo>
                  <a:pt x="4418867" y="37151"/>
                </a:lnTo>
                <a:lnTo>
                  <a:pt x="4351848" y="32478"/>
                </a:lnTo>
                <a:lnTo>
                  <a:pt x="4284225" y="28104"/>
                </a:lnTo>
                <a:lnTo>
                  <a:pt x="4216015" y="24032"/>
                </a:lnTo>
                <a:lnTo>
                  <a:pt x="4147234" y="20265"/>
                </a:lnTo>
                <a:lnTo>
                  <a:pt x="4077897" y="16807"/>
                </a:lnTo>
                <a:lnTo>
                  <a:pt x="4008023" y="13662"/>
                </a:lnTo>
                <a:lnTo>
                  <a:pt x="3937626" y="10832"/>
                </a:lnTo>
                <a:lnTo>
                  <a:pt x="3866724" y="8323"/>
                </a:lnTo>
                <a:lnTo>
                  <a:pt x="3795332" y="6136"/>
                </a:lnTo>
                <a:lnTo>
                  <a:pt x="3723467" y="4276"/>
                </a:lnTo>
                <a:lnTo>
                  <a:pt x="3651147" y="2746"/>
                </a:lnTo>
                <a:lnTo>
                  <a:pt x="3578385" y="1550"/>
                </a:lnTo>
                <a:lnTo>
                  <a:pt x="3505201" y="691"/>
                </a:lnTo>
                <a:lnTo>
                  <a:pt x="3431609" y="173"/>
                </a:lnTo>
                <a:lnTo>
                  <a:pt x="3357626" y="0"/>
                </a:lnTo>
                <a:close/>
              </a:path>
            </a:pathLst>
          </a:custGeom>
          <a:solidFill>
            <a:srgbClr val="455A63"/>
          </a:solidFill>
        </p:spPr>
        <p:txBody>
          <a:bodyPr wrap="square" lIns="0" tIns="0" rIns="0" bIns="0" rtlCol="0"/>
          <a:lstStyle/>
          <a:p>
            <a:endParaRPr/>
          </a:p>
        </p:txBody>
      </p:sp>
      <p:sp>
        <p:nvSpPr>
          <p:cNvPr id="8" name="object 8"/>
          <p:cNvSpPr txBox="1"/>
          <p:nvPr/>
        </p:nvSpPr>
        <p:spPr>
          <a:xfrm>
            <a:off x="3883025" y="1958657"/>
            <a:ext cx="7581265" cy="523240"/>
          </a:xfrm>
          <a:prstGeom prst="rect">
            <a:avLst/>
          </a:prstGeom>
        </p:spPr>
        <p:txBody>
          <a:bodyPr vert="horz" wrap="square" lIns="0" tIns="58419" rIns="0" bIns="0" rtlCol="0">
            <a:spAutoFit/>
          </a:bodyPr>
          <a:lstStyle/>
          <a:p>
            <a:pPr marL="1250315" marR="5080" indent="-1238250">
              <a:lnSpc>
                <a:spcPts val="1800"/>
              </a:lnSpc>
              <a:spcBef>
                <a:spcPts val="459"/>
              </a:spcBef>
              <a:tabLst>
                <a:tab pos="1057275" algn="l"/>
                <a:tab pos="1250315" algn="l"/>
              </a:tabLst>
            </a:pPr>
            <a:r>
              <a:rPr sz="1800" b="1" u="heavy" dirty="0">
                <a:solidFill>
                  <a:srgbClr val="FFFFFF"/>
                </a:solidFill>
                <a:uFill>
                  <a:solidFill>
                    <a:srgbClr val="D7D7D7"/>
                  </a:solidFill>
                </a:uFill>
                <a:latin typeface="Times New Roman"/>
                <a:cs typeface="Times New Roman"/>
              </a:rPr>
              <a:t> 	</a:t>
            </a:r>
            <a:r>
              <a:rPr sz="1800" b="1" dirty="0">
                <a:solidFill>
                  <a:srgbClr val="FFFFFF"/>
                </a:solidFill>
                <a:latin typeface="Times New Roman"/>
                <a:cs typeface="Times New Roman"/>
              </a:rPr>
              <a:t>	</a:t>
            </a:r>
            <a:r>
              <a:rPr sz="1800" b="1" spc="-10" dirty="0">
                <a:solidFill>
                  <a:srgbClr val="FFFFFF"/>
                </a:solidFill>
                <a:latin typeface="Times New Roman"/>
                <a:cs typeface="Times New Roman"/>
              </a:rPr>
              <a:t>Models</a:t>
            </a:r>
            <a:r>
              <a:rPr sz="1800" b="1" spc="50" dirty="0">
                <a:solidFill>
                  <a:srgbClr val="FFFFFF"/>
                </a:solidFill>
                <a:latin typeface="Times New Roman"/>
                <a:cs typeface="Times New Roman"/>
              </a:rPr>
              <a:t> </a:t>
            </a:r>
            <a:r>
              <a:rPr sz="1800" b="1" spc="-15" dirty="0">
                <a:solidFill>
                  <a:srgbClr val="FFFFFF"/>
                </a:solidFill>
                <a:latin typeface="Times New Roman"/>
                <a:cs typeface="Times New Roman"/>
              </a:rPr>
              <a:t>Built:</a:t>
            </a:r>
            <a:r>
              <a:rPr sz="1800" b="1" spc="45" dirty="0">
                <a:solidFill>
                  <a:srgbClr val="FFFFFF"/>
                </a:solidFill>
                <a:latin typeface="Times New Roman"/>
                <a:cs typeface="Times New Roman"/>
              </a:rPr>
              <a:t> </a:t>
            </a:r>
            <a:r>
              <a:rPr sz="1550" spc="25" dirty="0">
                <a:solidFill>
                  <a:srgbClr val="FFFFFF"/>
                </a:solidFill>
                <a:latin typeface="Times New Roman"/>
                <a:cs typeface="Times New Roman"/>
              </a:rPr>
              <a:t>The</a:t>
            </a:r>
            <a:r>
              <a:rPr sz="1550" spc="40" dirty="0">
                <a:solidFill>
                  <a:srgbClr val="FFFFFF"/>
                </a:solidFill>
                <a:latin typeface="Times New Roman"/>
                <a:cs typeface="Times New Roman"/>
              </a:rPr>
              <a:t> </a:t>
            </a:r>
            <a:r>
              <a:rPr sz="1550" spc="10" dirty="0">
                <a:solidFill>
                  <a:srgbClr val="FFFFFF"/>
                </a:solidFill>
                <a:latin typeface="Times New Roman"/>
                <a:cs typeface="Times New Roman"/>
              </a:rPr>
              <a:t>project</a:t>
            </a:r>
            <a:r>
              <a:rPr sz="1550" dirty="0">
                <a:solidFill>
                  <a:srgbClr val="FFFFFF"/>
                </a:solidFill>
                <a:latin typeface="Times New Roman"/>
                <a:cs typeface="Times New Roman"/>
              </a:rPr>
              <a:t> </a:t>
            </a:r>
            <a:r>
              <a:rPr sz="1550" spc="15" dirty="0">
                <a:solidFill>
                  <a:srgbClr val="FFFFFF"/>
                </a:solidFill>
                <a:latin typeface="Times New Roman"/>
                <a:cs typeface="Times New Roman"/>
              </a:rPr>
              <a:t>utilized</a:t>
            </a:r>
            <a:r>
              <a:rPr sz="1550" spc="25" dirty="0">
                <a:solidFill>
                  <a:srgbClr val="FFFFFF"/>
                </a:solidFill>
                <a:latin typeface="Times New Roman"/>
                <a:cs typeface="Times New Roman"/>
              </a:rPr>
              <a:t> </a:t>
            </a:r>
            <a:r>
              <a:rPr sz="1550" spc="30" dirty="0">
                <a:solidFill>
                  <a:srgbClr val="FFFFFF"/>
                </a:solidFill>
                <a:latin typeface="Times New Roman"/>
                <a:cs typeface="Times New Roman"/>
              </a:rPr>
              <a:t>ARIMA</a:t>
            </a:r>
            <a:r>
              <a:rPr sz="1550" spc="-20" dirty="0">
                <a:solidFill>
                  <a:srgbClr val="FFFFFF"/>
                </a:solidFill>
                <a:latin typeface="Times New Roman"/>
                <a:cs typeface="Times New Roman"/>
              </a:rPr>
              <a:t> </a:t>
            </a:r>
            <a:r>
              <a:rPr sz="1550" spc="20" dirty="0">
                <a:solidFill>
                  <a:srgbClr val="FFFFFF"/>
                </a:solidFill>
                <a:latin typeface="Times New Roman"/>
                <a:cs typeface="Times New Roman"/>
              </a:rPr>
              <a:t>for</a:t>
            </a:r>
            <a:r>
              <a:rPr sz="1550" spc="65" dirty="0">
                <a:solidFill>
                  <a:srgbClr val="FFFFFF"/>
                </a:solidFill>
                <a:latin typeface="Times New Roman"/>
                <a:cs typeface="Times New Roman"/>
              </a:rPr>
              <a:t> </a:t>
            </a:r>
            <a:r>
              <a:rPr sz="1550" spc="5" dirty="0">
                <a:solidFill>
                  <a:srgbClr val="FFFFFF"/>
                </a:solidFill>
                <a:latin typeface="Times New Roman"/>
                <a:cs typeface="Times New Roman"/>
              </a:rPr>
              <a:t>time</a:t>
            </a:r>
            <a:r>
              <a:rPr sz="1550" spc="40" dirty="0">
                <a:solidFill>
                  <a:srgbClr val="FFFFFF"/>
                </a:solidFill>
                <a:latin typeface="Times New Roman"/>
                <a:cs typeface="Times New Roman"/>
              </a:rPr>
              <a:t> </a:t>
            </a:r>
            <a:r>
              <a:rPr sz="1550" spc="20" dirty="0">
                <a:solidFill>
                  <a:srgbClr val="FFFFFF"/>
                </a:solidFill>
                <a:latin typeface="Times New Roman"/>
                <a:cs typeface="Times New Roman"/>
              </a:rPr>
              <a:t>series</a:t>
            </a:r>
            <a:r>
              <a:rPr sz="1550" spc="-25" dirty="0">
                <a:solidFill>
                  <a:srgbClr val="FFFFFF"/>
                </a:solidFill>
                <a:latin typeface="Times New Roman"/>
                <a:cs typeface="Times New Roman"/>
              </a:rPr>
              <a:t> </a:t>
            </a:r>
            <a:r>
              <a:rPr sz="1550" spc="15" dirty="0">
                <a:solidFill>
                  <a:srgbClr val="FFFFFF"/>
                </a:solidFill>
                <a:latin typeface="Times New Roman"/>
                <a:cs typeface="Times New Roman"/>
              </a:rPr>
              <a:t>analysis</a:t>
            </a:r>
            <a:r>
              <a:rPr sz="1550" spc="50" dirty="0">
                <a:solidFill>
                  <a:srgbClr val="FFFFFF"/>
                </a:solidFill>
                <a:latin typeface="Times New Roman"/>
                <a:cs typeface="Times New Roman"/>
              </a:rPr>
              <a:t> </a:t>
            </a:r>
            <a:r>
              <a:rPr sz="1550" spc="10" dirty="0">
                <a:solidFill>
                  <a:srgbClr val="FFFFFF"/>
                </a:solidFill>
                <a:latin typeface="Times New Roman"/>
                <a:cs typeface="Times New Roman"/>
              </a:rPr>
              <a:t>and </a:t>
            </a:r>
            <a:r>
              <a:rPr sz="1550" spc="15" dirty="0">
                <a:solidFill>
                  <a:srgbClr val="FFFFFF"/>
                </a:solidFill>
                <a:latin typeface="Times New Roman"/>
                <a:cs typeface="Times New Roman"/>
              </a:rPr>
              <a:t> </a:t>
            </a:r>
            <a:r>
              <a:rPr sz="1550" spc="20" dirty="0">
                <a:solidFill>
                  <a:srgbClr val="FFFFFF"/>
                </a:solidFill>
                <a:latin typeface="Times New Roman"/>
                <a:cs typeface="Times New Roman"/>
              </a:rPr>
              <a:t>Linear</a:t>
            </a:r>
            <a:r>
              <a:rPr sz="1550" spc="-10" dirty="0">
                <a:solidFill>
                  <a:srgbClr val="FFFFFF"/>
                </a:solidFill>
                <a:latin typeface="Times New Roman"/>
                <a:cs typeface="Times New Roman"/>
              </a:rPr>
              <a:t> </a:t>
            </a:r>
            <a:r>
              <a:rPr sz="1550" spc="20" dirty="0">
                <a:solidFill>
                  <a:srgbClr val="FFFFFF"/>
                </a:solidFill>
                <a:latin typeface="Times New Roman"/>
                <a:cs typeface="Times New Roman"/>
              </a:rPr>
              <a:t>Regression</a:t>
            </a:r>
            <a:r>
              <a:rPr sz="1550" spc="25" dirty="0">
                <a:solidFill>
                  <a:srgbClr val="FFFFFF"/>
                </a:solidFill>
                <a:latin typeface="Times New Roman"/>
                <a:cs typeface="Times New Roman"/>
              </a:rPr>
              <a:t> </a:t>
            </a:r>
            <a:r>
              <a:rPr sz="1550" spc="-5" dirty="0">
                <a:solidFill>
                  <a:srgbClr val="FFFFFF"/>
                </a:solidFill>
                <a:latin typeface="Times New Roman"/>
                <a:cs typeface="Times New Roman"/>
              </a:rPr>
              <a:t>for</a:t>
            </a:r>
            <a:r>
              <a:rPr sz="1550" spc="65" dirty="0">
                <a:solidFill>
                  <a:srgbClr val="FFFFFF"/>
                </a:solidFill>
                <a:latin typeface="Times New Roman"/>
                <a:cs typeface="Times New Roman"/>
              </a:rPr>
              <a:t> </a:t>
            </a:r>
            <a:r>
              <a:rPr sz="1550" spc="20" dirty="0">
                <a:solidFill>
                  <a:srgbClr val="FFFFFF"/>
                </a:solidFill>
                <a:latin typeface="Times New Roman"/>
                <a:cs typeface="Times New Roman"/>
              </a:rPr>
              <a:t>feature-based</a:t>
            </a:r>
            <a:r>
              <a:rPr sz="1550" spc="25" dirty="0">
                <a:solidFill>
                  <a:srgbClr val="FFFFFF"/>
                </a:solidFill>
                <a:latin typeface="Times New Roman"/>
                <a:cs typeface="Times New Roman"/>
              </a:rPr>
              <a:t> </a:t>
            </a:r>
            <a:r>
              <a:rPr sz="1550" spc="15" dirty="0">
                <a:solidFill>
                  <a:srgbClr val="FFFFFF"/>
                </a:solidFill>
                <a:latin typeface="Times New Roman"/>
                <a:cs typeface="Times New Roman"/>
              </a:rPr>
              <a:t>predictions</a:t>
            </a:r>
            <a:r>
              <a:rPr sz="1550" spc="55" dirty="0">
                <a:solidFill>
                  <a:srgbClr val="FFFFFF"/>
                </a:solidFill>
                <a:latin typeface="Times New Roman"/>
                <a:cs typeface="Times New Roman"/>
              </a:rPr>
              <a:t> </a:t>
            </a:r>
            <a:r>
              <a:rPr sz="1550" spc="10" dirty="0">
                <a:solidFill>
                  <a:srgbClr val="FFFFFF"/>
                </a:solidFill>
                <a:latin typeface="Times New Roman"/>
                <a:cs typeface="Times New Roman"/>
              </a:rPr>
              <a:t>to</a:t>
            </a:r>
            <a:r>
              <a:rPr sz="1550" spc="25" dirty="0">
                <a:solidFill>
                  <a:srgbClr val="FFFFFF"/>
                </a:solidFill>
                <a:latin typeface="Times New Roman"/>
                <a:cs typeface="Times New Roman"/>
              </a:rPr>
              <a:t> </a:t>
            </a:r>
            <a:r>
              <a:rPr sz="1550" spc="10" dirty="0">
                <a:solidFill>
                  <a:srgbClr val="FFFFFF"/>
                </a:solidFill>
                <a:latin typeface="Times New Roman"/>
                <a:cs typeface="Times New Roman"/>
              </a:rPr>
              <a:t>forecast</a:t>
            </a:r>
            <a:r>
              <a:rPr sz="1550" spc="75" dirty="0">
                <a:solidFill>
                  <a:srgbClr val="FFFFFF"/>
                </a:solidFill>
                <a:latin typeface="Times New Roman"/>
                <a:cs typeface="Times New Roman"/>
              </a:rPr>
              <a:t> </a:t>
            </a:r>
            <a:r>
              <a:rPr sz="1550" spc="20" dirty="0">
                <a:solidFill>
                  <a:srgbClr val="FFFFFF"/>
                </a:solidFill>
                <a:latin typeface="Times New Roman"/>
                <a:cs typeface="Times New Roman"/>
              </a:rPr>
              <a:t>enrollment</a:t>
            </a:r>
            <a:r>
              <a:rPr sz="1550" dirty="0">
                <a:solidFill>
                  <a:srgbClr val="FFFFFF"/>
                </a:solidFill>
                <a:latin typeface="Times New Roman"/>
                <a:cs typeface="Times New Roman"/>
              </a:rPr>
              <a:t> </a:t>
            </a:r>
            <a:r>
              <a:rPr sz="1550" spc="10" dirty="0">
                <a:solidFill>
                  <a:srgbClr val="FFFFFF"/>
                </a:solidFill>
                <a:latin typeface="Times New Roman"/>
                <a:cs typeface="Times New Roman"/>
              </a:rPr>
              <a:t>trends.</a:t>
            </a:r>
            <a:endParaRPr sz="1550">
              <a:latin typeface="Times New Roman"/>
              <a:cs typeface="Times New Roman"/>
            </a:endParaRPr>
          </a:p>
        </p:txBody>
      </p:sp>
      <p:sp>
        <p:nvSpPr>
          <p:cNvPr id="9" name="object 9"/>
          <p:cNvSpPr/>
          <p:nvPr/>
        </p:nvSpPr>
        <p:spPr>
          <a:xfrm>
            <a:off x="4933950" y="3371850"/>
            <a:ext cx="6791325" cy="1314450"/>
          </a:xfrm>
          <a:custGeom>
            <a:avLst/>
            <a:gdLst/>
            <a:ahLst/>
            <a:cxnLst/>
            <a:rect l="l" t="t" r="r" b="b"/>
            <a:pathLst>
              <a:path w="6791325" h="1314450">
                <a:moveTo>
                  <a:pt x="3395726" y="0"/>
                </a:moveTo>
                <a:lnTo>
                  <a:pt x="3320901" y="156"/>
                </a:lnTo>
                <a:lnTo>
                  <a:pt x="3246472" y="623"/>
                </a:lnTo>
                <a:lnTo>
                  <a:pt x="3172455" y="1398"/>
                </a:lnTo>
                <a:lnTo>
                  <a:pt x="3098867" y="2476"/>
                </a:lnTo>
                <a:lnTo>
                  <a:pt x="3025724" y="3856"/>
                </a:lnTo>
                <a:lnTo>
                  <a:pt x="2953042" y="5534"/>
                </a:lnTo>
                <a:lnTo>
                  <a:pt x="2880838" y="7506"/>
                </a:lnTo>
                <a:lnTo>
                  <a:pt x="2809129" y="9770"/>
                </a:lnTo>
                <a:lnTo>
                  <a:pt x="2737932" y="12322"/>
                </a:lnTo>
                <a:lnTo>
                  <a:pt x="2667262" y="15159"/>
                </a:lnTo>
                <a:lnTo>
                  <a:pt x="2597137" y="18277"/>
                </a:lnTo>
                <a:lnTo>
                  <a:pt x="2527573" y="21675"/>
                </a:lnTo>
                <a:lnTo>
                  <a:pt x="2458587" y="25347"/>
                </a:lnTo>
                <a:lnTo>
                  <a:pt x="2390194" y="29292"/>
                </a:lnTo>
                <a:lnTo>
                  <a:pt x="2322413" y="33506"/>
                </a:lnTo>
                <a:lnTo>
                  <a:pt x="2255259" y="37986"/>
                </a:lnTo>
                <a:lnTo>
                  <a:pt x="2188749" y="42728"/>
                </a:lnTo>
                <a:lnTo>
                  <a:pt x="2122899" y="47729"/>
                </a:lnTo>
                <a:lnTo>
                  <a:pt x="2057726" y="52987"/>
                </a:lnTo>
                <a:lnTo>
                  <a:pt x="1993247" y="58498"/>
                </a:lnTo>
                <a:lnTo>
                  <a:pt x="1929479" y="64258"/>
                </a:lnTo>
                <a:lnTo>
                  <a:pt x="1866437" y="70265"/>
                </a:lnTo>
                <a:lnTo>
                  <a:pt x="1804138" y="76515"/>
                </a:lnTo>
                <a:lnTo>
                  <a:pt x="1742599" y="83005"/>
                </a:lnTo>
                <a:lnTo>
                  <a:pt x="1681837" y="89732"/>
                </a:lnTo>
                <a:lnTo>
                  <a:pt x="1621868" y="96693"/>
                </a:lnTo>
                <a:lnTo>
                  <a:pt x="1562708" y="103884"/>
                </a:lnTo>
                <a:lnTo>
                  <a:pt x="1504375" y="111303"/>
                </a:lnTo>
                <a:lnTo>
                  <a:pt x="1446884" y="118945"/>
                </a:lnTo>
                <a:lnTo>
                  <a:pt x="1390253" y="126808"/>
                </a:lnTo>
                <a:lnTo>
                  <a:pt x="1334498" y="134890"/>
                </a:lnTo>
                <a:lnTo>
                  <a:pt x="1279635" y="143185"/>
                </a:lnTo>
                <a:lnTo>
                  <a:pt x="1225682" y="151692"/>
                </a:lnTo>
                <a:lnTo>
                  <a:pt x="1172654" y="160406"/>
                </a:lnTo>
                <a:lnTo>
                  <a:pt x="1120568" y="169326"/>
                </a:lnTo>
                <a:lnTo>
                  <a:pt x="1069441" y="178447"/>
                </a:lnTo>
                <a:lnTo>
                  <a:pt x="1019289" y="187767"/>
                </a:lnTo>
                <a:lnTo>
                  <a:pt x="970129" y="197281"/>
                </a:lnTo>
                <a:lnTo>
                  <a:pt x="921978" y="206988"/>
                </a:lnTo>
                <a:lnTo>
                  <a:pt x="874852" y="216883"/>
                </a:lnTo>
                <a:lnTo>
                  <a:pt x="828767" y="226964"/>
                </a:lnTo>
                <a:lnTo>
                  <a:pt x="783741" y="237228"/>
                </a:lnTo>
                <a:lnTo>
                  <a:pt x="739790" y="247670"/>
                </a:lnTo>
                <a:lnTo>
                  <a:pt x="696929" y="258289"/>
                </a:lnTo>
                <a:lnTo>
                  <a:pt x="655177" y="269080"/>
                </a:lnTo>
                <a:lnTo>
                  <a:pt x="614550" y="280041"/>
                </a:lnTo>
                <a:lnTo>
                  <a:pt x="575063" y="291168"/>
                </a:lnTo>
                <a:lnTo>
                  <a:pt x="536734" y="302458"/>
                </a:lnTo>
                <a:lnTo>
                  <a:pt x="499579" y="313908"/>
                </a:lnTo>
                <a:lnTo>
                  <a:pt x="428859" y="337275"/>
                </a:lnTo>
                <a:lnTo>
                  <a:pt x="363034" y="361243"/>
                </a:lnTo>
                <a:lnTo>
                  <a:pt x="302238" y="385786"/>
                </a:lnTo>
                <a:lnTo>
                  <a:pt x="246602" y="410880"/>
                </a:lnTo>
                <a:lnTo>
                  <a:pt x="196260" y="436497"/>
                </a:lnTo>
                <a:lnTo>
                  <a:pt x="151344" y="462613"/>
                </a:lnTo>
                <a:lnTo>
                  <a:pt x="111987" y="489201"/>
                </a:lnTo>
                <a:lnTo>
                  <a:pt x="78321" y="516237"/>
                </a:lnTo>
                <a:lnTo>
                  <a:pt x="50479" y="543694"/>
                </a:lnTo>
                <a:lnTo>
                  <a:pt x="19925" y="585614"/>
                </a:lnTo>
                <a:lnTo>
                  <a:pt x="3221" y="628338"/>
                </a:lnTo>
                <a:lnTo>
                  <a:pt x="0" y="657225"/>
                </a:lnTo>
                <a:lnTo>
                  <a:pt x="808" y="671706"/>
                </a:lnTo>
                <a:lnTo>
                  <a:pt x="12796" y="714679"/>
                </a:lnTo>
                <a:lnTo>
                  <a:pt x="38783" y="756876"/>
                </a:lnTo>
                <a:lnTo>
                  <a:pt x="78321" y="798212"/>
                </a:lnTo>
                <a:lnTo>
                  <a:pt x="111987" y="825248"/>
                </a:lnTo>
                <a:lnTo>
                  <a:pt x="151344" y="851836"/>
                </a:lnTo>
                <a:lnTo>
                  <a:pt x="196260" y="877952"/>
                </a:lnTo>
                <a:lnTo>
                  <a:pt x="246602" y="903569"/>
                </a:lnTo>
                <a:lnTo>
                  <a:pt x="302238" y="928663"/>
                </a:lnTo>
                <a:lnTo>
                  <a:pt x="363034" y="953206"/>
                </a:lnTo>
                <a:lnTo>
                  <a:pt x="428859" y="977174"/>
                </a:lnTo>
                <a:lnTo>
                  <a:pt x="499579" y="1000541"/>
                </a:lnTo>
                <a:lnTo>
                  <a:pt x="536734" y="1011991"/>
                </a:lnTo>
                <a:lnTo>
                  <a:pt x="575063" y="1023281"/>
                </a:lnTo>
                <a:lnTo>
                  <a:pt x="614550" y="1034408"/>
                </a:lnTo>
                <a:lnTo>
                  <a:pt x="655177" y="1045369"/>
                </a:lnTo>
                <a:lnTo>
                  <a:pt x="696929" y="1056160"/>
                </a:lnTo>
                <a:lnTo>
                  <a:pt x="739790" y="1066779"/>
                </a:lnTo>
                <a:lnTo>
                  <a:pt x="783741" y="1077221"/>
                </a:lnTo>
                <a:lnTo>
                  <a:pt x="828767" y="1087485"/>
                </a:lnTo>
                <a:lnTo>
                  <a:pt x="874852" y="1097566"/>
                </a:lnTo>
                <a:lnTo>
                  <a:pt x="921978" y="1107461"/>
                </a:lnTo>
                <a:lnTo>
                  <a:pt x="970129" y="1117168"/>
                </a:lnTo>
                <a:lnTo>
                  <a:pt x="1019289" y="1126682"/>
                </a:lnTo>
                <a:lnTo>
                  <a:pt x="1069441" y="1136002"/>
                </a:lnTo>
                <a:lnTo>
                  <a:pt x="1120568" y="1145123"/>
                </a:lnTo>
                <a:lnTo>
                  <a:pt x="1172654" y="1154043"/>
                </a:lnTo>
                <a:lnTo>
                  <a:pt x="1225682" y="1162757"/>
                </a:lnTo>
                <a:lnTo>
                  <a:pt x="1279635" y="1171264"/>
                </a:lnTo>
                <a:lnTo>
                  <a:pt x="1334498" y="1179559"/>
                </a:lnTo>
                <a:lnTo>
                  <a:pt x="1390253" y="1187641"/>
                </a:lnTo>
                <a:lnTo>
                  <a:pt x="1446884" y="1195504"/>
                </a:lnTo>
                <a:lnTo>
                  <a:pt x="1504375" y="1203146"/>
                </a:lnTo>
                <a:lnTo>
                  <a:pt x="1562708" y="1210565"/>
                </a:lnTo>
                <a:lnTo>
                  <a:pt x="1621868" y="1217756"/>
                </a:lnTo>
                <a:lnTo>
                  <a:pt x="1681837" y="1224717"/>
                </a:lnTo>
                <a:lnTo>
                  <a:pt x="1742599" y="1231444"/>
                </a:lnTo>
                <a:lnTo>
                  <a:pt x="1804138" y="1237934"/>
                </a:lnTo>
                <a:lnTo>
                  <a:pt x="1866437" y="1244184"/>
                </a:lnTo>
                <a:lnTo>
                  <a:pt x="1929479" y="1250191"/>
                </a:lnTo>
                <a:lnTo>
                  <a:pt x="1993247" y="1255951"/>
                </a:lnTo>
                <a:lnTo>
                  <a:pt x="2057726" y="1261462"/>
                </a:lnTo>
                <a:lnTo>
                  <a:pt x="2122899" y="1266720"/>
                </a:lnTo>
                <a:lnTo>
                  <a:pt x="2188749" y="1271721"/>
                </a:lnTo>
                <a:lnTo>
                  <a:pt x="2255259" y="1276463"/>
                </a:lnTo>
                <a:lnTo>
                  <a:pt x="2322413" y="1280943"/>
                </a:lnTo>
                <a:lnTo>
                  <a:pt x="2390194" y="1285157"/>
                </a:lnTo>
                <a:lnTo>
                  <a:pt x="2458587" y="1289102"/>
                </a:lnTo>
                <a:lnTo>
                  <a:pt x="2527573" y="1292774"/>
                </a:lnTo>
                <a:lnTo>
                  <a:pt x="2597137" y="1296172"/>
                </a:lnTo>
                <a:lnTo>
                  <a:pt x="2667262" y="1299290"/>
                </a:lnTo>
                <a:lnTo>
                  <a:pt x="2737932" y="1302127"/>
                </a:lnTo>
                <a:lnTo>
                  <a:pt x="2809129" y="1304679"/>
                </a:lnTo>
                <a:lnTo>
                  <a:pt x="2880838" y="1306943"/>
                </a:lnTo>
                <a:lnTo>
                  <a:pt x="2953042" y="1308915"/>
                </a:lnTo>
                <a:lnTo>
                  <a:pt x="3025724" y="1310593"/>
                </a:lnTo>
                <a:lnTo>
                  <a:pt x="3098867" y="1311973"/>
                </a:lnTo>
                <a:lnTo>
                  <a:pt x="3172455" y="1313051"/>
                </a:lnTo>
                <a:lnTo>
                  <a:pt x="3246472" y="1313826"/>
                </a:lnTo>
                <a:lnTo>
                  <a:pt x="3320901" y="1314293"/>
                </a:lnTo>
                <a:lnTo>
                  <a:pt x="3395726" y="1314450"/>
                </a:lnTo>
                <a:lnTo>
                  <a:pt x="3470545" y="1314293"/>
                </a:lnTo>
                <a:lnTo>
                  <a:pt x="3544969" y="1313826"/>
                </a:lnTo>
                <a:lnTo>
                  <a:pt x="3618981" y="1313051"/>
                </a:lnTo>
                <a:lnTo>
                  <a:pt x="3692565" y="1311973"/>
                </a:lnTo>
                <a:lnTo>
                  <a:pt x="3765704" y="1310593"/>
                </a:lnTo>
                <a:lnTo>
                  <a:pt x="3838381" y="1308915"/>
                </a:lnTo>
                <a:lnTo>
                  <a:pt x="3910581" y="1306943"/>
                </a:lnTo>
                <a:lnTo>
                  <a:pt x="3982285" y="1304679"/>
                </a:lnTo>
                <a:lnTo>
                  <a:pt x="4053479" y="1302127"/>
                </a:lnTo>
                <a:lnTo>
                  <a:pt x="4124145" y="1299290"/>
                </a:lnTo>
                <a:lnTo>
                  <a:pt x="4194266" y="1296172"/>
                </a:lnTo>
                <a:lnTo>
                  <a:pt x="4263826" y="1292774"/>
                </a:lnTo>
                <a:lnTo>
                  <a:pt x="4332809" y="1289102"/>
                </a:lnTo>
                <a:lnTo>
                  <a:pt x="4401198" y="1285157"/>
                </a:lnTo>
                <a:lnTo>
                  <a:pt x="4468976" y="1280943"/>
                </a:lnTo>
                <a:lnTo>
                  <a:pt x="4536127" y="1276463"/>
                </a:lnTo>
                <a:lnTo>
                  <a:pt x="4602634" y="1271721"/>
                </a:lnTo>
                <a:lnTo>
                  <a:pt x="4668481" y="1266720"/>
                </a:lnTo>
                <a:lnTo>
                  <a:pt x="4733651" y="1261462"/>
                </a:lnTo>
                <a:lnTo>
                  <a:pt x="4798127" y="1255951"/>
                </a:lnTo>
                <a:lnTo>
                  <a:pt x="4861893" y="1250191"/>
                </a:lnTo>
                <a:lnTo>
                  <a:pt x="4924932" y="1244184"/>
                </a:lnTo>
                <a:lnTo>
                  <a:pt x="4987228" y="1237934"/>
                </a:lnTo>
                <a:lnTo>
                  <a:pt x="5048765" y="1231444"/>
                </a:lnTo>
                <a:lnTo>
                  <a:pt x="5109525" y="1224717"/>
                </a:lnTo>
                <a:lnTo>
                  <a:pt x="5169492" y="1217756"/>
                </a:lnTo>
                <a:lnTo>
                  <a:pt x="5228649" y="1210565"/>
                </a:lnTo>
                <a:lnTo>
                  <a:pt x="5286980" y="1203146"/>
                </a:lnTo>
                <a:lnTo>
                  <a:pt x="5344469" y="1195504"/>
                </a:lnTo>
                <a:lnTo>
                  <a:pt x="5401098" y="1187641"/>
                </a:lnTo>
                <a:lnTo>
                  <a:pt x="5456852" y="1179559"/>
                </a:lnTo>
                <a:lnTo>
                  <a:pt x="5511713" y="1171264"/>
                </a:lnTo>
                <a:lnTo>
                  <a:pt x="5565665" y="1162757"/>
                </a:lnTo>
                <a:lnTo>
                  <a:pt x="5618691" y="1154043"/>
                </a:lnTo>
                <a:lnTo>
                  <a:pt x="5670776" y="1145123"/>
                </a:lnTo>
                <a:lnTo>
                  <a:pt x="5721901" y="1136002"/>
                </a:lnTo>
                <a:lnTo>
                  <a:pt x="5772051" y="1126682"/>
                </a:lnTo>
                <a:lnTo>
                  <a:pt x="5821210" y="1117168"/>
                </a:lnTo>
                <a:lnTo>
                  <a:pt x="5869360" y="1107461"/>
                </a:lnTo>
                <a:lnTo>
                  <a:pt x="5916485" y="1097566"/>
                </a:lnTo>
                <a:lnTo>
                  <a:pt x="5962568" y="1087485"/>
                </a:lnTo>
                <a:lnTo>
                  <a:pt x="6007594" y="1077221"/>
                </a:lnTo>
                <a:lnTo>
                  <a:pt x="6051544" y="1066779"/>
                </a:lnTo>
                <a:lnTo>
                  <a:pt x="6094404" y="1056160"/>
                </a:lnTo>
                <a:lnTo>
                  <a:pt x="6136155" y="1045369"/>
                </a:lnTo>
                <a:lnTo>
                  <a:pt x="6176782" y="1034408"/>
                </a:lnTo>
                <a:lnTo>
                  <a:pt x="6216268" y="1023281"/>
                </a:lnTo>
                <a:lnTo>
                  <a:pt x="6254596" y="1011991"/>
                </a:lnTo>
                <a:lnTo>
                  <a:pt x="6291750" y="1000541"/>
                </a:lnTo>
                <a:lnTo>
                  <a:pt x="6362469" y="977174"/>
                </a:lnTo>
                <a:lnTo>
                  <a:pt x="6428293" y="953206"/>
                </a:lnTo>
                <a:lnTo>
                  <a:pt x="6489089" y="928663"/>
                </a:lnTo>
                <a:lnTo>
                  <a:pt x="6544724" y="903569"/>
                </a:lnTo>
                <a:lnTo>
                  <a:pt x="6595065" y="877952"/>
                </a:lnTo>
                <a:lnTo>
                  <a:pt x="6639980" y="851836"/>
                </a:lnTo>
                <a:lnTo>
                  <a:pt x="6679337" y="825248"/>
                </a:lnTo>
                <a:lnTo>
                  <a:pt x="6713003" y="798212"/>
                </a:lnTo>
                <a:lnTo>
                  <a:pt x="6740845" y="770755"/>
                </a:lnTo>
                <a:lnTo>
                  <a:pt x="6771399" y="728835"/>
                </a:lnTo>
                <a:lnTo>
                  <a:pt x="6788103" y="686111"/>
                </a:lnTo>
                <a:lnTo>
                  <a:pt x="6791325" y="657225"/>
                </a:lnTo>
                <a:lnTo>
                  <a:pt x="6790516" y="642743"/>
                </a:lnTo>
                <a:lnTo>
                  <a:pt x="6778528" y="599770"/>
                </a:lnTo>
                <a:lnTo>
                  <a:pt x="6752541" y="557573"/>
                </a:lnTo>
                <a:lnTo>
                  <a:pt x="6713003" y="516237"/>
                </a:lnTo>
                <a:lnTo>
                  <a:pt x="6679337" y="489201"/>
                </a:lnTo>
                <a:lnTo>
                  <a:pt x="6639980" y="462613"/>
                </a:lnTo>
                <a:lnTo>
                  <a:pt x="6595065" y="436497"/>
                </a:lnTo>
                <a:lnTo>
                  <a:pt x="6544724" y="410880"/>
                </a:lnTo>
                <a:lnTo>
                  <a:pt x="6489089" y="385786"/>
                </a:lnTo>
                <a:lnTo>
                  <a:pt x="6428293" y="361243"/>
                </a:lnTo>
                <a:lnTo>
                  <a:pt x="6362469" y="337275"/>
                </a:lnTo>
                <a:lnTo>
                  <a:pt x="6291750" y="313908"/>
                </a:lnTo>
                <a:lnTo>
                  <a:pt x="6254596" y="302458"/>
                </a:lnTo>
                <a:lnTo>
                  <a:pt x="6216268" y="291168"/>
                </a:lnTo>
                <a:lnTo>
                  <a:pt x="6176782" y="280041"/>
                </a:lnTo>
                <a:lnTo>
                  <a:pt x="6136155" y="269080"/>
                </a:lnTo>
                <a:lnTo>
                  <a:pt x="6094404" y="258289"/>
                </a:lnTo>
                <a:lnTo>
                  <a:pt x="6051544" y="247670"/>
                </a:lnTo>
                <a:lnTo>
                  <a:pt x="6007594" y="237228"/>
                </a:lnTo>
                <a:lnTo>
                  <a:pt x="5962568" y="226964"/>
                </a:lnTo>
                <a:lnTo>
                  <a:pt x="5916485" y="216883"/>
                </a:lnTo>
                <a:lnTo>
                  <a:pt x="5869360" y="206988"/>
                </a:lnTo>
                <a:lnTo>
                  <a:pt x="5821210" y="197281"/>
                </a:lnTo>
                <a:lnTo>
                  <a:pt x="5772051" y="187767"/>
                </a:lnTo>
                <a:lnTo>
                  <a:pt x="5721901" y="178447"/>
                </a:lnTo>
                <a:lnTo>
                  <a:pt x="5670776" y="169326"/>
                </a:lnTo>
                <a:lnTo>
                  <a:pt x="5618691" y="160406"/>
                </a:lnTo>
                <a:lnTo>
                  <a:pt x="5565665" y="151692"/>
                </a:lnTo>
                <a:lnTo>
                  <a:pt x="5511713" y="143185"/>
                </a:lnTo>
                <a:lnTo>
                  <a:pt x="5456852" y="134890"/>
                </a:lnTo>
                <a:lnTo>
                  <a:pt x="5401098" y="126808"/>
                </a:lnTo>
                <a:lnTo>
                  <a:pt x="5344469" y="118945"/>
                </a:lnTo>
                <a:lnTo>
                  <a:pt x="5286980" y="111303"/>
                </a:lnTo>
                <a:lnTo>
                  <a:pt x="5228649" y="103884"/>
                </a:lnTo>
                <a:lnTo>
                  <a:pt x="5169492" y="96693"/>
                </a:lnTo>
                <a:lnTo>
                  <a:pt x="5109525" y="89732"/>
                </a:lnTo>
                <a:lnTo>
                  <a:pt x="5048765" y="83005"/>
                </a:lnTo>
                <a:lnTo>
                  <a:pt x="4987228" y="76515"/>
                </a:lnTo>
                <a:lnTo>
                  <a:pt x="4924932" y="70265"/>
                </a:lnTo>
                <a:lnTo>
                  <a:pt x="4861893" y="64258"/>
                </a:lnTo>
                <a:lnTo>
                  <a:pt x="4798127" y="58498"/>
                </a:lnTo>
                <a:lnTo>
                  <a:pt x="4733651" y="52987"/>
                </a:lnTo>
                <a:lnTo>
                  <a:pt x="4668481" y="47729"/>
                </a:lnTo>
                <a:lnTo>
                  <a:pt x="4602634" y="42728"/>
                </a:lnTo>
                <a:lnTo>
                  <a:pt x="4536127" y="37986"/>
                </a:lnTo>
                <a:lnTo>
                  <a:pt x="4468976" y="33506"/>
                </a:lnTo>
                <a:lnTo>
                  <a:pt x="4401198" y="29292"/>
                </a:lnTo>
                <a:lnTo>
                  <a:pt x="4332809" y="25347"/>
                </a:lnTo>
                <a:lnTo>
                  <a:pt x="4263826" y="21675"/>
                </a:lnTo>
                <a:lnTo>
                  <a:pt x="4194266" y="18277"/>
                </a:lnTo>
                <a:lnTo>
                  <a:pt x="4124145" y="15159"/>
                </a:lnTo>
                <a:lnTo>
                  <a:pt x="4053479" y="12322"/>
                </a:lnTo>
                <a:lnTo>
                  <a:pt x="3982285" y="9770"/>
                </a:lnTo>
                <a:lnTo>
                  <a:pt x="3910581" y="7506"/>
                </a:lnTo>
                <a:lnTo>
                  <a:pt x="3838381" y="5534"/>
                </a:lnTo>
                <a:lnTo>
                  <a:pt x="3765704" y="3856"/>
                </a:lnTo>
                <a:lnTo>
                  <a:pt x="3692565" y="2476"/>
                </a:lnTo>
                <a:lnTo>
                  <a:pt x="3618981" y="1398"/>
                </a:lnTo>
                <a:lnTo>
                  <a:pt x="3544969" y="623"/>
                </a:lnTo>
                <a:lnTo>
                  <a:pt x="3470545" y="156"/>
                </a:lnTo>
                <a:lnTo>
                  <a:pt x="3395726" y="0"/>
                </a:lnTo>
                <a:close/>
              </a:path>
            </a:pathLst>
          </a:custGeom>
          <a:solidFill>
            <a:srgbClr val="5F7C8A"/>
          </a:solidFill>
        </p:spPr>
        <p:txBody>
          <a:bodyPr wrap="square" lIns="0" tIns="0" rIns="0" bIns="0" rtlCol="0"/>
          <a:lstStyle/>
          <a:p>
            <a:endParaRPr/>
          </a:p>
        </p:txBody>
      </p:sp>
      <p:sp>
        <p:nvSpPr>
          <p:cNvPr id="10" name="object 10"/>
          <p:cNvSpPr txBox="1"/>
          <p:nvPr/>
        </p:nvSpPr>
        <p:spPr>
          <a:xfrm>
            <a:off x="5120894" y="3752151"/>
            <a:ext cx="6280150" cy="523875"/>
          </a:xfrm>
          <a:prstGeom prst="rect">
            <a:avLst/>
          </a:prstGeom>
        </p:spPr>
        <p:txBody>
          <a:bodyPr vert="horz" wrap="square" lIns="0" tIns="58419" rIns="0" bIns="0" rtlCol="0">
            <a:spAutoFit/>
          </a:bodyPr>
          <a:lstStyle/>
          <a:p>
            <a:pPr marL="12700" marR="5080">
              <a:lnSpc>
                <a:spcPts val="1800"/>
              </a:lnSpc>
              <a:spcBef>
                <a:spcPts val="459"/>
              </a:spcBef>
            </a:pPr>
            <a:r>
              <a:rPr sz="1800" b="1" dirty="0">
                <a:solidFill>
                  <a:srgbClr val="FFFFFF"/>
                </a:solidFill>
                <a:latin typeface="Times New Roman"/>
                <a:cs typeface="Times New Roman"/>
              </a:rPr>
              <a:t>Training</a:t>
            </a:r>
            <a:r>
              <a:rPr sz="1800" b="1" spc="5" dirty="0">
                <a:solidFill>
                  <a:srgbClr val="FFFFFF"/>
                </a:solidFill>
                <a:latin typeface="Times New Roman"/>
                <a:cs typeface="Times New Roman"/>
              </a:rPr>
              <a:t> </a:t>
            </a:r>
            <a:r>
              <a:rPr sz="1800" b="1" spc="-10" dirty="0">
                <a:solidFill>
                  <a:srgbClr val="FFFFFF"/>
                </a:solidFill>
                <a:latin typeface="Times New Roman"/>
                <a:cs typeface="Times New Roman"/>
              </a:rPr>
              <a:t>Process:</a:t>
            </a:r>
            <a:r>
              <a:rPr sz="1800" b="1" spc="25" dirty="0">
                <a:solidFill>
                  <a:srgbClr val="FFFFFF"/>
                </a:solidFill>
                <a:latin typeface="Times New Roman"/>
                <a:cs typeface="Times New Roman"/>
              </a:rPr>
              <a:t> </a:t>
            </a:r>
            <a:r>
              <a:rPr sz="1550" spc="25" dirty="0">
                <a:solidFill>
                  <a:srgbClr val="FFFFFF"/>
                </a:solidFill>
                <a:latin typeface="Times New Roman"/>
                <a:cs typeface="Times New Roman"/>
              </a:rPr>
              <a:t>The</a:t>
            </a:r>
            <a:r>
              <a:rPr sz="1550" spc="40" dirty="0">
                <a:solidFill>
                  <a:srgbClr val="FFFFFF"/>
                </a:solidFill>
                <a:latin typeface="Times New Roman"/>
                <a:cs typeface="Times New Roman"/>
              </a:rPr>
              <a:t> </a:t>
            </a:r>
            <a:r>
              <a:rPr sz="1550" spc="10" dirty="0">
                <a:solidFill>
                  <a:srgbClr val="FFFFFF"/>
                </a:solidFill>
                <a:latin typeface="Times New Roman"/>
                <a:cs typeface="Times New Roman"/>
              </a:rPr>
              <a:t>dataset</a:t>
            </a:r>
            <a:r>
              <a:rPr sz="1550" dirty="0">
                <a:solidFill>
                  <a:srgbClr val="FFFFFF"/>
                </a:solidFill>
                <a:latin typeface="Times New Roman"/>
                <a:cs typeface="Times New Roman"/>
              </a:rPr>
              <a:t> </a:t>
            </a:r>
            <a:r>
              <a:rPr sz="1550" spc="20" dirty="0">
                <a:solidFill>
                  <a:srgbClr val="FFFFFF"/>
                </a:solidFill>
                <a:latin typeface="Times New Roman"/>
                <a:cs typeface="Times New Roman"/>
              </a:rPr>
              <a:t>was</a:t>
            </a:r>
            <a:r>
              <a:rPr sz="1550" spc="50" dirty="0">
                <a:solidFill>
                  <a:srgbClr val="FFFFFF"/>
                </a:solidFill>
                <a:latin typeface="Times New Roman"/>
                <a:cs typeface="Times New Roman"/>
              </a:rPr>
              <a:t> </a:t>
            </a:r>
            <a:r>
              <a:rPr sz="1550" spc="10" dirty="0">
                <a:solidFill>
                  <a:srgbClr val="FFFFFF"/>
                </a:solidFill>
                <a:latin typeface="Times New Roman"/>
                <a:cs typeface="Times New Roman"/>
              </a:rPr>
              <a:t>split</a:t>
            </a:r>
            <a:r>
              <a:rPr sz="1550" spc="-5" dirty="0">
                <a:solidFill>
                  <a:srgbClr val="FFFFFF"/>
                </a:solidFill>
                <a:latin typeface="Times New Roman"/>
                <a:cs typeface="Times New Roman"/>
              </a:rPr>
              <a:t> </a:t>
            </a:r>
            <a:r>
              <a:rPr sz="1550" spc="25" dirty="0">
                <a:solidFill>
                  <a:srgbClr val="FFFFFF"/>
                </a:solidFill>
                <a:latin typeface="Times New Roman"/>
                <a:cs typeface="Times New Roman"/>
              </a:rPr>
              <a:t>80 </a:t>
            </a:r>
            <a:r>
              <a:rPr sz="1550" spc="20" dirty="0">
                <a:solidFill>
                  <a:srgbClr val="FFFFFF"/>
                </a:solidFill>
                <a:latin typeface="Times New Roman"/>
                <a:cs typeface="Times New Roman"/>
              </a:rPr>
              <a:t>for</a:t>
            </a:r>
            <a:r>
              <a:rPr sz="1550" spc="-10" dirty="0">
                <a:solidFill>
                  <a:srgbClr val="FFFFFF"/>
                </a:solidFill>
                <a:latin typeface="Times New Roman"/>
                <a:cs typeface="Times New Roman"/>
              </a:rPr>
              <a:t> </a:t>
            </a:r>
            <a:r>
              <a:rPr sz="1550" spc="15" dirty="0">
                <a:solidFill>
                  <a:srgbClr val="FFFFFF"/>
                </a:solidFill>
                <a:latin typeface="Times New Roman"/>
                <a:cs typeface="Times New Roman"/>
              </a:rPr>
              <a:t>training</a:t>
            </a:r>
            <a:r>
              <a:rPr sz="1550" spc="25" dirty="0">
                <a:solidFill>
                  <a:srgbClr val="FFFFFF"/>
                </a:solidFill>
                <a:latin typeface="Times New Roman"/>
                <a:cs typeface="Times New Roman"/>
              </a:rPr>
              <a:t> </a:t>
            </a:r>
            <a:r>
              <a:rPr sz="1550" spc="10" dirty="0">
                <a:solidFill>
                  <a:srgbClr val="FFFFFF"/>
                </a:solidFill>
                <a:latin typeface="Times New Roman"/>
                <a:cs typeface="Times New Roman"/>
              </a:rPr>
              <a:t>and</a:t>
            </a:r>
            <a:r>
              <a:rPr sz="1550" spc="25" dirty="0">
                <a:solidFill>
                  <a:srgbClr val="FFFFFF"/>
                </a:solidFill>
                <a:latin typeface="Times New Roman"/>
                <a:cs typeface="Times New Roman"/>
              </a:rPr>
              <a:t> 20 </a:t>
            </a:r>
            <a:r>
              <a:rPr sz="1550" spc="20" dirty="0">
                <a:solidFill>
                  <a:srgbClr val="FFFFFF"/>
                </a:solidFill>
                <a:latin typeface="Times New Roman"/>
                <a:cs typeface="Times New Roman"/>
              </a:rPr>
              <a:t>for</a:t>
            </a:r>
            <a:r>
              <a:rPr sz="1550" spc="-10" dirty="0">
                <a:solidFill>
                  <a:srgbClr val="FFFFFF"/>
                </a:solidFill>
                <a:latin typeface="Times New Roman"/>
                <a:cs typeface="Times New Roman"/>
              </a:rPr>
              <a:t> </a:t>
            </a:r>
            <a:r>
              <a:rPr sz="1550" spc="20" dirty="0">
                <a:solidFill>
                  <a:srgbClr val="FFFFFF"/>
                </a:solidFill>
                <a:latin typeface="Times New Roman"/>
                <a:cs typeface="Times New Roman"/>
              </a:rPr>
              <a:t>testing, </a:t>
            </a:r>
            <a:r>
              <a:rPr sz="1550" spc="-375" dirty="0">
                <a:solidFill>
                  <a:srgbClr val="FFFFFF"/>
                </a:solidFill>
                <a:latin typeface="Times New Roman"/>
                <a:cs typeface="Times New Roman"/>
              </a:rPr>
              <a:t> </a:t>
            </a:r>
            <a:r>
              <a:rPr sz="1550" spc="10" dirty="0">
                <a:solidFill>
                  <a:srgbClr val="FFFFFF"/>
                </a:solidFill>
                <a:latin typeface="Times New Roman"/>
                <a:cs typeface="Times New Roman"/>
              </a:rPr>
              <a:t>with</a:t>
            </a:r>
            <a:r>
              <a:rPr sz="1550" spc="20" dirty="0">
                <a:solidFill>
                  <a:srgbClr val="FFFFFF"/>
                </a:solidFill>
                <a:latin typeface="Times New Roman"/>
                <a:cs typeface="Times New Roman"/>
              </a:rPr>
              <a:t> features</a:t>
            </a:r>
            <a:r>
              <a:rPr sz="1550" spc="45" dirty="0">
                <a:solidFill>
                  <a:srgbClr val="FFFFFF"/>
                </a:solidFill>
                <a:latin typeface="Times New Roman"/>
                <a:cs typeface="Times New Roman"/>
              </a:rPr>
              <a:t> </a:t>
            </a:r>
            <a:r>
              <a:rPr sz="1550" spc="10" dirty="0">
                <a:solidFill>
                  <a:srgbClr val="FFFFFF"/>
                </a:solidFill>
                <a:latin typeface="Times New Roman"/>
                <a:cs typeface="Times New Roman"/>
              </a:rPr>
              <a:t>standardized</a:t>
            </a:r>
            <a:r>
              <a:rPr sz="1550" spc="20" dirty="0">
                <a:solidFill>
                  <a:srgbClr val="FFFFFF"/>
                </a:solidFill>
                <a:latin typeface="Times New Roman"/>
                <a:cs typeface="Times New Roman"/>
              </a:rPr>
              <a:t> </a:t>
            </a:r>
            <a:r>
              <a:rPr sz="1550" spc="10" dirty="0">
                <a:solidFill>
                  <a:srgbClr val="FFFFFF"/>
                </a:solidFill>
                <a:latin typeface="Times New Roman"/>
                <a:cs typeface="Times New Roman"/>
              </a:rPr>
              <a:t>to</a:t>
            </a:r>
            <a:r>
              <a:rPr sz="1550" spc="25" dirty="0">
                <a:solidFill>
                  <a:srgbClr val="FFFFFF"/>
                </a:solidFill>
                <a:latin typeface="Times New Roman"/>
                <a:cs typeface="Times New Roman"/>
              </a:rPr>
              <a:t> </a:t>
            </a:r>
            <a:r>
              <a:rPr sz="1550" spc="15" dirty="0">
                <a:solidFill>
                  <a:srgbClr val="FFFFFF"/>
                </a:solidFill>
                <a:latin typeface="Times New Roman"/>
                <a:cs typeface="Times New Roman"/>
              </a:rPr>
              <a:t>ensure</a:t>
            </a:r>
            <a:r>
              <a:rPr sz="1550" spc="35" dirty="0">
                <a:solidFill>
                  <a:srgbClr val="FFFFFF"/>
                </a:solidFill>
                <a:latin typeface="Times New Roman"/>
                <a:cs typeface="Times New Roman"/>
              </a:rPr>
              <a:t> </a:t>
            </a:r>
            <a:r>
              <a:rPr sz="1550" spc="25" dirty="0">
                <a:solidFill>
                  <a:srgbClr val="FFFFFF"/>
                </a:solidFill>
                <a:latin typeface="Times New Roman"/>
                <a:cs typeface="Times New Roman"/>
              </a:rPr>
              <a:t>model</a:t>
            </a:r>
            <a:r>
              <a:rPr sz="1550" spc="-5" dirty="0">
                <a:solidFill>
                  <a:srgbClr val="FFFFFF"/>
                </a:solidFill>
                <a:latin typeface="Times New Roman"/>
                <a:cs typeface="Times New Roman"/>
              </a:rPr>
              <a:t> </a:t>
            </a:r>
            <a:r>
              <a:rPr sz="1550" spc="15" dirty="0">
                <a:solidFill>
                  <a:srgbClr val="FFFFFF"/>
                </a:solidFill>
                <a:latin typeface="Times New Roman"/>
                <a:cs typeface="Times New Roman"/>
              </a:rPr>
              <a:t>consistency.</a:t>
            </a:r>
            <a:endParaRPr sz="1550">
              <a:latin typeface="Times New Roman"/>
              <a:cs typeface="Times New Roman"/>
            </a:endParaRPr>
          </a:p>
        </p:txBody>
      </p:sp>
      <p:sp>
        <p:nvSpPr>
          <p:cNvPr id="11" name="object 11"/>
          <p:cNvSpPr/>
          <p:nvPr/>
        </p:nvSpPr>
        <p:spPr>
          <a:xfrm>
            <a:off x="4933950" y="5095875"/>
            <a:ext cx="6791325" cy="1304925"/>
          </a:xfrm>
          <a:custGeom>
            <a:avLst/>
            <a:gdLst/>
            <a:ahLst/>
            <a:cxnLst/>
            <a:rect l="l" t="t" r="r" b="b"/>
            <a:pathLst>
              <a:path w="6791325" h="1304925">
                <a:moveTo>
                  <a:pt x="3395726" y="0"/>
                </a:moveTo>
                <a:lnTo>
                  <a:pt x="3319893" y="159"/>
                </a:lnTo>
                <a:lnTo>
                  <a:pt x="3244466" y="635"/>
                </a:lnTo>
                <a:lnTo>
                  <a:pt x="3169464" y="1425"/>
                </a:lnTo>
                <a:lnTo>
                  <a:pt x="3094902" y="2525"/>
                </a:lnTo>
                <a:lnTo>
                  <a:pt x="3020798" y="3931"/>
                </a:lnTo>
                <a:lnTo>
                  <a:pt x="2947169" y="5641"/>
                </a:lnTo>
                <a:lnTo>
                  <a:pt x="2874033" y="7651"/>
                </a:lnTo>
                <a:lnTo>
                  <a:pt x="2801407" y="9958"/>
                </a:lnTo>
                <a:lnTo>
                  <a:pt x="2729308" y="12559"/>
                </a:lnTo>
                <a:lnTo>
                  <a:pt x="2657754" y="15450"/>
                </a:lnTo>
                <a:lnTo>
                  <a:pt x="2586761" y="18627"/>
                </a:lnTo>
                <a:lnTo>
                  <a:pt x="2516346" y="22089"/>
                </a:lnTo>
                <a:lnTo>
                  <a:pt x="2446528" y="25830"/>
                </a:lnTo>
                <a:lnTo>
                  <a:pt x="2377324" y="29849"/>
                </a:lnTo>
                <a:lnTo>
                  <a:pt x="2308749" y="34141"/>
                </a:lnTo>
                <a:lnTo>
                  <a:pt x="2240823" y="38703"/>
                </a:lnTo>
                <a:lnTo>
                  <a:pt x="2173562" y="43533"/>
                </a:lnTo>
                <a:lnTo>
                  <a:pt x="2106983" y="48626"/>
                </a:lnTo>
                <a:lnTo>
                  <a:pt x="2041104" y="53980"/>
                </a:lnTo>
                <a:lnTo>
                  <a:pt x="1975942" y="59591"/>
                </a:lnTo>
                <a:lnTo>
                  <a:pt x="1911514" y="65455"/>
                </a:lnTo>
                <a:lnTo>
                  <a:pt x="1847837" y="71570"/>
                </a:lnTo>
                <a:lnTo>
                  <a:pt x="1784929" y="77932"/>
                </a:lnTo>
                <a:lnTo>
                  <a:pt x="1722807" y="84538"/>
                </a:lnTo>
                <a:lnTo>
                  <a:pt x="1661488" y="91385"/>
                </a:lnTo>
                <a:lnTo>
                  <a:pt x="1600989" y="98468"/>
                </a:lnTo>
                <a:lnTo>
                  <a:pt x="1541328" y="105786"/>
                </a:lnTo>
                <a:lnTo>
                  <a:pt x="1482522" y="113334"/>
                </a:lnTo>
                <a:lnTo>
                  <a:pt x="1424588" y="121109"/>
                </a:lnTo>
                <a:lnTo>
                  <a:pt x="1367543" y="129108"/>
                </a:lnTo>
                <a:lnTo>
                  <a:pt x="1311405" y="137328"/>
                </a:lnTo>
                <a:lnTo>
                  <a:pt x="1256191" y="145765"/>
                </a:lnTo>
                <a:lnTo>
                  <a:pt x="1201919" y="154416"/>
                </a:lnTo>
                <a:lnTo>
                  <a:pt x="1148604" y="163278"/>
                </a:lnTo>
                <a:lnTo>
                  <a:pt x="1096266" y="172348"/>
                </a:lnTo>
                <a:lnTo>
                  <a:pt x="1044920" y="181621"/>
                </a:lnTo>
                <a:lnTo>
                  <a:pt x="994584" y="191095"/>
                </a:lnTo>
                <a:lnTo>
                  <a:pt x="945276" y="200766"/>
                </a:lnTo>
                <a:lnTo>
                  <a:pt x="897012" y="210632"/>
                </a:lnTo>
                <a:lnTo>
                  <a:pt x="849811" y="220688"/>
                </a:lnTo>
                <a:lnTo>
                  <a:pt x="803689" y="230932"/>
                </a:lnTo>
                <a:lnTo>
                  <a:pt x="758663" y="241360"/>
                </a:lnTo>
                <a:lnTo>
                  <a:pt x="714750" y="251969"/>
                </a:lnTo>
                <a:lnTo>
                  <a:pt x="671969" y="262755"/>
                </a:lnTo>
                <a:lnTo>
                  <a:pt x="630336" y="273716"/>
                </a:lnTo>
                <a:lnTo>
                  <a:pt x="589869" y="284847"/>
                </a:lnTo>
                <a:lnTo>
                  <a:pt x="550584" y="296146"/>
                </a:lnTo>
                <a:lnTo>
                  <a:pt x="512499" y="307610"/>
                </a:lnTo>
                <a:lnTo>
                  <a:pt x="475631" y="319234"/>
                </a:lnTo>
                <a:lnTo>
                  <a:pt x="405616" y="342952"/>
                </a:lnTo>
                <a:lnTo>
                  <a:pt x="340678" y="367275"/>
                </a:lnTo>
                <a:lnTo>
                  <a:pt x="280953" y="392175"/>
                </a:lnTo>
                <a:lnTo>
                  <a:pt x="226580" y="417626"/>
                </a:lnTo>
                <a:lnTo>
                  <a:pt x="177697" y="443601"/>
                </a:lnTo>
                <a:lnTo>
                  <a:pt x="134442" y="470075"/>
                </a:lnTo>
                <a:lnTo>
                  <a:pt x="96953" y="497020"/>
                </a:lnTo>
                <a:lnTo>
                  <a:pt x="65368" y="524410"/>
                </a:lnTo>
                <a:lnTo>
                  <a:pt x="29363" y="566272"/>
                </a:lnTo>
                <a:lnTo>
                  <a:pt x="7418" y="608986"/>
                </a:lnTo>
                <a:lnTo>
                  <a:pt x="0" y="652462"/>
                </a:lnTo>
                <a:lnTo>
                  <a:pt x="830" y="667033"/>
                </a:lnTo>
                <a:lnTo>
                  <a:pt x="13142" y="710264"/>
                </a:lnTo>
                <a:lnTo>
                  <a:pt x="39825" y="752702"/>
                </a:lnTo>
                <a:lnTo>
                  <a:pt x="80414" y="794259"/>
                </a:lnTo>
                <a:lnTo>
                  <a:pt x="114968" y="821429"/>
                </a:lnTo>
                <a:lnTo>
                  <a:pt x="155357" y="848142"/>
                </a:lnTo>
                <a:lnTo>
                  <a:pt x="201443" y="874369"/>
                </a:lnTo>
                <a:lnTo>
                  <a:pt x="253089" y="900086"/>
                </a:lnTo>
                <a:lnTo>
                  <a:pt x="310155" y="925264"/>
                </a:lnTo>
                <a:lnTo>
                  <a:pt x="372504" y="949879"/>
                </a:lnTo>
                <a:lnTo>
                  <a:pt x="439998" y="973902"/>
                </a:lnTo>
                <a:lnTo>
                  <a:pt x="512499" y="997309"/>
                </a:lnTo>
                <a:lnTo>
                  <a:pt x="550584" y="1008772"/>
                </a:lnTo>
                <a:lnTo>
                  <a:pt x="589869" y="1020071"/>
                </a:lnTo>
                <a:lnTo>
                  <a:pt x="630336" y="1031203"/>
                </a:lnTo>
                <a:lnTo>
                  <a:pt x="671969" y="1042163"/>
                </a:lnTo>
                <a:lnTo>
                  <a:pt x="714750" y="1052950"/>
                </a:lnTo>
                <a:lnTo>
                  <a:pt x="758663" y="1063559"/>
                </a:lnTo>
                <a:lnTo>
                  <a:pt x="803689" y="1073987"/>
                </a:lnTo>
                <a:lnTo>
                  <a:pt x="849811" y="1084231"/>
                </a:lnTo>
                <a:lnTo>
                  <a:pt x="897012" y="1094287"/>
                </a:lnTo>
                <a:lnTo>
                  <a:pt x="945276" y="1104153"/>
                </a:lnTo>
                <a:lnTo>
                  <a:pt x="994584" y="1113824"/>
                </a:lnTo>
                <a:lnTo>
                  <a:pt x="1044920" y="1123299"/>
                </a:lnTo>
                <a:lnTo>
                  <a:pt x="1096266" y="1132572"/>
                </a:lnTo>
                <a:lnTo>
                  <a:pt x="1148604" y="1141641"/>
                </a:lnTo>
                <a:lnTo>
                  <a:pt x="1201919" y="1150503"/>
                </a:lnTo>
                <a:lnTo>
                  <a:pt x="1256191" y="1159155"/>
                </a:lnTo>
                <a:lnTo>
                  <a:pt x="1311405" y="1167592"/>
                </a:lnTo>
                <a:lnTo>
                  <a:pt x="1367543" y="1175812"/>
                </a:lnTo>
                <a:lnTo>
                  <a:pt x="1424588" y="1183811"/>
                </a:lnTo>
                <a:lnTo>
                  <a:pt x="1482522" y="1191587"/>
                </a:lnTo>
                <a:lnTo>
                  <a:pt x="1541328" y="1199135"/>
                </a:lnTo>
                <a:lnTo>
                  <a:pt x="1600989" y="1206453"/>
                </a:lnTo>
                <a:lnTo>
                  <a:pt x="1661488" y="1213537"/>
                </a:lnTo>
                <a:lnTo>
                  <a:pt x="1722807" y="1220383"/>
                </a:lnTo>
                <a:lnTo>
                  <a:pt x="1784929" y="1226989"/>
                </a:lnTo>
                <a:lnTo>
                  <a:pt x="1847837" y="1233351"/>
                </a:lnTo>
                <a:lnTo>
                  <a:pt x="1911514" y="1239467"/>
                </a:lnTo>
                <a:lnTo>
                  <a:pt x="1975942" y="1245331"/>
                </a:lnTo>
                <a:lnTo>
                  <a:pt x="2041104" y="1250942"/>
                </a:lnTo>
                <a:lnTo>
                  <a:pt x="2106983" y="1256296"/>
                </a:lnTo>
                <a:lnTo>
                  <a:pt x="2173562" y="1261389"/>
                </a:lnTo>
                <a:lnTo>
                  <a:pt x="2240823" y="1266219"/>
                </a:lnTo>
                <a:lnTo>
                  <a:pt x="2308749" y="1270782"/>
                </a:lnTo>
                <a:lnTo>
                  <a:pt x="2377324" y="1275074"/>
                </a:lnTo>
                <a:lnTo>
                  <a:pt x="2446528" y="1279093"/>
                </a:lnTo>
                <a:lnTo>
                  <a:pt x="2516346" y="1282834"/>
                </a:lnTo>
                <a:lnTo>
                  <a:pt x="2586761" y="1286296"/>
                </a:lnTo>
                <a:lnTo>
                  <a:pt x="2657754" y="1289474"/>
                </a:lnTo>
                <a:lnTo>
                  <a:pt x="2729308" y="1292365"/>
                </a:lnTo>
                <a:lnTo>
                  <a:pt x="2801407" y="1294965"/>
                </a:lnTo>
                <a:lnTo>
                  <a:pt x="2874033" y="1297272"/>
                </a:lnTo>
                <a:lnTo>
                  <a:pt x="2947169" y="1299283"/>
                </a:lnTo>
                <a:lnTo>
                  <a:pt x="3020798" y="1300993"/>
                </a:lnTo>
                <a:lnTo>
                  <a:pt x="3094902" y="1302399"/>
                </a:lnTo>
                <a:lnTo>
                  <a:pt x="3169464" y="1303499"/>
                </a:lnTo>
                <a:lnTo>
                  <a:pt x="3244466" y="1304289"/>
                </a:lnTo>
                <a:lnTo>
                  <a:pt x="3319893" y="1304765"/>
                </a:lnTo>
                <a:lnTo>
                  <a:pt x="3395726" y="1304925"/>
                </a:lnTo>
                <a:lnTo>
                  <a:pt x="3471553" y="1304765"/>
                </a:lnTo>
                <a:lnTo>
                  <a:pt x="3546975" y="1304289"/>
                </a:lnTo>
                <a:lnTo>
                  <a:pt x="3621972" y="1303499"/>
                </a:lnTo>
                <a:lnTo>
                  <a:pt x="3696530" y="1302399"/>
                </a:lnTo>
                <a:lnTo>
                  <a:pt x="3770629" y="1300993"/>
                </a:lnTo>
                <a:lnTo>
                  <a:pt x="3844253" y="1299283"/>
                </a:lnTo>
                <a:lnTo>
                  <a:pt x="3917385" y="1297272"/>
                </a:lnTo>
                <a:lnTo>
                  <a:pt x="3990007" y="1294965"/>
                </a:lnTo>
                <a:lnTo>
                  <a:pt x="4062102" y="1292365"/>
                </a:lnTo>
                <a:lnTo>
                  <a:pt x="4133653" y="1289474"/>
                </a:lnTo>
                <a:lnTo>
                  <a:pt x="4204642" y="1286296"/>
                </a:lnTo>
                <a:lnTo>
                  <a:pt x="4275052" y="1282834"/>
                </a:lnTo>
                <a:lnTo>
                  <a:pt x="4344867" y="1279093"/>
                </a:lnTo>
                <a:lnTo>
                  <a:pt x="4414068" y="1275074"/>
                </a:lnTo>
                <a:lnTo>
                  <a:pt x="4482639" y="1270782"/>
                </a:lnTo>
                <a:lnTo>
                  <a:pt x="4550562" y="1266219"/>
                </a:lnTo>
                <a:lnTo>
                  <a:pt x="4617820" y="1261389"/>
                </a:lnTo>
                <a:lnTo>
                  <a:pt x="4684396" y="1256296"/>
                </a:lnTo>
                <a:lnTo>
                  <a:pt x="4750272" y="1250942"/>
                </a:lnTo>
                <a:lnTo>
                  <a:pt x="4815432" y="1245331"/>
                </a:lnTo>
                <a:lnTo>
                  <a:pt x="4879857" y="1239467"/>
                </a:lnTo>
                <a:lnTo>
                  <a:pt x="4943531" y="1233351"/>
                </a:lnTo>
                <a:lnTo>
                  <a:pt x="5006437" y="1226989"/>
                </a:lnTo>
                <a:lnTo>
                  <a:pt x="5068557" y="1220383"/>
                </a:lnTo>
                <a:lnTo>
                  <a:pt x="5129873" y="1213537"/>
                </a:lnTo>
                <a:lnTo>
                  <a:pt x="5190370" y="1206453"/>
                </a:lnTo>
                <a:lnTo>
                  <a:pt x="5250029" y="1199135"/>
                </a:lnTo>
                <a:lnTo>
                  <a:pt x="5308833" y="1191587"/>
                </a:lnTo>
                <a:lnTo>
                  <a:pt x="5366765" y="1183811"/>
                </a:lnTo>
                <a:lnTo>
                  <a:pt x="5423807" y="1175812"/>
                </a:lnTo>
                <a:lnTo>
                  <a:pt x="5479944" y="1167592"/>
                </a:lnTo>
                <a:lnTo>
                  <a:pt x="5535156" y="1159155"/>
                </a:lnTo>
                <a:lnTo>
                  <a:pt x="5589427" y="1150503"/>
                </a:lnTo>
                <a:lnTo>
                  <a:pt x="5642740" y="1141641"/>
                </a:lnTo>
                <a:lnTo>
                  <a:pt x="5695077" y="1132572"/>
                </a:lnTo>
                <a:lnTo>
                  <a:pt x="5746421" y="1123299"/>
                </a:lnTo>
                <a:lnTo>
                  <a:pt x="5796756" y="1113824"/>
                </a:lnTo>
                <a:lnTo>
                  <a:pt x="5846063" y="1104153"/>
                </a:lnTo>
                <a:lnTo>
                  <a:pt x="5894325" y="1094287"/>
                </a:lnTo>
                <a:lnTo>
                  <a:pt x="5941525" y="1084231"/>
                </a:lnTo>
                <a:lnTo>
                  <a:pt x="5987647" y="1073987"/>
                </a:lnTo>
                <a:lnTo>
                  <a:pt x="6032672" y="1063559"/>
                </a:lnTo>
                <a:lnTo>
                  <a:pt x="6076583" y="1052950"/>
                </a:lnTo>
                <a:lnTo>
                  <a:pt x="6119363" y="1042163"/>
                </a:lnTo>
                <a:lnTo>
                  <a:pt x="6160995" y="1031203"/>
                </a:lnTo>
                <a:lnTo>
                  <a:pt x="6201462" y="1020071"/>
                </a:lnTo>
                <a:lnTo>
                  <a:pt x="6240746" y="1008772"/>
                </a:lnTo>
                <a:lnTo>
                  <a:pt x="6278831" y="997309"/>
                </a:lnTo>
                <a:lnTo>
                  <a:pt x="6315698" y="985684"/>
                </a:lnTo>
                <a:lnTo>
                  <a:pt x="6385711" y="961966"/>
                </a:lnTo>
                <a:lnTo>
                  <a:pt x="6450649" y="937644"/>
                </a:lnTo>
                <a:lnTo>
                  <a:pt x="6510373" y="912744"/>
                </a:lnTo>
                <a:lnTo>
                  <a:pt x="6564746" y="887293"/>
                </a:lnTo>
                <a:lnTo>
                  <a:pt x="6613628" y="861318"/>
                </a:lnTo>
                <a:lnTo>
                  <a:pt x="6656883" y="834845"/>
                </a:lnTo>
                <a:lnTo>
                  <a:pt x="6694372" y="807900"/>
                </a:lnTo>
                <a:lnTo>
                  <a:pt x="6725956" y="780510"/>
                </a:lnTo>
                <a:lnTo>
                  <a:pt x="6761961" y="738650"/>
                </a:lnTo>
                <a:lnTo>
                  <a:pt x="6783906" y="695937"/>
                </a:lnTo>
                <a:lnTo>
                  <a:pt x="6791325" y="652462"/>
                </a:lnTo>
                <a:lnTo>
                  <a:pt x="6790494" y="637891"/>
                </a:lnTo>
                <a:lnTo>
                  <a:pt x="6778182" y="594659"/>
                </a:lnTo>
                <a:lnTo>
                  <a:pt x="6751499" y="552219"/>
                </a:lnTo>
                <a:lnTo>
                  <a:pt x="6710910" y="510661"/>
                </a:lnTo>
                <a:lnTo>
                  <a:pt x="6676357" y="483490"/>
                </a:lnTo>
                <a:lnTo>
                  <a:pt x="6635968" y="456778"/>
                </a:lnTo>
                <a:lnTo>
                  <a:pt x="6589882" y="430550"/>
                </a:lnTo>
                <a:lnTo>
                  <a:pt x="6538237" y="404833"/>
                </a:lnTo>
                <a:lnTo>
                  <a:pt x="6481172" y="379654"/>
                </a:lnTo>
                <a:lnTo>
                  <a:pt x="6418823" y="355040"/>
                </a:lnTo>
                <a:lnTo>
                  <a:pt x="6351330" y="331016"/>
                </a:lnTo>
                <a:lnTo>
                  <a:pt x="6278831" y="307610"/>
                </a:lnTo>
                <a:lnTo>
                  <a:pt x="6240746" y="296146"/>
                </a:lnTo>
                <a:lnTo>
                  <a:pt x="6201462" y="284847"/>
                </a:lnTo>
                <a:lnTo>
                  <a:pt x="6160995" y="273716"/>
                </a:lnTo>
                <a:lnTo>
                  <a:pt x="6119363" y="262755"/>
                </a:lnTo>
                <a:lnTo>
                  <a:pt x="6076583" y="251969"/>
                </a:lnTo>
                <a:lnTo>
                  <a:pt x="6032672" y="241360"/>
                </a:lnTo>
                <a:lnTo>
                  <a:pt x="5987647" y="230932"/>
                </a:lnTo>
                <a:lnTo>
                  <a:pt x="5941525" y="220688"/>
                </a:lnTo>
                <a:lnTo>
                  <a:pt x="5894325" y="210632"/>
                </a:lnTo>
                <a:lnTo>
                  <a:pt x="5846063" y="200766"/>
                </a:lnTo>
                <a:lnTo>
                  <a:pt x="5796756" y="191095"/>
                </a:lnTo>
                <a:lnTo>
                  <a:pt x="5746421" y="181621"/>
                </a:lnTo>
                <a:lnTo>
                  <a:pt x="5695077" y="172348"/>
                </a:lnTo>
                <a:lnTo>
                  <a:pt x="5642740" y="163278"/>
                </a:lnTo>
                <a:lnTo>
                  <a:pt x="5589427" y="154416"/>
                </a:lnTo>
                <a:lnTo>
                  <a:pt x="5535156" y="145765"/>
                </a:lnTo>
                <a:lnTo>
                  <a:pt x="5479944" y="137328"/>
                </a:lnTo>
                <a:lnTo>
                  <a:pt x="5423807" y="129108"/>
                </a:lnTo>
                <a:lnTo>
                  <a:pt x="5366765" y="121109"/>
                </a:lnTo>
                <a:lnTo>
                  <a:pt x="5308833" y="113334"/>
                </a:lnTo>
                <a:lnTo>
                  <a:pt x="5250029" y="105786"/>
                </a:lnTo>
                <a:lnTo>
                  <a:pt x="5190370" y="98468"/>
                </a:lnTo>
                <a:lnTo>
                  <a:pt x="5129873" y="91385"/>
                </a:lnTo>
                <a:lnTo>
                  <a:pt x="5068557" y="84538"/>
                </a:lnTo>
                <a:lnTo>
                  <a:pt x="5006437" y="77932"/>
                </a:lnTo>
                <a:lnTo>
                  <a:pt x="4943531" y="71570"/>
                </a:lnTo>
                <a:lnTo>
                  <a:pt x="4879857" y="65455"/>
                </a:lnTo>
                <a:lnTo>
                  <a:pt x="4815432" y="59591"/>
                </a:lnTo>
                <a:lnTo>
                  <a:pt x="4750272" y="53980"/>
                </a:lnTo>
                <a:lnTo>
                  <a:pt x="4684396" y="48626"/>
                </a:lnTo>
                <a:lnTo>
                  <a:pt x="4617820" y="43533"/>
                </a:lnTo>
                <a:lnTo>
                  <a:pt x="4550562" y="38703"/>
                </a:lnTo>
                <a:lnTo>
                  <a:pt x="4482639" y="34141"/>
                </a:lnTo>
                <a:lnTo>
                  <a:pt x="4414068" y="29849"/>
                </a:lnTo>
                <a:lnTo>
                  <a:pt x="4344867" y="25830"/>
                </a:lnTo>
                <a:lnTo>
                  <a:pt x="4275052" y="22089"/>
                </a:lnTo>
                <a:lnTo>
                  <a:pt x="4204642" y="18627"/>
                </a:lnTo>
                <a:lnTo>
                  <a:pt x="4133653" y="15450"/>
                </a:lnTo>
                <a:lnTo>
                  <a:pt x="4062102" y="12559"/>
                </a:lnTo>
                <a:lnTo>
                  <a:pt x="3990007" y="9958"/>
                </a:lnTo>
                <a:lnTo>
                  <a:pt x="3917385" y="7651"/>
                </a:lnTo>
                <a:lnTo>
                  <a:pt x="3844253" y="5641"/>
                </a:lnTo>
                <a:lnTo>
                  <a:pt x="3770629" y="3931"/>
                </a:lnTo>
                <a:lnTo>
                  <a:pt x="3696530" y="2525"/>
                </a:lnTo>
                <a:lnTo>
                  <a:pt x="3621972" y="1425"/>
                </a:lnTo>
                <a:lnTo>
                  <a:pt x="3546975" y="635"/>
                </a:lnTo>
                <a:lnTo>
                  <a:pt x="3471553" y="159"/>
                </a:lnTo>
                <a:lnTo>
                  <a:pt x="3395726" y="0"/>
                </a:lnTo>
                <a:close/>
              </a:path>
            </a:pathLst>
          </a:custGeom>
          <a:solidFill>
            <a:srgbClr val="FF5621"/>
          </a:solidFill>
        </p:spPr>
        <p:txBody>
          <a:bodyPr wrap="square" lIns="0" tIns="0" rIns="0" bIns="0" rtlCol="0"/>
          <a:lstStyle/>
          <a:p>
            <a:endParaRPr/>
          </a:p>
        </p:txBody>
      </p:sp>
      <p:sp>
        <p:nvSpPr>
          <p:cNvPr id="12" name="object 12"/>
          <p:cNvSpPr txBox="1"/>
          <p:nvPr/>
        </p:nvSpPr>
        <p:spPr>
          <a:xfrm>
            <a:off x="5120894" y="5471159"/>
            <a:ext cx="6379210" cy="523875"/>
          </a:xfrm>
          <a:prstGeom prst="rect">
            <a:avLst/>
          </a:prstGeom>
        </p:spPr>
        <p:txBody>
          <a:bodyPr vert="horz" wrap="square" lIns="0" tIns="58419" rIns="0" bIns="0" rtlCol="0">
            <a:spAutoFit/>
          </a:bodyPr>
          <a:lstStyle/>
          <a:p>
            <a:pPr marL="12700" marR="5080">
              <a:lnSpc>
                <a:spcPts val="1800"/>
              </a:lnSpc>
              <a:spcBef>
                <a:spcPts val="459"/>
              </a:spcBef>
            </a:pPr>
            <a:r>
              <a:rPr sz="1800" b="1" dirty="0">
                <a:solidFill>
                  <a:srgbClr val="FFFFFF"/>
                </a:solidFill>
                <a:latin typeface="Times New Roman"/>
                <a:cs typeface="Times New Roman"/>
              </a:rPr>
              <a:t>Model</a:t>
            </a:r>
            <a:r>
              <a:rPr sz="1800" b="1" spc="-50" dirty="0">
                <a:solidFill>
                  <a:srgbClr val="FFFFFF"/>
                </a:solidFill>
                <a:latin typeface="Times New Roman"/>
                <a:cs typeface="Times New Roman"/>
              </a:rPr>
              <a:t> </a:t>
            </a:r>
            <a:r>
              <a:rPr sz="1800" b="1" spc="-5" dirty="0">
                <a:solidFill>
                  <a:srgbClr val="FFFFFF"/>
                </a:solidFill>
                <a:latin typeface="Times New Roman"/>
                <a:cs typeface="Times New Roman"/>
              </a:rPr>
              <a:t>assessment:</a:t>
            </a:r>
            <a:r>
              <a:rPr sz="1800" b="1" spc="45" dirty="0">
                <a:solidFill>
                  <a:srgbClr val="FFFFFF"/>
                </a:solidFill>
                <a:latin typeface="Times New Roman"/>
                <a:cs typeface="Times New Roman"/>
              </a:rPr>
              <a:t> </a:t>
            </a:r>
            <a:r>
              <a:rPr sz="1550" spc="25" dirty="0">
                <a:solidFill>
                  <a:srgbClr val="FFFFFF"/>
                </a:solidFill>
                <a:latin typeface="Times New Roman"/>
                <a:cs typeface="Times New Roman"/>
              </a:rPr>
              <a:t>The</a:t>
            </a:r>
            <a:r>
              <a:rPr sz="1550" spc="40" dirty="0">
                <a:solidFill>
                  <a:srgbClr val="FFFFFF"/>
                </a:solidFill>
                <a:latin typeface="Times New Roman"/>
                <a:cs typeface="Times New Roman"/>
              </a:rPr>
              <a:t> </a:t>
            </a:r>
            <a:r>
              <a:rPr sz="1550" spc="20" dirty="0">
                <a:solidFill>
                  <a:srgbClr val="FFFFFF"/>
                </a:solidFill>
                <a:latin typeface="Times New Roman"/>
                <a:cs typeface="Times New Roman"/>
              </a:rPr>
              <a:t>ARIMA</a:t>
            </a:r>
            <a:r>
              <a:rPr sz="1550" spc="55" dirty="0">
                <a:solidFill>
                  <a:srgbClr val="FFFFFF"/>
                </a:solidFill>
                <a:latin typeface="Times New Roman"/>
                <a:cs typeface="Times New Roman"/>
              </a:rPr>
              <a:t> </a:t>
            </a:r>
            <a:r>
              <a:rPr sz="1550" spc="15" dirty="0">
                <a:solidFill>
                  <a:srgbClr val="FFFFFF"/>
                </a:solidFill>
                <a:latin typeface="Times New Roman"/>
                <a:cs typeface="Times New Roman"/>
              </a:rPr>
              <a:t>model</a:t>
            </a:r>
            <a:r>
              <a:rPr sz="1550" spc="75" dirty="0">
                <a:solidFill>
                  <a:srgbClr val="FFFFFF"/>
                </a:solidFill>
                <a:latin typeface="Times New Roman"/>
                <a:cs typeface="Times New Roman"/>
              </a:rPr>
              <a:t> </a:t>
            </a:r>
            <a:r>
              <a:rPr sz="1550" spc="20" dirty="0">
                <a:solidFill>
                  <a:srgbClr val="FFFFFF"/>
                </a:solidFill>
                <a:latin typeface="Times New Roman"/>
                <a:cs typeface="Times New Roman"/>
              </a:rPr>
              <a:t>performed</a:t>
            </a:r>
            <a:r>
              <a:rPr sz="1550" spc="25" dirty="0">
                <a:solidFill>
                  <a:srgbClr val="FFFFFF"/>
                </a:solidFill>
                <a:latin typeface="Times New Roman"/>
                <a:cs typeface="Times New Roman"/>
              </a:rPr>
              <a:t> best</a:t>
            </a:r>
            <a:r>
              <a:rPr sz="1550" spc="5" dirty="0">
                <a:solidFill>
                  <a:srgbClr val="FFFFFF"/>
                </a:solidFill>
                <a:latin typeface="Times New Roman"/>
                <a:cs typeface="Times New Roman"/>
              </a:rPr>
              <a:t> </a:t>
            </a:r>
            <a:r>
              <a:rPr sz="1550" spc="10" dirty="0">
                <a:solidFill>
                  <a:srgbClr val="FFFFFF"/>
                </a:solidFill>
                <a:latin typeface="Times New Roman"/>
                <a:cs typeface="Times New Roman"/>
              </a:rPr>
              <a:t>due</a:t>
            </a:r>
            <a:r>
              <a:rPr sz="1550" spc="40" dirty="0">
                <a:solidFill>
                  <a:srgbClr val="FFFFFF"/>
                </a:solidFill>
                <a:latin typeface="Times New Roman"/>
                <a:cs typeface="Times New Roman"/>
              </a:rPr>
              <a:t> </a:t>
            </a:r>
            <a:r>
              <a:rPr sz="1550" spc="15" dirty="0">
                <a:solidFill>
                  <a:srgbClr val="FFFFFF"/>
                </a:solidFill>
                <a:latin typeface="Times New Roman"/>
                <a:cs typeface="Times New Roman"/>
              </a:rPr>
              <a:t>to</a:t>
            </a:r>
            <a:r>
              <a:rPr sz="1550" spc="25" dirty="0">
                <a:solidFill>
                  <a:srgbClr val="FFFFFF"/>
                </a:solidFill>
                <a:latin typeface="Times New Roman"/>
                <a:cs typeface="Times New Roman"/>
              </a:rPr>
              <a:t> </a:t>
            </a:r>
            <a:r>
              <a:rPr sz="1550" spc="15" dirty="0">
                <a:solidFill>
                  <a:srgbClr val="FFFFFF"/>
                </a:solidFill>
                <a:latin typeface="Times New Roman"/>
                <a:cs typeface="Times New Roman"/>
              </a:rPr>
              <a:t>its</a:t>
            </a:r>
            <a:r>
              <a:rPr sz="1550" spc="55" dirty="0">
                <a:solidFill>
                  <a:srgbClr val="FFFFFF"/>
                </a:solidFill>
                <a:latin typeface="Times New Roman"/>
                <a:cs typeface="Times New Roman"/>
              </a:rPr>
              <a:t> </a:t>
            </a:r>
            <a:r>
              <a:rPr sz="1550" spc="15" dirty="0">
                <a:solidFill>
                  <a:srgbClr val="FFFFFF"/>
                </a:solidFill>
                <a:latin typeface="Times New Roman"/>
                <a:cs typeface="Times New Roman"/>
              </a:rPr>
              <a:t>ability</a:t>
            </a:r>
            <a:r>
              <a:rPr sz="1550" spc="25" dirty="0">
                <a:solidFill>
                  <a:srgbClr val="FFFFFF"/>
                </a:solidFill>
                <a:latin typeface="Times New Roman"/>
                <a:cs typeface="Times New Roman"/>
              </a:rPr>
              <a:t> </a:t>
            </a:r>
            <a:r>
              <a:rPr sz="1550" spc="15" dirty="0">
                <a:solidFill>
                  <a:srgbClr val="FFFFFF"/>
                </a:solidFill>
                <a:latin typeface="Times New Roman"/>
                <a:cs typeface="Times New Roman"/>
              </a:rPr>
              <a:t>to </a:t>
            </a:r>
            <a:r>
              <a:rPr sz="1550" spc="-375" dirty="0">
                <a:solidFill>
                  <a:srgbClr val="FFFFFF"/>
                </a:solidFill>
                <a:latin typeface="Times New Roman"/>
                <a:cs typeface="Times New Roman"/>
              </a:rPr>
              <a:t> </a:t>
            </a:r>
            <a:r>
              <a:rPr sz="1550" spc="20" dirty="0">
                <a:solidFill>
                  <a:srgbClr val="FFFFFF"/>
                </a:solidFill>
                <a:latin typeface="Times New Roman"/>
                <a:cs typeface="Times New Roman"/>
              </a:rPr>
              <a:t>capture</a:t>
            </a:r>
            <a:r>
              <a:rPr sz="1550" spc="-35" dirty="0">
                <a:solidFill>
                  <a:srgbClr val="FFFFFF"/>
                </a:solidFill>
                <a:latin typeface="Times New Roman"/>
                <a:cs typeface="Times New Roman"/>
              </a:rPr>
              <a:t> </a:t>
            </a:r>
            <a:r>
              <a:rPr sz="1550" spc="25" dirty="0">
                <a:solidFill>
                  <a:srgbClr val="FFFFFF"/>
                </a:solidFill>
                <a:latin typeface="Times New Roman"/>
                <a:cs typeface="Times New Roman"/>
              </a:rPr>
              <a:t>time</a:t>
            </a:r>
            <a:r>
              <a:rPr sz="1550" spc="40" dirty="0">
                <a:solidFill>
                  <a:srgbClr val="FFFFFF"/>
                </a:solidFill>
                <a:latin typeface="Times New Roman"/>
                <a:cs typeface="Times New Roman"/>
              </a:rPr>
              <a:t> </a:t>
            </a:r>
            <a:r>
              <a:rPr sz="1550" spc="10" dirty="0">
                <a:solidFill>
                  <a:srgbClr val="FFFFFF"/>
                </a:solidFill>
                <a:latin typeface="Times New Roman"/>
                <a:cs typeface="Times New Roman"/>
              </a:rPr>
              <a:t>series</a:t>
            </a:r>
            <a:r>
              <a:rPr sz="1550" spc="55" dirty="0">
                <a:solidFill>
                  <a:srgbClr val="FFFFFF"/>
                </a:solidFill>
                <a:latin typeface="Times New Roman"/>
                <a:cs typeface="Times New Roman"/>
              </a:rPr>
              <a:t> </a:t>
            </a:r>
            <a:r>
              <a:rPr sz="1550" spc="15" dirty="0">
                <a:solidFill>
                  <a:srgbClr val="FFFFFF"/>
                </a:solidFill>
                <a:latin typeface="Times New Roman"/>
                <a:cs typeface="Times New Roman"/>
              </a:rPr>
              <a:t>patterns,</a:t>
            </a:r>
            <a:r>
              <a:rPr sz="1550" spc="50" dirty="0">
                <a:solidFill>
                  <a:srgbClr val="FFFFFF"/>
                </a:solidFill>
                <a:latin typeface="Times New Roman"/>
                <a:cs typeface="Times New Roman"/>
              </a:rPr>
              <a:t> </a:t>
            </a:r>
            <a:r>
              <a:rPr sz="1550" spc="10" dirty="0">
                <a:solidFill>
                  <a:srgbClr val="FFFFFF"/>
                </a:solidFill>
                <a:latin typeface="Times New Roman"/>
                <a:cs typeface="Times New Roman"/>
              </a:rPr>
              <a:t>its</a:t>
            </a:r>
            <a:r>
              <a:rPr sz="1550" spc="-25" dirty="0">
                <a:solidFill>
                  <a:srgbClr val="FFFFFF"/>
                </a:solidFill>
                <a:latin typeface="Times New Roman"/>
                <a:cs typeface="Times New Roman"/>
              </a:rPr>
              <a:t> </a:t>
            </a:r>
            <a:r>
              <a:rPr sz="1550" spc="25" dirty="0">
                <a:solidFill>
                  <a:srgbClr val="FFFFFF"/>
                </a:solidFill>
                <a:latin typeface="Times New Roman"/>
                <a:cs typeface="Times New Roman"/>
              </a:rPr>
              <a:t>well-suited</a:t>
            </a:r>
            <a:r>
              <a:rPr sz="1550" spc="30" dirty="0">
                <a:solidFill>
                  <a:srgbClr val="FFFFFF"/>
                </a:solidFill>
                <a:latin typeface="Times New Roman"/>
                <a:cs typeface="Times New Roman"/>
              </a:rPr>
              <a:t> </a:t>
            </a:r>
            <a:r>
              <a:rPr sz="1550" spc="-5" dirty="0">
                <a:solidFill>
                  <a:srgbClr val="FFFFFF"/>
                </a:solidFill>
                <a:latin typeface="Times New Roman"/>
                <a:cs typeface="Times New Roman"/>
              </a:rPr>
              <a:t>for</a:t>
            </a:r>
            <a:r>
              <a:rPr sz="1550" spc="65" dirty="0">
                <a:solidFill>
                  <a:srgbClr val="FFFFFF"/>
                </a:solidFill>
                <a:latin typeface="Times New Roman"/>
                <a:cs typeface="Times New Roman"/>
              </a:rPr>
              <a:t> </a:t>
            </a:r>
            <a:r>
              <a:rPr sz="1550" spc="10" dirty="0">
                <a:solidFill>
                  <a:srgbClr val="FFFFFF"/>
                </a:solidFill>
                <a:latin typeface="Times New Roman"/>
                <a:cs typeface="Times New Roman"/>
              </a:rPr>
              <a:t>forecasting</a:t>
            </a:r>
            <a:r>
              <a:rPr sz="1550" spc="30" dirty="0">
                <a:solidFill>
                  <a:srgbClr val="FFFFFF"/>
                </a:solidFill>
                <a:latin typeface="Times New Roman"/>
                <a:cs typeface="Times New Roman"/>
              </a:rPr>
              <a:t> </a:t>
            </a:r>
            <a:r>
              <a:rPr sz="1550" spc="20" dirty="0">
                <a:solidFill>
                  <a:srgbClr val="FFFFFF"/>
                </a:solidFill>
                <a:latin typeface="Times New Roman"/>
                <a:cs typeface="Times New Roman"/>
              </a:rPr>
              <a:t>enrollment</a:t>
            </a:r>
            <a:r>
              <a:rPr sz="1550" spc="80" dirty="0">
                <a:solidFill>
                  <a:srgbClr val="FFFFFF"/>
                </a:solidFill>
                <a:latin typeface="Times New Roman"/>
                <a:cs typeface="Times New Roman"/>
              </a:rPr>
              <a:t> </a:t>
            </a:r>
            <a:r>
              <a:rPr sz="1550" spc="10" dirty="0">
                <a:solidFill>
                  <a:srgbClr val="FFFFFF"/>
                </a:solidFill>
                <a:latin typeface="Times New Roman"/>
                <a:cs typeface="Times New Roman"/>
              </a:rPr>
              <a:t>trends.</a:t>
            </a:r>
            <a:endParaRPr sz="1550">
              <a:latin typeface="Times New Roman"/>
              <a:cs typeface="Times New Roman"/>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1034</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Amazon Ember Display Heavy</vt:lpstr>
      <vt:lpstr>Aptos</vt:lpstr>
      <vt:lpstr>Arial</vt:lpstr>
      <vt:lpstr>Arial MT</vt:lpstr>
      <vt:lpstr>Calibri</vt:lpstr>
      <vt:lpstr>Garamond</vt:lpstr>
      <vt:lpstr>Roboto</vt:lpstr>
      <vt:lpstr>Tahoma</vt:lpstr>
      <vt:lpstr>Times New Roman</vt:lpstr>
      <vt:lpstr>Verdana</vt:lpstr>
      <vt:lpstr>Office Theme</vt:lpstr>
      <vt:lpstr>EDU PREDICT TOOL PREDICTING ENROLLMENT TRENDS IN HIGHER EDUCATION IN  THE USA</vt:lpstr>
      <vt:lpstr> Advisor and Mentors</vt:lpstr>
      <vt:lpstr> Team Members</vt:lpstr>
      <vt:lpstr>PowerPoint Presentation</vt:lpstr>
      <vt:lpstr>Introduction &amp; Objectives</vt:lpstr>
      <vt:lpstr>CRISP-DM Phase I</vt:lpstr>
      <vt:lpstr>CRISP-DM Phase II: Data Understanding</vt:lpstr>
      <vt:lpstr>CRISP-DM PHASE 3: DATA PREPARATION</vt:lpstr>
      <vt:lpstr>CRISP-DM PHASE 3: MODELLING</vt:lpstr>
      <vt:lpstr>CRISP-DM Phase V: Evaluation</vt:lpstr>
      <vt:lpstr>What We Learned</vt:lpstr>
      <vt:lpstr>What We Learned</vt:lpstr>
      <vt:lpstr>Future Recommendations</vt:lpstr>
      <vt:lpstr>QR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Mohan Yedla</cp:lastModifiedBy>
  <cp:revision>10</cp:revision>
  <dcterms:created xsi:type="dcterms:W3CDTF">2024-12-12T17:34:58Z</dcterms:created>
  <dcterms:modified xsi:type="dcterms:W3CDTF">2024-12-13T05:30:15Z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2024-12-11T00:00:00Z</vt:filetime>
  </property>
  <property fmtid="{D5CDD505-2E9C-101B-9397-08002B2CF9AE}" pid="3" name="LastSaved">
    <vt:filetime>2024-12-12T00:00:00Z</vt:filetime>
  </property>
</Properties>
</file>