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72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B3850-590E-4203-A228-0B891BB93B60}" type="datetimeFigureOut">
              <a:rPr lang="en-US" smtClean="0"/>
              <a:pPr/>
              <a:t>9/14/2008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D6819-A01D-47EC-9BC9-07F8F76CA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8638A-5B6B-4D11-8DC4-77336216ED4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BB00-E138-487C-B68C-D698866EB639}" type="datetime1">
              <a:rPr lang="en-US" smtClean="0"/>
              <a:pPr/>
              <a:t>9/14/2008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F609-CD78-4108-8C10-735473DA1D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D85A-6FB8-4B1A-A1E7-7FB5A7465A59}" type="datetime1">
              <a:rPr lang="en-US" smtClean="0"/>
              <a:pPr/>
              <a:t>9/14/2008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F609-CD78-4108-8C10-735473DA1D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2776-25AE-4619-8F9C-E1D3C7822761}" type="datetime1">
              <a:rPr lang="en-US" smtClean="0"/>
              <a:pPr/>
              <a:t>9/14/2008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F609-CD78-4108-8C10-735473DA1D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E00F-A65F-43ED-8139-ED2AD8CA8BB7}" type="datetime1">
              <a:rPr lang="en-US" smtClean="0"/>
              <a:pPr/>
              <a:t>9/14/2008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F609-CD78-4108-8C10-735473DA1D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0F6C-5702-4F42-93D5-161BD8C144AE}" type="datetime1">
              <a:rPr lang="en-US" smtClean="0"/>
              <a:pPr/>
              <a:t>9/14/2008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F609-CD78-4108-8C10-735473DA1D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AB8B-9AA5-4440-831B-21267659EDE8}" type="datetime1">
              <a:rPr lang="en-US" smtClean="0"/>
              <a:pPr/>
              <a:t>9/14/2008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F609-CD78-4108-8C10-735473DA1D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2D183-EE1F-4D05-B1F6-EB5781917B0A}" type="datetime1">
              <a:rPr lang="en-US" smtClean="0"/>
              <a:pPr/>
              <a:t>9/14/2008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F609-CD78-4108-8C10-735473DA1D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768D-8743-43FF-A05F-8E7EC4C2A178}" type="datetime1">
              <a:rPr lang="en-US" smtClean="0"/>
              <a:pPr/>
              <a:t>9/14/2008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F609-CD78-4108-8C10-735473DA1D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EE72-3E29-409B-8E15-8487EEC975F3}" type="datetime1">
              <a:rPr lang="en-US" smtClean="0"/>
              <a:pPr/>
              <a:t>9/14/2008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F609-CD78-4108-8C10-735473DA1D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7B9B-0A1F-4286-BAC5-7CEF16754348}" type="datetime1">
              <a:rPr lang="en-US" smtClean="0"/>
              <a:pPr/>
              <a:t>9/14/2008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F609-CD78-4108-8C10-735473DA1D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645-2CD2-4F34-A2B0-CF4DC4CDF4EB}" type="datetime1">
              <a:rPr lang="en-US" smtClean="0"/>
              <a:pPr/>
              <a:t>9/14/2008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F609-CD78-4108-8C10-735473DA1D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61090-5180-4E57-87A3-380587880E62}" type="datetime1">
              <a:rPr lang="en-US" smtClean="0"/>
              <a:pPr/>
              <a:t>9/14/2008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AF609-CD78-4108-8C10-735473DA1D2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 More on Pointers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14</a:t>
            </a:r>
            <a:r>
              <a:rPr lang="en-US" baseline="30000" dirty="0" smtClean="0"/>
              <a:t>th</a:t>
            </a:r>
            <a:r>
              <a:rPr lang="en-US" dirty="0" smtClean="0"/>
              <a:t> September</a:t>
            </a:r>
          </a:p>
          <a:p>
            <a:r>
              <a:rPr lang="en-US" dirty="0" smtClean="0"/>
              <a:t>IIT Kanpur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919C-AFB8-4D4C-A1DC-0BC3546890B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to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Declaration</a:t>
            </a:r>
          </a:p>
          <a:p>
            <a:pPr lvl="1"/>
            <a:r>
              <a:rPr lang="en-US" dirty="0" smtClean="0"/>
              <a:t>Place an additional asterisk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newbalance</a:t>
            </a:r>
            <a:r>
              <a:rPr lang="en-US" dirty="0" smtClean="0"/>
              <a:t> is a pointer to a </a:t>
            </a:r>
            <a:r>
              <a:rPr lang="en-US" dirty="0" smtClean="0"/>
              <a:t>double </a:t>
            </a:r>
            <a:r>
              <a:rPr lang="en-US" dirty="0" smtClean="0"/>
              <a:t>pointer.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6_multiple_indirec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886200"/>
            <a:ext cx="5311205" cy="2667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F609-CD78-4108-8C10-735473DA1D2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2819400"/>
            <a:ext cx="2551019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double **</a:t>
            </a:r>
            <a:r>
              <a:rPr lang="en-US" sz="2000" dirty="0" err="1" smtClean="0"/>
              <a:t>newbalance</a:t>
            </a:r>
            <a:r>
              <a:rPr lang="en-US" sz="2000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to Pointer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{program: </a:t>
            </a:r>
            <a:r>
              <a:rPr lang="en-US" i="1" dirty="0" err="1" smtClean="0"/>
              <a:t>pointers.c</a:t>
            </a:r>
            <a:r>
              <a:rPr lang="en-US" i="1" dirty="0" smtClean="0"/>
              <a:t>}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F609-CD78-4108-8C10-735473DA1D2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4724400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 smtClean="0"/>
              <a:t>#include &lt;</a:t>
            </a:r>
            <a:r>
              <a:rPr lang="en-US" sz="2000" dirty="0" err="1" smtClean="0"/>
              <a:t>stdio.h</a:t>
            </a:r>
            <a:r>
              <a:rPr lang="en-US" sz="2000" dirty="0" smtClean="0"/>
              <a:t>&gt;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main() {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x, *p, **q;</a:t>
            </a:r>
          </a:p>
          <a:p>
            <a:pPr>
              <a:buNone/>
            </a:pPr>
            <a:r>
              <a:rPr lang="en-US" sz="2000" dirty="0" smtClean="0"/>
              <a:t>	x = 10;</a:t>
            </a:r>
          </a:p>
          <a:p>
            <a:pPr>
              <a:buNone/>
            </a:pPr>
            <a:r>
              <a:rPr lang="en-US" sz="2000" dirty="0" smtClean="0"/>
              <a:t>	p = &amp;x;</a:t>
            </a:r>
          </a:p>
          <a:p>
            <a:pPr>
              <a:buNone/>
            </a:pPr>
            <a:r>
              <a:rPr lang="en-US" sz="2000" dirty="0" smtClean="0"/>
              <a:t>	q = &amp;p;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(“%d %d %d\n”, x, *p, **q);</a:t>
            </a:r>
          </a:p>
          <a:p>
            <a:pPr>
              <a:buNone/>
            </a:pPr>
            <a:r>
              <a:rPr lang="en-US" sz="2000" dirty="0" smtClean="0"/>
              <a:t>	return 0;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allocate memory at run time.</a:t>
            </a:r>
          </a:p>
          <a:p>
            <a:r>
              <a:rPr lang="en-US" dirty="0" err="1" smtClean="0"/>
              <a:t>malloc</a:t>
            </a:r>
            <a:r>
              <a:rPr lang="en-US" dirty="0" smtClean="0"/>
              <a:t>(), </a:t>
            </a:r>
            <a:r>
              <a:rPr lang="en-US" dirty="0" err="1" smtClean="0"/>
              <a:t>calloc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both return a void*</a:t>
            </a:r>
          </a:p>
          <a:p>
            <a:pPr lvl="2"/>
            <a:r>
              <a:rPr lang="en-US" dirty="0" smtClean="0"/>
              <a:t>you’ll need to typecast each time.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F609-CD78-4108-8C10-735473DA1D2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3925669"/>
            <a:ext cx="493192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char *p;</a:t>
            </a:r>
          </a:p>
          <a:p>
            <a:pPr>
              <a:buNone/>
            </a:pPr>
            <a:r>
              <a:rPr lang="en-US" dirty="0" smtClean="0"/>
              <a:t>p = (char *)</a:t>
            </a:r>
            <a:r>
              <a:rPr lang="en-US" dirty="0" err="1" smtClean="0"/>
              <a:t>malloc</a:t>
            </a:r>
            <a:r>
              <a:rPr lang="en-US" dirty="0" smtClean="0"/>
              <a:t>(1000); /*get 1000 byte space */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5029200"/>
            <a:ext cx="335239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i</a:t>
            </a:r>
            <a:r>
              <a:rPr lang="en-US" dirty="0" smtClean="0"/>
              <a:t> = (</a:t>
            </a:r>
            <a:r>
              <a:rPr lang="en-US" dirty="0" err="1" smtClean="0"/>
              <a:t>int</a:t>
            </a:r>
            <a:r>
              <a:rPr lang="en-US" dirty="0" smtClean="0"/>
              <a:t> *)</a:t>
            </a:r>
            <a:r>
              <a:rPr lang="en-US" dirty="0" err="1" smtClean="0"/>
              <a:t>malloc</a:t>
            </a:r>
            <a:r>
              <a:rPr lang="en-US" dirty="0" smtClean="0"/>
              <a:t>(1000*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Dynamic Memory Allocation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free memory</a:t>
            </a:r>
          </a:p>
          <a:p>
            <a:r>
              <a:rPr lang="en-US" dirty="0" smtClean="0"/>
              <a:t>free()</a:t>
            </a:r>
          </a:p>
          <a:p>
            <a:pPr lvl="1"/>
            <a:r>
              <a:rPr lang="en-US" dirty="0" smtClean="0"/>
              <a:t>free(</a:t>
            </a:r>
            <a:r>
              <a:rPr lang="en-US" dirty="0" err="1" smtClean="0"/>
              <a:t>ptr</a:t>
            </a:r>
            <a:r>
              <a:rPr lang="en-US" dirty="0" smtClean="0"/>
              <a:t>) frees the space allocated to the pointer 	</a:t>
            </a:r>
            <a:r>
              <a:rPr lang="en-US" dirty="0" err="1" smtClean="0"/>
              <a:t>ptr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F609-CD78-4108-8C10-735473DA1D2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4038600"/>
            <a:ext cx="335239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i</a:t>
            </a:r>
            <a:r>
              <a:rPr lang="en-US" dirty="0" smtClean="0"/>
              <a:t> = (</a:t>
            </a:r>
            <a:r>
              <a:rPr lang="en-US" dirty="0" err="1" smtClean="0"/>
              <a:t>int</a:t>
            </a:r>
            <a:r>
              <a:rPr lang="en-US" dirty="0" smtClean="0"/>
              <a:t> *)</a:t>
            </a:r>
            <a:r>
              <a:rPr lang="en-US" dirty="0" err="1" smtClean="0"/>
              <a:t>malloc</a:t>
            </a:r>
            <a:r>
              <a:rPr lang="en-US" dirty="0" smtClean="0"/>
              <a:t>(1000*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));</a:t>
            </a:r>
          </a:p>
          <a:p>
            <a:pPr>
              <a:buNone/>
            </a:pP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free(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function pointer stores the address of the function.</a:t>
            </a:r>
          </a:p>
          <a:p>
            <a:r>
              <a:rPr lang="en-US" dirty="0" smtClean="0"/>
              <a:t>Function pointers allow:</a:t>
            </a:r>
          </a:p>
          <a:p>
            <a:pPr lvl="1"/>
            <a:r>
              <a:rPr lang="en-US" dirty="0" smtClean="0"/>
              <a:t>call the function using a pointer</a:t>
            </a:r>
          </a:p>
          <a:p>
            <a:pPr lvl="1"/>
            <a:r>
              <a:rPr lang="en-US" dirty="0" smtClean="0"/>
              <a:t>functions to be passed as arguments to other functions</a:t>
            </a:r>
          </a:p>
          <a:p>
            <a:pPr>
              <a:buNone/>
            </a:pPr>
            <a:r>
              <a:rPr lang="en-US" dirty="0" err="1" smtClean="0"/>
              <a:t>return_type</a:t>
            </a:r>
            <a:r>
              <a:rPr lang="en-US" dirty="0" smtClean="0"/>
              <a:t> (*</a:t>
            </a:r>
            <a:r>
              <a:rPr lang="en-US" dirty="0" err="1" smtClean="0"/>
              <a:t>function_name</a:t>
            </a:r>
            <a:r>
              <a:rPr lang="en-US" dirty="0" smtClean="0"/>
              <a:t>)(type arg1, type arg2…) </a:t>
            </a:r>
          </a:p>
          <a:p>
            <a:pPr>
              <a:buNone/>
            </a:pPr>
            <a:r>
              <a:rPr lang="en-US" i="1" dirty="0" smtClean="0"/>
              <a:t>{program: </a:t>
            </a:r>
            <a:r>
              <a:rPr lang="en-US" i="1" dirty="0" err="1" smtClean="0"/>
              <a:t>function_pointer.c</a:t>
            </a:r>
            <a:r>
              <a:rPr lang="en-US" i="1" dirty="0" smtClean="0"/>
              <a:t>}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F609-CD78-4108-8C10-735473DA1D2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Pointers and arrays are tightly coupled.</a:t>
            </a:r>
          </a:p>
          <a:p>
            <a:pPr>
              <a:buNone/>
            </a:pPr>
            <a:r>
              <a:rPr lang="en-US" dirty="0" smtClean="0"/>
              <a:t>char a[] = “Hello World”;</a:t>
            </a:r>
          </a:p>
          <a:p>
            <a:pPr>
              <a:buNone/>
            </a:pPr>
            <a:r>
              <a:rPr lang="en-US" dirty="0" smtClean="0"/>
              <a:t>char *p = &amp;a[0];</a:t>
            </a:r>
            <a:endParaRPr lang="en-US" dirty="0"/>
          </a:p>
        </p:txBody>
      </p:sp>
      <p:pic>
        <p:nvPicPr>
          <p:cNvPr id="4" name="Picture 3" descr="5_pointers_and_array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9000"/>
            <a:ext cx="8531105" cy="179546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 Course, Programming club, Fall 2008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919C-AFB8-4D4C-A1DC-0BC3546890B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Pointers and arrays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of the array is synonymous with the address of the first element of the array.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F609-CD78-4108-8C10-735473DA1D2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3124200"/>
            <a:ext cx="50292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*p;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sample[10];</a:t>
            </a:r>
          </a:p>
          <a:p>
            <a:pPr>
              <a:buNone/>
            </a:pPr>
            <a:r>
              <a:rPr lang="en-US" dirty="0" smtClean="0"/>
              <a:t>p = sample; 	// same as p = &amp;</a:t>
            </a:r>
            <a:r>
              <a:rPr lang="en-US" dirty="0" smtClean="0"/>
              <a:t>sample[0</a:t>
            </a:r>
            <a:r>
              <a:rPr lang="en-US" dirty="0" smtClean="0"/>
              <a:t>];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4309408"/>
            <a:ext cx="5029200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*p;</a:t>
            </a:r>
          </a:p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sample[10];</a:t>
            </a:r>
          </a:p>
          <a:p>
            <a:pPr>
              <a:buNone/>
            </a:pPr>
            <a:r>
              <a:rPr lang="en-US" sz="2000" dirty="0" smtClean="0"/>
              <a:t>p = sample;</a:t>
            </a:r>
          </a:p>
          <a:p>
            <a:pPr>
              <a:buNone/>
            </a:pPr>
            <a:r>
              <a:rPr lang="en-US" sz="2000" dirty="0" smtClean="0"/>
              <a:t>p[5] = 100;	// Both these statements</a:t>
            </a:r>
          </a:p>
          <a:p>
            <a:pPr>
              <a:buNone/>
            </a:pPr>
            <a:r>
              <a:rPr lang="en-US" sz="2000" dirty="0" smtClean="0"/>
              <a:t>*(p+5) = 100;	// do the same thing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Pointers and function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Functions only receive copies of the variables passed to them.</a:t>
            </a:r>
          </a:p>
          <a:p>
            <a:pPr>
              <a:buNone/>
            </a:pPr>
            <a:r>
              <a:rPr lang="en-US" i="1" dirty="0" smtClean="0"/>
              <a:t>{program: swap_attempt_1.c}</a:t>
            </a:r>
          </a:p>
          <a:p>
            <a:r>
              <a:rPr lang="en-US" dirty="0" smtClean="0"/>
              <a:t>A function needs to know the address of a variable if it is to affect the original variable</a:t>
            </a:r>
          </a:p>
          <a:p>
            <a:pPr>
              <a:buNone/>
            </a:pPr>
            <a:r>
              <a:rPr lang="en-US" i="1" dirty="0" smtClean="0"/>
              <a:t>{program: swap_attempt_2.c}</a:t>
            </a:r>
          </a:p>
          <a:p>
            <a:r>
              <a:rPr lang="en-US" dirty="0" smtClean="0"/>
              <a:t>Large items like strings or arrays cannot be passed to functions either.</a:t>
            </a:r>
          </a:p>
          <a:p>
            <a:endParaRPr lang="en-US" dirty="0" smtClean="0"/>
          </a:p>
          <a:p>
            <a:r>
              <a:rPr lang="en-US" dirty="0" smtClean="0"/>
              <a:t>What is passed is the address of “hello world\n” in the memory.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919C-AFB8-4D4C-A1DC-0BC3546890B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0600" y="4648200"/>
            <a:ext cx="23717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printf</a:t>
            </a:r>
            <a:r>
              <a:rPr lang="en-US" dirty="0" smtClean="0"/>
              <a:t>(“hello world\n”);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Passing single dimension arrays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C, you cannot pass the entire data of the array as an argument to a function.</a:t>
            </a:r>
          </a:p>
          <a:p>
            <a:pPr lvl="1"/>
            <a:r>
              <a:rPr lang="en-US" sz="2400" dirty="0" smtClean="0"/>
              <a:t>How to pass array then?</a:t>
            </a:r>
          </a:p>
          <a:p>
            <a:pPr lvl="2"/>
            <a:r>
              <a:rPr lang="en-US" dirty="0" smtClean="0"/>
              <a:t>Pass a pointer to the array.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F609-CD78-4108-8C10-735473DA1D2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05400" y="2133600"/>
            <a:ext cx="3352800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sample[10];</a:t>
            </a:r>
          </a:p>
          <a:p>
            <a:pPr>
              <a:buNone/>
            </a:pPr>
            <a:r>
              <a:rPr lang="en-US" dirty="0" smtClean="0"/>
              <a:t>	func1(sample);</a:t>
            </a:r>
          </a:p>
          <a:p>
            <a:pPr>
              <a:buNone/>
            </a:pPr>
            <a:r>
              <a:rPr lang="en-US" dirty="0" smtClean="0"/>
              <a:t>	…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void func1(</a:t>
            </a:r>
            <a:r>
              <a:rPr lang="en-US" dirty="0" err="1" smtClean="0"/>
              <a:t>int</a:t>
            </a:r>
            <a:r>
              <a:rPr lang="en-US" dirty="0" smtClean="0"/>
              <a:t> *x) {</a:t>
            </a:r>
          </a:p>
          <a:p>
            <a:pPr>
              <a:buNone/>
            </a:pPr>
            <a:r>
              <a:rPr lang="en-US" dirty="0" smtClean="0"/>
              <a:t>	…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void func1(</a:t>
            </a:r>
            <a:r>
              <a:rPr lang="en-US" dirty="0" err="1" smtClean="0"/>
              <a:t>int</a:t>
            </a:r>
            <a:r>
              <a:rPr lang="en-US" dirty="0" smtClean="0"/>
              <a:t> x[10]) {</a:t>
            </a:r>
          </a:p>
          <a:p>
            <a:pPr>
              <a:buNone/>
            </a:pPr>
            <a:r>
              <a:rPr lang="en-US" dirty="0" smtClean="0"/>
              <a:t>	…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void func1(</a:t>
            </a:r>
            <a:r>
              <a:rPr lang="en-US" dirty="0" err="1" smtClean="0"/>
              <a:t>int</a:t>
            </a:r>
            <a:r>
              <a:rPr lang="en-US" dirty="0" smtClean="0"/>
              <a:t> x[]) {</a:t>
            </a:r>
          </a:p>
          <a:p>
            <a:pPr>
              <a:buNone/>
            </a:pPr>
            <a:r>
              <a:rPr lang="en-US" dirty="0" smtClean="0"/>
              <a:t>	…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2-Dimensional Arrays (Array </a:t>
            </a:r>
            <a:r>
              <a:rPr lang="en-US" dirty="0" smtClean="0"/>
              <a:t>of arrays)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Access the point 1, 2 of the array:</a:t>
            </a:r>
            <a:br>
              <a:rPr lang="en-US" dirty="0" smtClean="0"/>
            </a:br>
            <a:r>
              <a:rPr lang="en-US" dirty="0" smtClean="0"/>
              <a:t>d[1][2]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Initialize (without loops):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919C-AFB8-4D4C-A1DC-0BC3546890B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1752600"/>
            <a:ext cx="118763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d[3][2];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3720" y="4648200"/>
            <a:ext cx="3241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d[3][2] = {{1, 2}, {4, 5}, {7, 8}};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2-Dimensional arrays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95400" y="3307080"/>
          <a:ext cx="66294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57350"/>
                <a:gridCol w="1657350"/>
                <a:gridCol w="1657350"/>
                <a:gridCol w="16573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d[0][0]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d[0][1]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d[0][2]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d[0][3]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d[1][0]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d[1][1]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d[1][2]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d[1][3]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d[2][0]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d[2][1]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d[2][2]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d[2][3]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Curved Connector 5"/>
          <p:cNvCxnSpPr/>
          <p:nvPr/>
        </p:nvCxnSpPr>
        <p:spPr>
          <a:xfrm rot="10800000" flipV="1">
            <a:off x="1295400" y="3505200"/>
            <a:ext cx="6629400" cy="381000"/>
          </a:xfrm>
          <a:prstGeom prst="curvedConnector3">
            <a:avLst>
              <a:gd name="adj1" fmla="val 1049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10800000" flipV="1">
            <a:off x="1295400" y="3886199"/>
            <a:ext cx="6629400" cy="381000"/>
          </a:xfrm>
          <a:prstGeom prst="curvedConnector3">
            <a:avLst>
              <a:gd name="adj1" fmla="val 1049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600" y="1752601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Multidimensional array is stored in a row major format.</a:t>
            </a:r>
          </a:p>
          <a:p>
            <a:r>
              <a:rPr lang="en-US" sz="2400" dirty="0" smtClean="0"/>
              <a:t>A two dimensional case:</a:t>
            </a:r>
          </a:p>
          <a:p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 next memory element to d[0][3] is d[1][0]</a:t>
            </a:r>
            <a:endParaRPr lang="en-U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19837" y="5029200"/>
            <a:ext cx="7685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about memory addresses sequence of a three dimensional array?</a:t>
            </a:r>
          </a:p>
          <a:p>
            <a:r>
              <a:rPr lang="en-US" sz="2400" dirty="0" smtClean="0">
                <a:sym typeface="Wingdings" pitchFamily="2" charset="2"/>
              </a:rPr>
              <a:t> next memory element to t[0][0][0] is t[0][0][1]</a:t>
            </a:r>
            <a:endParaRPr lang="en-US" sz="24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919C-AFB8-4D4C-A1DC-0BC3546890B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</a:p>
          <a:p>
            <a:pPr>
              <a:buNone/>
            </a:pPr>
            <a:r>
              <a:rPr lang="en-US" dirty="0" smtClean="0"/>
              <a:t>type </a:t>
            </a:r>
            <a:r>
              <a:rPr lang="en-US" dirty="0" err="1" smtClean="0"/>
              <a:t>array_name</a:t>
            </a:r>
            <a:r>
              <a:rPr lang="en-US" dirty="0" smtClean="0"/>
              <a:t>[size1][size2]…[</a:t>
            </a:r>
            <a:r>
              <a:rPr lang="en-US" dirty="0" err="1" smtClean="0"/>
              <a:t>sizeN</a:t>
            </a:r>
            <a:r>
              <a:rPr lang="en-US" dirty="0" smtClean="0"/>
              <a:t>];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 smtClean="0"/>
              <a:t>e.g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size of array = 3 x 6 x 4 x 8 x 4 bytes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F609-CD78-4108-8C10-735473DA1D2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0600" y="4038600"/>
            <a:ext cx="2193549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a[3][6][4][8];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Declares an array of </a:t>
            </a:r>
            <a:r>
              <a:rPr lang="en-US" dirty="0" err="1" smtClean="0"/>
              <a:t>int</a:t>
            </a:r>
            <a:r>
              <a:rPr lang="en-US" dirty="0" smtClean="0"/>
              <a:t> pointers. Array has 10 pointers.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Assign address to a pointer in array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To find the value of </a:t>
            </a:r>
            <a:r>
              <a:rPr lang="en-US" dirty="0" err="1" smtClean="0"/>
              <a:t>var</a:t>
            </a:r>
            <a:r>
              <a:rPr lang="en-US" dirty="0" smtClean="0"/>
              <a:t>,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F609-CD78-4108-8C10-735473DA1D2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5457" y="1752600"/>
            <a:ext cx="1245084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int</a:t>
            </a:r>
            <a:r>
              <a:rPr lang="en-US" sz="2000" dirty="0" smtClean="0"/>
              <a:t> *x[10];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4431268"/>
            <a:ext cx="1394356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x[2] = &amp;</a:t>
            </a:r>
            <a:r>
              <a:rPr lang="en-US" sz="2000" dirty="0" err="1" smtClean="0"/>
              <a:t>var</a:t>
            </a:r>
            <a:r>
              <a:rPr lang="en-US" sz="2000" dirty="0" smtClean="0"/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5562600"/>
            <a:ext cx="1360501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=*x[2];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724</Words>
  <Application>Microsoft Office PowerPoint</Application>
  <PresentationFormat>On-screen Show (4:3)</PresentationFormat>
  <Paragraphs>170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6. More on Pointers</vt:lpstr>
      <vt:lpstr>Pointers and arrays</vt:lpstr>
      <vt:lpstr>Pointers and arrays contd..</vt:lpstr>
      <vt:lpstr>Pointers and function arguments</vt:lpstr>
      <vt:lpstr>Passing single dimension arrays to functions</vt:lpstr>
      <vt:lpstr>2-Dimensional Arrays (Array of arrays)</vt:lpstr>
      <vt:lpstr>More about 2-Dimensional arrays</vt:lpstr>
      <vt:lpstr>Multidimensional Arrays</vt:lpstr>
      <vt:lpstr>Arrays of Pointers</vt:lpstr>
      <vt:lpstr>Pointer to Pointer</vt:lpstr>
      <vt:lpstr>Pointer to Pointer contd..</vt:lpstr>
      <vt:lpstr>Dynamic Memory Allocation</vt:lpstr>
      <vt:lpstr>Dynamic Memory Allocation contd..</vt:lpstr>
      <vt:lpstr>Pointers to functions</vt:lpstr>
    </vt:vector>
  </TitlesOfParts>
  <Company>IIT Kanpur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 More on Pointers</dc:title>
  <dc:creator>Nitin Munjal</dc:creator>
  <cp:lastModifiedBy>Nitin Munjsl</cp:lastModifiedBy>
  <cp:revision>25</cp:revision>
  <dcterms:created xsi:type="dcterms:W3CDTF">2008-09-14T10:53:48Z</dcterms:created>
  <dcterms:modified xsi:type="dcterms:W3CDTF">2008-09-14T13:44:43Z</dcterms:modified>
</cp:coreProperties>
</file>