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86A87-36B5-411B-97B6-3FF1ECE68C16}" type="datetimeFigureOut">
              <a:rPr lang="en-US" smtClean="0"/>
              <a:pPr/>
              <a:t>9/20/2008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E0C34-6D72-40CC-BB9E-D5F0F4362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09AB-BE6C-4F13-8FE3-4080D2B53AE6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9B3-9640-4A70-8DF6-C6C6E394863A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D90-CC25-415C-A5AE-2D4AC0306693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4811-9281-4DAA-A40B-31F5ED0983D0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1384-209D-4FA6-A175-1FFF50503B23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D9D-B8A3-4E08-8007-14AA8C394010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E294-1466-476D-AA53-B914B06D7A1B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2B8C-0FB7-46A1-840C-BC833CACD7BB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6CAE-8E4B-45F1-B2EE-B8D690BA2B51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2D79-93AA-4EA0-8649-BD6F433E2850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01D-7510-45F3-BA72-A8373DE216EB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3B2EB-8AEB-47D1-A7E1-C0F4DC1960B9}" type="datetime1">
              <a:rPr lang="en-US" smtClean="0"/>
              <a:pPr/>
              <a:t>9/20/2008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83C8-628A-47D2-B2CB-2EBF1D3D45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smtClean="0"/>
              <a:t>Pointers, Dynamic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September</a:t>
            </a:r>
          </a:p>
          <a:p>
            <a:r>
              <a:rPr lang="en-US" dirty="0" smtClean="0"/>
              <a:t>IIT Kanpur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Pointer to Pointer</a:t>
            </a:r>
          </a:p>
          <a:p>
            <a:r>
              <a:rPr lang="en-US" dirty="0" smtClean="0"/>
              <a:t>Dynamic Memory Allocation</a:t>
            </a:r>
          </a:p>
          <a:p>
            <a:r>
              <a:rPr lang="en-US" dirty="0" smtClean="0"/>
              <a:t>Pointer to functions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83C8-628A-47D2-B2CB-2EBF1D3D4536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3352800"/>
            <a:ext cx="777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Place an additional asterisk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newbalance</a:t>
            </a:r>
            <a:r>
              <a:rPr lang="en-US" dirty="0" smtClean="0"/>
              <a:t> is a pointer to a float pointer.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6_multiple_indir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86200"/>
            <a:ext cx="5311205" cy="2667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819400"/>
            <a:ext cx="255101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double **</a:t>
            </a:r>
            <a:r>
              <a:rPr lang="en-US" sz="2000" dirty="0" err="1" smtClean="0"/>
              <a:t>newbalance</a:t>
            </a:r>
            <a:r>
              <a:rPr lang="en-US" sz="20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Pointer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{program: </a:t>
            </a:r>
            <a:r>
              <a:rPr lang="en-US" i="1" dirty="0" err="1" smtClean="0"/>
              <a:t>pointers.c</a:t>
            </a:r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472440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x, *p, **q;</a:t>
            </a:r>
          </a:p>
          <a:p>
            <a:pPr>
              <a:buNone/>
            </a:pPr>
            <a:r>
              <a:rPr lang="en-US" sz="2000" dirty="0" smtClean="0"/>
              <a:t>	x = 10;</a:t>
            </a:r>
          </a:p>
          <a:p>
            <a:pPr>
              <a:buNone/>
            </a:pPr>
            <a:r>
              <a:rPr lang="en-US" sz="2000" dirty="0" smtClean="0"/>
              <a:t>	p = &amp;x;</a:t>
            </a:r>
          </a:p>
          <a:p>
            <a:pPr>
              <a:buNone/>
            </a:pPr>
            <a:r>
              <a:rPr lang="en-US" sz="2000" dirty="0" smtClean="0"/>
              <a:t>	q = &amp;p;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(“%d %d %d\n”, x, *p, **q);</a:t>
            </a:r>
          </a:p>
          <a:p>
            <a:pPr>
              <a:buNone/>
            </a:pPr>
            <a:r>
              <a:rPr lang="en-US" sz="2000" dirty="0" smtClean="0"/>
              <a:t>	return 0;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allocate memory at run time.</a:t>
            </a:r>
          </a:p>
          <a:p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both return a void*</a:t>
            </a:r>
          </a:p>
          <a:p>
            <a:pPr lvl="2"/>
            <a:r>
              <a:rPr lang="en-US" dirty="0" smtClean="0"/>
              <a:t>you’ll need to typecast each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925669"/>
            <a:ext cx="49319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char *p;</a:t>
            </a:r>
          </a:p>
          <a:p>
            <a:pPr>
              <a:buNone/>
            </a:pPr>
            <a:r>
              <a:rPr lang="en-US" dirty="0" smtClean="0"/>
              <a:t>p = (char *)</a:t>
            </a:r>
            <a:r>
              <a:rPr lang="en-US" dirty="0" err="1" smtClean="0"/>
              <a:t>malloc</a:t>
            </a:r>
            <a:r>
              <a:rPr lang="en-US" dirty="0" smtClean="0"/>
              <a:t>(1000); /*get 1000 byte space */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029200"/>
            <a:ext cx="335239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 *)</a:t>
            </a:r>
            <a:r>
              <a:rPr lang="en-US" dirty="0" err="1" smtClean="0"/>
              <a:t>malloc</a:t>
            </a:r>
            <a:r>
              <a:rPr lang="en-US" dirty="0" smtClean="0"/>
              <a:t>(1000*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Memory Allocation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free memory</a:t>
            </a:r>
          </a:p>
          <a:p>
            <a:r>
              <a:rPr lang="en-US" dirty="0" smtClean="0"/>
              <a:t>free()</a:t>
            </a:r>
          </a:p>
          <a:p>
            <a:pPr lvl="1"/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 frees the space allocated to the pointer 	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4038600"/>
            <a:ext cx="335239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 *)</a:t>
            </a:r>
            <a:r>
              <a:rPr lang="en-US" dirty="0" err="1" smtClean="0"/>
              <a:t>malloc</a:t>
            </a:r>
            <a:r>
              <a:rPr lang="en-US" dirty="0" smtClean="0"/>
              <a:t>(1000*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free(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function pointer stores the address of the function.</a:t>
            </a:r>
          </a:p>
          <a:p>
            <a:r>
              <a:rPr lang="en-US" dirty="0" smtClean="0"/>
              <a:t>Function pointers allow:</a:t>
            </a:r>
          </a:p>
          <a:p>
            <a:pPr lvl="1"/>
            <a:r>
              <a:rPr lang="en-US" dirty="0" smtClean="0"/>
              <a:t>call the function using a pointer</a:t>
            </a:r>
          </a:p>
          <a:p>
            <a:pPr lvl="1"/>
            <a:r>
              <a:rPr lang="en-US" dirty="0" smtClean="0"/>
              <a:t>functions to be passed as arguments to other functions</a:t>
            </a:r>
          </a:p>
          <a:p>
            <a:pPr>
              <a:buNone/>
            </a:pPr>
            <a:r>
              <a:rPr lang="en-US" dirty="0" err="1" smtClean="0"/>
              <a:t>return_type</a:t>
            </a:r>
            <a:r>
              <a:rPr lang="en-US" dirty="0" smtClean="0"/>
              <a:t> (*</a:t>
            </a:r>
            <a:r>
              <a:rPr lang="en-US" dirty="0" err="1" smtClean="0"/>
              <a:t>function_name</a:t>
            </a:r>
            <a:r>
              <a:rPr lang="en-US" dirty="0" smtClean="0"/>
              <a:t>)(type arg1, type arg2…) </a:t>
            </a:r>
          </a:p>
          <a:p>
            <a:pPr>
              <a:buNone/>
            </a:pPr>
            <a:r>
              <a:rPr lang="en-US" i="1" dirty="0" smtClean="0"/>
              <a:t>{program: </a:t>
            </a:r>
            <a:r>
              <a:rPr lang="en-US" i="1" dirty="0" err="1" smtClean="0"/>
              <a:t>function_pointer.c</a:t>
            </a:r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F609-CD78-4108-8C10-735473DA1D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260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7. Pointers, Dynamic Memory</vt:lpstr>
      <vt:lpstr>Agenda</vt:lpstr>
      <vt:lpstr>Pointer to Pointer</vt:lpstr>
      <vt:lpstr>Pointer to Pointer contd..</vt:lpstr>
      <vt:lpstr>Dynamic Memory Allocation</vt:lpstr>
      <vt:lpstr>Dynamic Memory Allocation contd..</vt:lpstr>
      <vt:lpstr>Pointers to functions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Dynamic Memory,</dc:title>
  <dc:creator>Nitin Munjal</dc:creator>
  <cp:lastModifiedBy>Nitin Munjsl</cp:lastModifiedBy>
  <cp:revision>92</cp:revision>
  <dcterms:created xsi:type="dcterms:W3CDTF">2008-09-20T05:26:49Z</dcterms:created>
  <dcterms:modified xsi:type="dcterms:W3CDTF">2008-09-20T15:23:20Z</dcterms:modified>
</cp:coreProperties>
</file>