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9" r:id="rId4"/>
    <p:sldId id="260" r:id="rId5"/>
    <p:sldId id="261" r:id="rId6"/>
    <p:sldId id="266" r:id="rId7"/>
    <p:sldId id="267" r:id="rId8"/>
    <p:sldId id="258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3876-737E-4AFE-8778-F5C0D27A2C12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2A05-9FB8-4302-8F05-7E0888C57B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9469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3876-737E-4AFE-8778-F5C0D27A2C12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2A05-9FB8-4302-8F05-7E0888C57B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655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3876-737E-4AFE-8778-F5C0D27A2C12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2A05-9FB8-4302-8F05-7E0888C57B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912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3876-737E-4AFE-8778-F5C0D27A2C12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2A05-9FB8-4302-8F05-7E0888C57B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156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3876-737E-4AFE-8778-F5C0D27A2C12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2A05-9FB8-4302-8F05-7E0888C57B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7289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3876-737E-4AFE-8778-F5C0D27A2C12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2A05-9FB8-4302-8F05-7E0888C57B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98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3876-737E-4AFE-8778-F5C0D27A2C12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2A05-9FB8-4302-8F05-7E0888C57B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99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3876-737E-4AFE-8778-F5C0D27A2C12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2A05-9FB8-4302-8F05-7E0888C57B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694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3876-737E-4AFE-8778-F5C0D27A2C12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2A05-9FB8-4302-8F05-7E0888C57B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744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6D3876-737E-4AFE-8778-F5C0D27A2C12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392A05-9FB8-4302-8F05-7E0888C57B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289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3876-737E-4AFE-8778-F5C0D27A2C12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2A05-9FB8-4302-8F05-7E0888C57B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067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6D3876-737E-4AFE-8778-F5C0D27A2C12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392A05-9FB8-4302-8F05-7E0888C57B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8576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g-BG" dirty="0" smtClean="0"/>
              <a:t>Разработка на </a:t>
            </a:r>
            <a:r>
              <a:rPr lang="en-US" dirty="0" err="1" smtClean="0"/>
              <a:t>Pathtracer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bg-BG" dirty="0" smtClean="0"/>
              <a:t>В. Чижов 45131, Л. Ненков 44944, В. Симеонов 44984</a:t>
            </a:r>
          </a:p>
          <a:p>
            <a:pPr algn="ctr"/>
            <a:r>
              <a:rPr lang="bg-BG" dirty="0" smtClean="0"/>
              <a:t>Ръководител: доц. Димитър биров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668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280" y="2425080"/>
            <a:ext cx="2864668" cy="2864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6869" y="2425080"/>
            <a:ext cx="2864668" cy="286466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56458" y="2422048"/>
            <a:ext cx="2867700" cy="286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402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Модули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Математическа библиотека </a:t>
            </a:r>
            <a:r>
              <a:rPr lang="bg-BG" dirty="0" smtClean="0"/>
              <a:t>BasicMath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threads_distribution – разпределение на нишките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scene_parse</a:t>
            </a:r>
            <a:r>
              <a:rPr lang="en-US" dirty="0" smtClean="0"/>
              <a:t>r</a:t>
            </a:r>
            <a:r>
              <a:rPr lang="bg-BG" dirty="0" smtClean="0"/>
              <a:t> – </a:t>
            </a:r>
            <a:r>
              <a:rPr lang="bg-BG" dirty="0"/>
              <a:t>лексикографски </a:t>
            </a:r>
            <a:r>
              <a:rPr lang="bg-BG" dirty="0" smtClean="0"/>
              <a:t>анализ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scene_loader - </a:t>
            </a:r>
            <a:r>
              <a:rPr lang="bg-BG" dirty="0"/>
              <a:t>зареждане на ресурсите от диска и създаване на обектите представляващи данните, които програмата използва</a:t>
            </a:r>
            <a:r>
              <a:rPr lang="bg-BG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high_precision_timer - </a:t>
            </a:r>
            <a:r>
              <a:rPr lang="bg-BG" dirty="0"/>
              <a:t>високо производително измерване на времето за </a:t>
            </a:r>
            <a:r>
              <a:rPr lang="bg-BG" dirty="0" smtClean="0"/>
              <a:t>изпълнение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Raytr_Core - </a:t>
            </a:r>
            <a:r>
              <a:rPr lang="bg-BG" dirty="0"/>
              <a:t>главния модул за </a:t>
            </a:r>
            <a:r>
              <a:rPr lang="bg-BG" dirty="0" smtClean="0"/>
              <a:t>програмата, подмодули: </a:t>
            </a:r>
            <a:r>
              <a:rPr lang="en-US" dirty="0" smtClean="0"/>
              <a:t>ray, texture, object, material, scene, filter, </a:t>
            </a:r>
            <a:r>
              <a:rPr lang="en-US" dirty="0" err="1" smtClean="0"/>
              <a:t>intensity_array</a:t>
            </a:r>
            <a:endParaRPr lang="en-US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195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922" y="2568076"/>
            <a:ext cx="10058400" cy="1450757"/>
          </a:xfrm>
        </p:spPr>
        <p:txBody>
          <a:bodyPr/>
          <a:lstStyle/>
          <a:p>
            <a:pPr algn="ctr"/>
            <a:r>
              <a:rPr lang="bg-BG" dirty="0" smtClean="0"/>
              <a:t>Благодаря за вниманието!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83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Увод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Pathtracer</a:t>
            </a:r>
            <a:r>
              <a:rPr lang="en-US" dirty="0" smtClean="0"/>
              <a:t> – </a:t>
            </a:r>
            <a:r>
              <a:rPr lang="bg-BG" dirty="0" smtClean="0"/>
              <a:t>софтуер за генериране на фотореалистични изображения по геометрични данни и набор от опции, базиран на Монте Карло методи. Алготиръма е описан формално в труда на </a:t>
            </a:r>
            <a:r>
              <a:rPr lang="en-US" dirty="0" smtClean="0"/>
              <a:t>James </a:t>
            </a:r>
            <a:r>
              <a:rPr lang="en-US" dirty="0" err="1" smtClean="0"/>
              <a:t>Kajiya</a:t>
            </a:r>
            <a:r>
              <a:rPr lang="en-US" dirty="0" smtClean="0"/>
              <a:t> – The </a:t>
            </a:r>
            <a:r>
              <a:rPr lang="en-US" dirty="0"/>
              <a:t>R</a:t>
            </a:r>
            <a:r>
              <a:rPr lang="en-US" dirty="0" smtClean="0"/>
              <a:t>endering Equation – 1986</a:t>
            </a:r>
            <a:r>
              <a:rPr lang="bg-BG" dirty="0" smtClean="0"/>
              <a:t>г.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Сфера на прилагане -  архитектура, филмови ефекти, компютърни игри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Цели на прокета – да се изготвят софтуерни изисквания, дизайн и анализ и реализация за дадения проект. Крайният подукт трябва да спазва софтуерните изисквания, като структурата и дизайна трябва да са тези от документацията.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Резултати – обектно-ориентиран софтуер с висока степен на модуларност и възможност за паралелизация.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44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Изисквания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Реализируемост на задачата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Анализ на изискванията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Спецификации на изискванията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Нефункционални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dirty="0"/>
              <a:t>В</a:t>
            </a:r>
            <a:r>
              <a:rPr lang="bg-BG" dirty="0" smtClean="0"/>
              <a:t>реме за работа </a:t>
            </a:r>
            <a:r>
              <a:rPr lang="en-US" dirty="0"/>
              <a:t>O(w * h* n * log(k</a:t>
            </a:r>
            <a:r>
              <a:rPr lang="en-US" dirty="0" smtClean="0"/>
              <a:t>))</a:t>
            </a:r>
            <a:endParaRPr lang="bg-BG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bg-BG" dirty="0"/>
              <a:t>С</a:t>
            </a:r>
            <a:r>
              <a:rPr lang="bg-BG" dirty="0" smtClean="0"/>
              <a:t>ходимост </a:t>
            </a:r>
            <a:r>
              <a:rPr lang="en-US" dirty="0"/>
              <a:t>O(√</a:t>
            </a:r>
            <a:r>
              <a:rPr lang="en-US" dirty="0" smtClean="0"/>
              <a:t>n)</a:t>
            </a:r>
            <a:endParaRPr lang="bg-BG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bg-BG" dirty="0"/>
              <a:t>П</a:t>
            </a:r>
            <a:r>
              <a:rPr lang="bg-BG" dirty="0" smtClean="0"/>
              <a:t>амет </a:t>
            </a:r>
            <a:r>
              <a:rPr lang="en-US" dirty="0"/>
              <a:t>O(w * h * n</a:t>
            </a:r>
            <a:r>
              <a:rPr lang="en-US" dirty="0" smtClean="0"/>
              <a:t>)</a:t>
            </a:r>
            <a:endParaRPr lang="bg-BG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bg-BG" dirty="0" smtClean="0"/>
              <a:t>Интерфейс – </a:t>
            </a:r>
            <a:r>
              <a:rPr lang="en-US" dirty="0" smtClean="0"/>
              <a:t>PLY,</a:t>
            </a:r>
            <a:r>
              <a:rPr lang="bg-BG" dirty="0" smtClean="0"/>
              <a:t> </a:t>
            </a:r>
            <a:r>
              <a:rPr lang="en-US" dirty="0" smtClean="0"/>
              <a:t>PNG, scene format</a:t>
            </a:r>
            <a:endParaRPr lang="bg-BG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bg-BG" dirty="0" smtClean="0"/>
              <a:t>Мултиплатформеност – </a:t>
            </a:r>
            <a:r>
              <a:rPr lang="en-US" dirty="0" smtClean="0"/>
              <a:t>C++, OpenGL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dirty="0" smtClean="0"/>
              <a:t>Критерии за качество – матерматическа верификация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dirty="0" smtClean="0"/>
              <a:t>Критерри за качество – тестови сцени – недиректно осветление, бързодействие, сходимост, ускоряващи структури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dirty="0" smtClean="0"/>
              <a:t>Паралелизируемост – на много ядра и в клъстер</a:t>
            </a:r>
          </a:p>
          <a:p>
            <a:pPr lvl="2">
              <a:buFont typeface="Arial" panose="020B0604020202020204" pitchFamily="34" charset="0"/>
              <a:buChar char="•"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xmlns="" val="280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Изисквания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Спецификации на изискванията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Функционални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dirty="0"/>
              <a:t>Неотместеност и състоятелност на </a:t>
            </a:r>
            <a:r>
              <a:rPr lang="bg-BG" dirty="0" smtClean="0"/>
              <a:t>метода - </a:t>
            </a:r>
            <a:r>
              <a:rPr lang="bg-BG" dirty="0"/>
              <a:t>гарантират сходимостта на метода и паралелизируемостта</a:t>
            </a:r>
            <a:r>
              <a:rPr lang="bg-BG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dirty="0" smtClean="0"/>
              <a:t>Бързодействие – </a:t>
            </a:r>
            <a:r>
              <a:rPr lang="en-US" dirty="0" err="1" smtClean="0"/>
              <a:t>pathtracing</a:t>
            </a:r>
            <a:r>
              <a:rPr lang="en-US" dirty="0" smtClean="0"/>
              <a:t>, importance sampling, next event estimation, solid angle sampling, cosine weighted sampling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dirty="0" smtClean="0"/>
              <a:t>Изглаждане на картината – стратификация на домейна на работната област – </a:t>
            </a:r>
            <a:r>
              <a:rPr lang="en-US" dirty="0" smtClean="0"/>
              <a:t>jittered samples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dirty="0" smtClean="0"/>
              <a:t>Наличие на библиотека за работа с нишки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dirty="0" smtClean="0"/>
              <a:t>Работа с триъгълни мрежи – ускоряваща структура - осмично дърво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dirty="0" smtClean="0"/>
              <a:t>Реализъм на картината - материални светлинни източници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dirty="0" smtClean="0"/>
              <a:t>За „лоши“ случаи – филтри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dirty="0" smtClean="0"/>
              <a:t>Имплементация на осмичното дърво – най-бързи алгоритми за пресичане на лъч с триъгълник, и триъгълник с правоъгълен паралелепипед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dirty="0" smtClean="0"/>
              <a:t>Ограничения за входа – триъгълни мрежи - </a:t>
            </a:r>
            <a:r>
              <a:rPr lang="en-US" dirty="0" smtClean="0"/>
              <a:t>PLY, </a:t>
            </a:r>
            <a:r>
              <a:rPr lang="bg-BG" dirty="0" smtClean="0"/>
              <a:t>изображения - </a:t>
            </a:r>
            <a:r>
              <a:rPr lang="en-US" dirty="0" smtClean="0"/>
              <a:t>PNG, </a:t>
            </a:r>
            <a:r>
              <a:rPr lang="bg-BG" dirty="0" smtClean="0"/>
              <a:t>дефиниция на структурата на сценовия файл (скриптов език)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dirty="0" smtClean="0"/>
              <a:t>Изход – работния прозорец, запис на резултата в </a:t>
            </a:r>
            <a:r>
              <a:rPr lang="en-US" dirty="0" smtClean="0"/>
              <a:t>PNG </a:t>
            </a:r>
            <a:r>
              <a:rPr lang="bg-BG" dirty="0" smtClean="0"/>
              <a:t>формат</a:t>
            </a:r>
          </a:p>
          <a:p>
            <a:pPr lvl="2">
              <a:buFont typeface="Arial" panose="020B0604020202020204" pitchFamily="34" charset="0"/>
              <a:buChar char="•"/>
            </a:pPr>
            <a:endParaRPr lang="bg-BG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bg-BG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xmlns="" val="17957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Изисквания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Сценарии за използване на софтуера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Възможни грешки – синтактични, неразрешени зависимости, повредени/липсващи данни на диска, прекалено сложна сцена и прекалено слаб хардуер – преждевременно прекратяване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Други опции – </a:t>
            </a:r>
            <a:r>
              <a:rPr lang="en-US" dirty="0" smtClean="0"/>
              <a:t>Esc</a:t>
            </a:r>
            <a:r>
              <a:rPr lang="en-US" dirty="0"/>
              <a:t> </a:t>
            </a:r>
            <a:r>
              <a:rPr lang="bg-BG" dirty="0" smtClean="0"/>
              <a:t>и</a:t>
            </a:r>
            <a:r>
              <a:rPr lang="en-US" dirty="0" smtClean="0"/>
              <a:t> Space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xmlns="" val="1961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5329399" cy="1450757"/>
          </a:xfrm>
        </p:spPr>
        <p:txBody>
          <a:bodyPr/>
          <a:lstStyle/>
          <a:p>
            <a:r>
              <a:rPr lang="bg-BG" dirty="0" smtClean="0"/>
              <a:t>Дизайн и Анализ</a:t>
            </a:r>
            <a:endParaRPr lang="en-US" dirty="0"/>
          </a:p>
        </p:txBody>
      </p:sp>
      <p:pic>
        <p:nvPicPr>
          <p:cNvPr id="4" name="Content Placeholder 3" descr="fina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3307" y="92333"/>
            <a:ext cx="3709221" cy="6170444"/>
          </a:xfrm>
        </p:spPr>
      </p:pic>
      <p:sp>
        <p:nvSpPr>
          <p:cNvPr id="5" name="TextBox 4"/>
          <p:cNvSpPr txBox="1"/>
          <p:nvPr/>
        </p:nvSpPr>
        <p:spPr>
          <a:xfrm>
            <a:off x="5857336" y="3717985"/>
            <a:ext cx="1966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</a:t>
            </a:r>
            <a:r>
              <a:rPr lang="bg-BG" dirty="0" smtClean="0"/>
              <a:t>диаграма </a:t>
            </a:r>
          </a:p>
          <a:p>
            <a:r>
              <a:rPr lang="bg-BG" dirty="0" smtClean="0"/>
              <a:t>на </a:t>
            </a:r>
            <a:r>
              <a:rPr lang="en-US" dirty="0" smtClean="0"/>
              <a:t>Main </a:t>
            </a:r>
            <a:r>
              <a:rPr lang="bg-BG" dirty="0" smtClean="0"/>
              <a:t>процеса на програмата</a:t>
            </a:r>
          </a:p>
          <a:p>
            <a:r>
              <a:rPr lang="bg-BG" dirty="0" smtClean="0"/>
              <a:t>(</a:t>
            </a:r>
            <a:r>
              <a:rPr lang="en-US" dirty="0" smtClean="0"/>
              <a:t>Data-Flow)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Дизайн и Анализ</a:t>
            </a:r>
            <a:endParaRPr lang="en-US" dirty="0"/>
          </a:p>
        </p:txBody>
      </p:sp>
      <p:pic>
        <p:nvPicPr>
          <p:cNvPr id="4" name="Content Placeholder 3" descr="objectClas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2996" y="353931"/>
            <a:ext cx="5822831" cy="5437420"/>
          </a:xfrm>
        </p:spPr>
      </p:pic>
      <p:sp>
        <p:nvSpPr>
          <p:cNvPr id="5" name="TextBox 4"/>
          <p:cNvSpPr txBox="1"/>
          <p:nvPr/>
        </p:nvSpPr>
        <p:spPr>
          <a:xfrm>
            <a:off x="3752491" y="3942272"/>
            <a:ext cx="2053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bg-BG" dirty="0" smtClean="0"/>
              <a:t>диаграма на основните класове в програмата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Език: </a:t>
            </a:r>
            <a:r>
              <a:rPr lang="en-US" dirty="0" smtClean="0"/>
              <a:t>C++</a:t>
            </a:r>
            <a:r>
              <a:rPr lang="bg-BG" dirty="0" smtClean="0"/>
              <a:t>, бързодействие, установена и изпробвана библиотека, работа с нишки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Среда за разработка: </a:t>
            </a:r>
            <a:r>
              <a:rPr lang="en-US" dirty="0" smtClean="0"/>
              <a:t>MS Visual Studio 2015 </a:t>
            </a:r>
            <a:r>
              <a:rPr lang="bg-BG" dirty="0" smtClean="0"/>
              <a:t>– безплатна, удобна, поддържа </a:t>
            </a:r>
            <a:r>
              <a:rPr lang="en-US" dirty="0" smtClean="0"/>
              <a:t>C++ 11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Third-party: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Tigr</a:t>
            </a:r>
            <a:r>
              <a:rPr lang="bg-BG" dirty="0" smtClean="0"/>
              <a:t> – библиотека с базови графични операции</a:t>
            </a:r>
            <a:r>
              <a:rPr lang="en-US" dirty="0" smtClean="0"/>
              <a:t> – </a:t>
            </a:r>
            <a:r>
              <a:rPr lang="bg-BG" dirty="0" smtClean="0"/>
              <a:t>безплатна, минимална, мултиплатформена(</a:t>
            </a:r>
            <a:r>
              <a:rPr lang="en-US" dirty="0" smtClean="0"/>
              <a:t>OpenGL)</a:t>
            </a:r>
            <a:r>
              <a:rPr lang="bg-BG" dirty="0" smtClean="0"/>
              <a:t>, с отворен код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PLY – </a:t>
            </a:r>
            <a:r>
              <a:rPr lang="bg-BG" dirty="0" smtClean="0"/>
              <a:t>станфордски формат за триъгълни мрежи – установен, всеки друг формат се конвертира до него, множество тестови модели за свободно ползване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Математическа верификация на методите – научни трудове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J. </a:t>
            </a:r>
            <a:r>
              <a:rPr lang="en-US" dirty="0" err="1"/>
              <a:t>Kajiya</a:t>
            </a:r>
            <a:r>
              <a:rPr lang="en-US" dirty="0"/>
              <a:t>, The rendering </a:t>
            </a:r>
            <a:r>
              <a:rPr lang="en-US" dirty="0" smtClean="0"/>
              <a:t>equation</a:t>
            </a:r>
            <a:r>
              <a:rPr lang="bg-BG" dirty="0" smtClean="0"/>
              <a:t>, 1986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W. </a:t>
            </a:r>
            <a:r>
              <a:rPr lang="en-US" dirty="0" err="1"/>
              <a:t>Stürzlinger</a:t>
            </a:r>
            <a:r>
              <a:rPr lang="en-US" dirty="0"/>
              <a:t>, Exact Projections onto the Hemisphere</a:t>
            </a:r>
            <a:r>
              <a:rPr lang="en-US" dirty="0" smtClean="0"/>
              <a:t>,</a:t>
            </a:r>
            <a:r>
              <a:rPr lang="bg-BG" dirty="0" smtClean="0"/>
              <a:t> 1995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P. </a:t>
            </a:r>
            <a:r>
              <a:rPr lang="en-US" dirty="0" err="1"/>
              <a:t>Dutré</a:t>
            </a:r>
            <a:r>
              <a:rPr lang="en-US" dirty="0"/>
              <a:t>, Global Illumination Compendium</a:t>
            </a:r>
            <a:r>
              <a:rPr lang="en-US" dirty="0" smtClean="0"/>
              <a:t>,</a:t>
            </a:r>
            <a:r>
              <a:rPr lang="bg-BG" dirty="0" smtClean="0"/>
              <a:t> 2003</a:t>
            </a:r>
          </a:p>
        </p:txBody>
      </p:sp>
    </p:spTree>
    <p:extLst>
      <p:ext uri="{BB962C8B-B14F-4D97-AF65-F5344CB8AC3E}">
        <p14:creationId xmlns:p14="http://schemas.microsoft.com/office/powerpoint/2010/main" xmlns="" val="333629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Тестови сцени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Cornell </a:t>
            </a:r>
            <a:r>
              <a:rPr lang="en-US" dirty="0" smtClean="0"/>
              <a:t>Box</a:t>
            </a:r>
            <a:r>
              <a:rPr lang="bg-BG" dirty="0" smtClean="0"/>
              <a:t> – коректност на алгоритъма, недиректното </a:t>
            </a:r>
            <a:r>
              <a:rPr lang="bg-BG" dirty="0"/>
              <a:t>осветление, </a:t>
            </a:r>
            <a:r>
              <a:rPr lang="bg-BG" dirty="0" smtClean="0"/>
              <a:t>ефекта </a:t>
            </a:r>
            <a:r>
              <a:rPr lang="bg-BG" dirty="0"/>
              <a:t>за меки </a:t>
            </a:r>
            <a:r>
              <a:rPr lang="bg-BG" dirty="0" smtClean="0"/>
              <a:t>сенки</a:t>
            </a:r>
            <a:r>
              <a:rPr lang="en-US" dirty="0" smtClean="0"/>
              <a:t>, </a:t>
            </a:r>
            <a:r>
              <a:rPr lang="bg-BG" dirty="0" smtClean="0"/>
              <a:t>опции за теста: </a:t>
            </a:r>
            <a:r>
              <a:rPr lang="en-US" dirty="0" smtClean="0"/>
              <a:t>1000 </a:t>
            </a:r>
            <a:r>
              <a:rPr lang="bg-BG" dirty="0" smtClean="0"/>
              <a:t>итерации, 800</a:t>
            </a:r>
            <a:r>
              <a:rPr lang="en-US" dirty="0" smtClean="0"/>
              <a:t>x</a:t>
            </a:r>
            <a:r>
              <a:rPr lang="bg-BG" dirty="0" smtClean="0"/>
              <a:t>800, 64 секунди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Станфордски заек - </a:t>
            </a:r>
            <a:r>
              <a:rPr lang="bg-BG" dirty="0"/>
              <a:t>светлинен източник околната </a:t>
            </a:r>
            <a:r>
              <a:rPr lang="bg-BG" dirty="0" smtClean="0"/>
              <a:t>среда, </a:t>
            </a:r>
            <a:r>
              <a:rPr lang="bg-BG" dirty="0"/>
              <a:t>бързодействието и сходимостта свързани със осмично </a:t>
            </a:r>
            <a:r>
              <a:rPr lang="bg-BG" dirty="0" smtClean="0"/>
              <a:t>дърво, </a:t>
            </a:r>
            <a:r>
              <a:rPr lang="bg-BG" dirty="0"/>
              <a:t>опции за теста</a:t>
            </a:r>
            <a:r>
              <a:rPr lang="bg-BG" dirty="0" smtClean="0"/>
              <a:t>:</a:t>
            </a:r>
            <a:r>
              <a:rPr lang="en-US" dirty="0"/>
              <a:t> 1000 </a:t>
            </a:r>
            <a:r>
              <a:rPr lang="bg-BG" dirty="0"/>
              <a:t>итерации, 800</a:t>
            </a:r>
            <a:r>
              <a:rPr lang="en-US" dirty="0"/>
              <a:t>x</a:t>
            </a:r>
            <a:r>
              <a:rPr lang="bg-BG" dirty="0"/>
              <a:t>800, 873</a:t>
            </a:r>
            <a:r>
              <a:rPr lang="en-US" dirty="0"/>
              <a:t> </a:t>
            </a:r>
            <a:r>
              <a:rPr lang="bg-BG" dirty="0"/>
              <a:t>секунди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Модел </a:t>
            </a:r>
            <a:r>
              <a:rPr lang="en-US" dirty="0" smtClean="0"/>
              <a:t>Lucy - </a:t>
            </a:r>
            <a:r>
              <a:rPr lang="bg-BG" dirty="0"/>
              <a:t>зареждане и растеризиране на модел с до 30 милиона </a:t>
            </a:r>
            <a:r>
              <a:rPr lang="bg-BG" dirty="0" smtClean="0"/>
              <a:t>триъгълника, </a:t>
            </a:r>
            <a:r>
              <a:rPr lang="bg-BG" dirty="0"/>
              <a:t>опции за </a:t>
            </a:r>
            <a:r>
              <a:rPr lang="bg-BG" dirty="0" smtClean="0"/>
              <a:t>теста: </a:t>
            </a:r>
            <a:r>
              <a:rPr lang="en-US" dirty="0" smtClean="0"/>
              <a:t>100 </a:t>
            </a:r>
            <a:r>
              <a:rPr lang="bg-BG" dirty="0"/>
              <a:t>итерации, 4</a:t>
            </a:r>
            <a:r>
              <a:rPr lang="bg-BG" dirty="0" smtClean="0"/>
              <a:t>00</a:t>
            </a:r>
            <a:r>
              <a:rPr lang="en-US" dirty="0" smtClean="0"/>
              <a:t>x</a:t>
            </a:r>
            <a:r>
              <a:rPr lang="bg-BG" dirty="0" smtClean="0"/>
              <a:t>400</a:t>
            </a:r>
            <a:r>
              <a:rPr lang="bg-BG" dirty="0"/>
              <a:t>, </a:t>
            </a:r>
            <a:r>
              <a:rPr lang="bg-BG" dirty="0" smtClean="0"/>
              <a:t>102 </a:t>
            </a:r>
            <a:r>
              <a:rPr lang="bg-BG" dirty="0"/>
              <a:t>секунди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xmlns="" val="266024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</TotalTime>
  <Words>665</Words>
  <Application>Microsoft Office PowerPoint</Application>
  <PresentationFormat>Custom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</vt:lpstr>
      <vt:lpstr>Разработка на Pathtracer</vt:lpstr>
      <vt:lpstr>Увод</vt:lpstr>
      <vt:lpstr>Изисквания</vt:lpstr>
      <vt:lpstr>Изисквания</vt:lpstr>
      <vt:lpstr>Изисквания</vt:lpstr>
      <vt:lpstr>Дизайн и Анализ</vt:lpstr>
      <vt:lpstr>Дизайн и Анализ</vt:lpstr>
      <vt:lpstr>Реализация</vt:lpstr>
      <vt:lpstr>Реализация</vt:lpstr>
      <vt:lpstr>Реализация</vt:lpstr>
      <vt:lpstr>Реализация</vt:lpstr>
      <vt:lpstr>Благодаря за вниманието!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на Pathtracer</dc:title>
  <dc:creator>Vasko</dc:creator>
  <cp:lastModifiedBy>Eternal</cp:lastModifiedBy>
  <cp:revision>17</cp:revision>
  <dcterms:created xsi:type="dcterms:W3CDTF">2017-01-25T17:15:18Z</dcterms:created>
  <dcterms:modified xsi:type="dcterms:W3CDTF">2017-01-25T20:39:56Z</dcterms:modified>
</cp:coreProperties>
</file>