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  <p:sldMasterId id="2147483840" r:id="rId5"/>
    <p:sldMasterId id="2147483711" r:id="rId6"/>
    <p:sldMasterId id="2147483849" r:id="rId7"/>
    <p:sldMasterId id="2147483858" r:id="rId8"/>
    <p:sldMasterId id="2147483867" r:id="rId9"/>
    <p:sldMasterId id="2147483876" r:id="rId10"/>
    <p:sldMasterId id="2147483885" r:id="rId11"/>
    <p:sldMasterId id="2147483894" r:id="rId12"/>
    <p:sldMasterId id="2147483903" r:id="rId13"/>
    <p:sldMasterId id="2147483912" r:id="rId14"/>
  </p:sldMasterIdLst>
  <p:notesMasterIdLst>
    <p:notesMasterId r:id="rId21"/>
  </p:notesMasterIdLst>
  <p:handoutMasterIdLst>
    <p:handoutMasterId r:id="rId22"/>
  </p:handoutMasterIdLst>
  <p:sldIdLst>
    <p:sldId id="328" r:id="rId15"/>
    <p:sldId id="329" r:id="rId16"/>
    <p:sldId id="330" r:id="rId17"/>
    <p:sldId id="331" r:id="rId18"/>
    <p:sldId id="333" r:id="rId19"/>
    <p:sldId id="332" r:id="rId20"/>
  </p:sldIdLst>
  <p:sldSz cx="9144000" cy="6858000" type="screen4x3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0F152A-70C7-4595-BE8D-DDA3721BB9BA}">
          <p14:sldIdLst>
            <p14:sldId id="328"/>
            <p14:sldId id="329"/>
            <p14:sldId id="330"/>
            <p14:sldId id="331"/>
            <p14:sldId id="333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z Przechowski" initials="F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6E"/>
    <a:srgbClr val="91096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68057" autoAdjust="0"/>
  </p:normalViewPr>
  <p:slideViewPr>
    <p:cSldViewPr>
      <p:cViewPr varScale="1">
        <p:scale>
          <a:sx n="76" d="100"/>
          <a:sy n="76" d="100"/>
        </p:scale>
        <p:origin x="1284" y="96"/>
      </p:cViewPr>
      <p:guideLst/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28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81513627066172"/>
          <c:y val="6.5516125993441129E-2"/>
          <c:w val="0.7830589682387411"/>
          <c:h val="0.74896704072601783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Abbau der Investitionskosten</c:v>
                </c:pt>
              </c:strCache>
            </c:strRef>
          </c:tx>
          <c:spPr>
            <a:ln w="22225" cap="rnd">
              <a:solidFill>
                <a:schemeClr val="tx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5.5966788027410723E-3"/>
                  <c:y val="1.4847833444862716E-2"/>
                </c:manualLayout>
              </c:layout>
              <c:tx>
                <c:rich>
                  <a:bodyPr/>
                  <a:lstStyle/>
                  <a:p>
                    <a:fld id="{E5ECF28C-8420-4640-8B0D-1EEDC4E4F269}" type="VALUE">
                      <a:rPr lang="en-US" b="1">
                        <a:solidFill>
                          <a:schemeClr val="bg2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0864141205320905E-2"/>
                  <c:y val="2.3051056342576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1610497744461167E-3"/>
                  <c:y val="2.71526677914340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095040590086144E-3"/>
                  <c:y val="2.71526677914340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6378608488561496E-2"/>
                  <c:y val="4.76607250357195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755356293430688E-2"/>
                  <c:y val="-5.660223799422802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Tabelle1!$A$2:$A$8</c:f>
              <c:numCache>
                <c:formatCode>#\ ?/2</c:formatCode>
                <c:ptCount val="7"/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</c:numCache>
            </c:num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-4900.25</c:v>
                </c:pt>
                <c:pt idx="1">
                  <c:v>-3854.3599999999997</c:v>
                </c:pt>
                <c:pt idx="2">
                  <c:v>-2808.48</c:v>
                </c:pt>
                <c:pt idx="3">
                  <c:v>-1762.5900000000001</c:v>
                </c:pt>
                <c:pt idx="4">
                  <c:v>-716.69999999999982</c:v>
                </c:pt>
                <c:pt idx="5">
                  <c:v>329.1899999999996</c:v>
                </c:pt>
                <c:pt idx="6">
                  <c:v>1375.08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857160"/>
        <c:axId val="313855592"/>
      </c:lineChart>
      <c:catAx>
        <c:axId val="313857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800" dirty="0" smtClean="0">
                    <a:solidFill>
                      <a:schemeClr val="bg2"/>
                    </a:solidFill>
                  </a:rPr>
                  <a:t>Zeit</a:t>
                </a:r>
                <a:r>
                  <a:rPr lang="de-DE" sz="800" baseline="0" dirty="0" smtClean="0">
                    <a:solidFill>
                      <a:schemeClr val="bg2"/>
                    </a:solidFill>
                  </a:rPr>
                  <a:t> in Jahren</a:t>
                </a:r>
                <a:endParaRPr lang="de-DE" sz="800" dirty="0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0.43850957921589095"/>
              <c:y val="0.89925249048366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#\ ?/2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3855592"/>
        <c:crosses val="autoZero"/>
        <c:auto val="1"/>
        <c:lblAlgn val="ctr"/>
        <c:lblOffset val="100"/>
        <c:tickLblSkip val="1"/>
        <c:noMultiLvlLbl val="0"/>
      </c:catAx>
      <c:valAx>
        <c:axId val="313855592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wordArtVert" wrap="square" anchor="ctr" anchorCtr="1"/>
              <a:lstStyle/>
              <a:p>
                <a:pPr>
                  <a:defRPr sz="1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800" dirty="0" smtClean="0"/>
                  <a:t>Kosten in Euro</a:t>
                </a:r>
                <a:endParaRPr lang="de-DE" sz="800" dirty="0"/>
              </a:p>
            </c:rich>
          </c:tx>
          <c:layout>
            <c:manualLayout>
              <c:xMode val="edge"/>
              <c:yMode val="edge"/>
              <c:x val="2.8218548585248995E-2"/>
              <c:y val="0.10439912282634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" wrap="square" anchor="ctr" anchorCtr="1"/>
            <a:lstStyle/>
            <a:p>
              <a:pPr>
                <a:defRPr sz="1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3857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0.29901005129516289"/>
          <c:y val="0.82309278560885524"/>
          <c:w val="0.47871851883980554"/>
          <c:h val="7.3689091234760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/>
              </a:solidFill>
            </a:rPr>
            <a:t>Einleitung</a:t>
          </a:r>
          <a:endParaRPr lang="de-DE" dirty="0">
            <a:solidFill>
              <a:schemeClr val="tx2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953EFD-355F-4EFA-997A-2DF4107F90F6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3BDE1088-576F-4E37-A6EA-1CBAB5717DDE}" type="presOf" srcId="{5246B811-0B13-42D3-91D1-1706E1C178A0}" destId="{0ABCFAD8-BC36-4C4D-A9E0-C365A637266F}" srcOrd="0" destOrd="0" presId="urn:microsoft.com/office/officeart/2005/8/layout/hChevron3"/>
    <dgm:cxn modelId="{9902FA2C-B303-4328-831B-128F13E9AF4A}" type="presOf" srcId="{7C890632-20CD-45AB-9DE2-C9E37CCC821D}" destId="{E444CB74-C186-4E05-9468-6A8B999F30B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707EF277-0524-4449-A4CF-6B0C6C7C6235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1FE6BCC4-2747-4B86-985B-D73CEFEEF79C}" type="presOf" srcId="{9BD1D43C-CCF8-476C-814D-F13317A9DB0D}" destId="{693F435A-FAB2-4496-8E1B-B0302DE8984B}" srcOrd="0" destOrd="0" presId="urn:microsoft.com/office/officeart/2005/8/layout/hChevron3"/>
    <dgm:cxn modelId="{028114CE-AE43-4A09-9837-6CB6D801BD13}" type="presOf" srcId="{39099A41-5ECC-4F7D-89E8-B59C128273FA}" destId="{962A4723-2C48-4BF4-94DF-6495B0D630D3}" srcOrd="0" destOrd="0" presId="urn:microsoft.com/office/officeart/2005/8/layout/hChevron3"/>
    <dgm:cxn modelId="{FEDE0673-F92F-47F3-95D4-2A4118A3D874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CA1F31D4-335C-4EF1-B624-EA98CA43CD11}" type="presOf" srcId="{F3ECD833-C102-4CB7-B3E9-06948CF4524A}" destId="{4671EC93-6D0C-4411-914C-9B020B47963B}" srcOrd="0" destOrd="0" presId="urn:microsoft.com/office/officeart/2005/8/layout/hChevron3"/>
    <dgm:cxn modelId="{06D9626C-201E-4361-A5AF-54109AB83CD6}" type="presParOf" srcId="{962A4723-2C48-4BF4-94DF-6495B0D630D3}" destId="{4671EC93-6D0C-4411-914C-9B020B47963B}" srcOrd="0" destOrd="0" presId="urn:microsoft.com/office/officeart/2005/8/layout/hChevron3"/>
    <dgm:cxn modelId="{CF29B9C8-2734-4845-8905-41E6D0DA41AC}" type="presParOf" srcId="{962A4723-2C48-4BF4-94DF-6495B0D630D3}" destId="{D4492889-C809-4280-B0D0-5B9C13F11381}" srcOrd="1" destOrd="0" presId="urn:microsoft.com/office/officeart/2005/8/layout/hChevron3"/>
    <dgm:cxn modelId="{01ABE490-B6AC-4528-B745-0E42B5A20BC1}" type="presParOf" srcId="{962A4723-2C48-4BF4-94DF-6495B0D630D3}" destId="{693F435A-FAB2-4496-8E1B-B0302DE8984B}" srcOrd="2" destOrd="0" presId="urn:microsoft.com/office/officeart/2005/8/layout/hChevron3"/>
    <dgm:cxn modelId="{99107A93-158B-4B79-B91B-3E1EAAC136AC}" type="presParOf" srcId="{962A4723-2C48-4BF4-94DF-6495B0D630D3}" destId="{E7434B94-E2A3-4A73-AA9A-7A0FCFE8110F}" srcOrd="3" destOrd="0" presId="urn:microsoft.com/office/officeart/2005/8/layout/hChevron3"/>
    <dgm:cxn modelId="{27B1E2FF-7F55-432A-A9B9-551B022BE627}" type="presParOf" srcId="{962A4723-2C48-4BF4-94DF-6495B0D630D3}" destId="{0ABCFAD8-BC36-4C4D-A9E0-C365A637266F}" srcOrd="4" destOrd="0" presId="urn:microsoft.com/office/officeart/2005/8/layout/hChevron3"/>
    <dgm:cxn modelId="{6EECF1A1-7478-4B9D-9209-6F13521E4314}" type="presParOf" srcId="{962A4723-2C48-4BF4-94DF-6495B0D630D3}" destId="{3D4F48AD-0D6C-44B7-9E6C-847F80DE9AF7}" srcOrd="5" destOrd="0" presId="urn:microsoft.com/office/officeart/2005/8/layout/hChevron3"/>
    <dgm:cxn modelId="{4916C5C9-1BE5-4854-B7E5-46E002EA8FF9}" type="presParOf" srcId="{962A4723-2C48-4BF4-94DF-6495B0D630D3}" destId="{E444CB74-C186-4E05-9468-6A8B999F30B0}" srcOrd="6" destOrd="0" presId="urn:microsoft.com/office/officeart/2005/8/layout/hChevron3"/>
    <dgm:cxn modelId="{3C764D7E-68D9-420C-8131-FC26B05F4DA8}" type="presParOf" srcId="{962A4723-2C48-4BF4-94DF-6495B0D630D3}" destId="{3A449F11-2555-4BA9-A9D2-FCAB5EB6746D}" srcOrd="7" destOrd="0" presId="urn:microsoft.com/office/officeart/2005/8/layout/hChevron3"/>
    <dgm:cxn modelId="{721157B4-A9E6-4016-B9A0-F5294C24055F}" type="presParOf" srcId="{962A4723-2C48-4BF4-94DF-6495B0D630D3}" destId="{ADEE65C4-132F-4F74-A94A-5559F45149EE}" srcOrd="8" destOrd="0" presId="urn:microsoft.com/office/officeart/2005/8/layout/hChevron3"/>
    <dgm:cxn modelId="{BA136599-C2BA-4F9D-95AF-05C95DE43BC5}" type="presParOf" srcId="{962A4723-2C48-4BF4-94DF-6495B0D630D3}" destId="{71E8E92C-E126-4632-A13A-C49A1719564F}" srcOrd="9" destOrd="0" presId="urn:microsoft.com/office/officeart/2005/8/layout/hChevron3"/>
    <dgm:cxn modelId="{CADA9F72-2FB0-4518-81C9-FC9AE2F78BF7}" type="presParOf" srcId="{962A4723-2C48-4BF4-94DF-6495B0D630D3}" destId="{1DC90AD7-54B9-4679-8D31-42CC53E89F10}" srcOrd="10" destOrd="0" presId="urn:microsoft.com/office/officeart/2005/8/layout/hChevron3"/>
    <dgm:cxn modelId="{FA357630-B7AE-4174-B453-8AD412DCC5A6}" type="presParOf" srcId="{962A4723-2C48-4BF4-94DF-6495B0D630D3}" destId="{D919A336-203B-418A-8747-6064ADF58BBD}" srcOrd="11" destOrd="0" presId="urn:microsoft.com/office/officeart/2005/8/layout/hChevron3"/>
    <dgm:cxn modelId="{B79D7AE4-76D0-4EC8-886A-D399055B3BA6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Einleitung</a:t>
          </a:r>
          <a:endParaRPr lang="de-DE" dirty="0">
            <a:solidFill>
              <a:schemeClr val="bg1"/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EAB433-5575-414E-AB95-0577BFED47C2}" type="presOf" srcId="{2ABCD06D-3576-451C-B113-29172E2E3761}" destId="{ADEE65C4-132F-4F74-A94A-5559F45149EE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5E0CC7FC-442C-454D-BEC9-1A5FD1B07168}" type="presOf" srcId="{798E26F0-B7BE-4385-BAE6-79CF05175553}" destId="{920B7993-974D-47E6-BB73-03A2937AD9E4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A98E79F-A06A-4873-9AB5-4AC2712B24BF}" type="presOf" srcId="{F3ECD833-C102-4CB7-B3E9-06948CF4524A}" destId="{4671EC93-6D0C-4411-914C-9B020B47963B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5D1A665C-4558-4209-A472-4CA63DC8706A}" type="presOf" srcId="{39099A41-5ECC-4F7D-89E8-B59C128273FA}" destId="{962A4723-2C48-4BF4-94DF-6495B0D630D3}" srcOrd="0" destOrd="0" presId="urn:microsoft.com/office/officeart/2005/8/layout/hChevron3"/>
    <dgm:cxn modelId="{566AC01C-EE38-4BFE-8105-CDF75A2A5722}" type="presOf" srcId="{7C890632-20CD-45AB-9DE2-C9E37CCC821D}" destId="{E444CB74-C186-4E05-9468-6A8B999F30B0}" srcOrd="0" destOrd="0" presId="urn:microsoft.com/office/officeart/2005/8/layout/hChevron3"/>
    <dgm:cxn modelId="{18563315-CB38-4B22-AAF2-C4A3644C18B7}" type="presOf" srcId="{5246B811-0B13-42D3-91D1-1706E1C178A0}" destId="{0ABCFAD8-BC36-4C4D-A9E0-C365A637266F}" srcOrd="0" destOrd="0" presId="urn:microsoft.com/office/officeart/2005/8/layout/hChevron3"/>
    <dgm:cxn modelId="{552F7094-232B-4DEE-AC2D-94E70EE66AA1}" type="presOf" srcId="{4E03FA91-AB93-48D1-B0E0-1486774BB229}" destId="{1DC90AD7-54B9-4679-8D31-42CC53E89F10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1742A822-79F1-445E-A30D-67DBB220F960}" type="presOf" srcId="{9BD1D43C-CCF8-476C-814D-F13317A9DB0D}" destId="{693F435A-FAB2-4496-8E1B-B0302DE8984B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89D3BDE4-5709-48A2-ADD5-72583A7DEA68}" type="presParOf" srcId="{962A4723-2C48-4BF4-94DF-6495B0D630D3}" destId="{4671EC93-6D0C-4411-914C-9B020B47963B}" srcOrd="0" destOrd="0" presId="urn:microsoft.com/office/officeart/2005/8/layout/hChevron3"/>
    <dgm:cxn modelId="{E8633038-AF9E-4533-9896-52C3A321686E}" type="presParOf" srcId="{962A4723-2C48-4BF4-94DF-6495B0D630D3}" destId="{D4492889-C809-4280-B0D0-5B9C13F11381}" srcOrd="1" destOrd="0" presId="urn:microsoft.com/office/officeart/2005/8/layout/hChevron3"/>
    <dgm:cxn modelId="{DFF33486-FB14-4E27-A12F-2B546624932A}" type="presParOf" srcId="{962A4723-2C48-4BF4-94DF-6495B0D630D3}" destId="{693F435A-FAB2-4496-8E1B-B0302DE8984B}" srcOrd="2" destOrd="0" presId="urn:microsoft.com/office/officeart/2005/8/layout/hChevron3"/>
    <dgm:cxn modelId="{658CE3E8-562B-4E7B-8328-065E3B1A2C62}" type="presParOf" srcId="{962A4723-2C48-4BF4-94DF-6495B0D630D3}" destId="{E7434B94-E2A3-4A73-AA9A-7A0FCFE8110F}" srcOrd="3" destOrd="0" presId="urn:microsoft.com/office/officeart/2005/8/layout/hChevron3"/>
    <dgm:cxn modelId="{CDC396FE-B166-4F2A-8614-0555A484475D}" type="presParOf" srcId="{962A4723-2C48-4BF4-94DF-6495B0D630D3}" destId="{0ABCFAD8-BC36-4C4D-A9E0-C365A637266F}" srcOrd="4" destOrd="0" presId="urn:microsoft.com/office/officeart/2005/8/layout/hChevron3"/>
    <dgm:cxn modelId="{81E5C1EA-D1CA-426D-88B1-2356B993CD8E}" type="presParOf" srcId="{962A4723-2C48-4BF4-94DF-6495B0D630D3}" destId="{3D4F48AD-0D6C-44B7-9E6C-847F80DE9AF7}" srcOrd="5" destOrd="0" presId="urn:microsoft.com/office/officeart/2005/8/layout/hChevron3"/>
    <dgm:cxn modelId="{80E352AE-3868-44B6-9F89-9682F2AF1333}" type="presParOf" srcId="{962A4723-2C48-4BF4-94DF-6495B0D630D3}" destId="{E444CB74-C186-4E05-9468-6A8B999F30B0}" srcOrd="6" destOrd="0" presId="urn:microsoft.com/office/officeart/2005/8/layout/hChevron3"/>
    <dgm:cxn modelId="{E80EC385-1CD1-4DA8-96E0-65053742BE58}" type="presParOf" srcId="{962A4723-2C48-4BF4-94DF-6495B0D630D3}" destId="{3A449F11-2555-4BA9-A9D2-FCAB5EB6746D}" srcOrd="7" destOrd="0" presId="urn:microsoft.com/office/officeart/2005/8/layout/hChevron3"/>
    <dgm:cxn modelId="{A8ED40DE-D94C-45E3-A303-E9417312669F}" type="presParOf" srcId="{962A4723-2C48-4BF4-94DF-6495B0D630D3}" destId="{ADEE65C4-132F-4F74-A94A-5559F45149EE}" srcOrd="8" destOrd="0" presId="urn:microsoft.com/office/officeart/2005/8/layout/hChevron3"/>
    <dgm:cxn modelId="{6580B77D-94C3-48EE-ADBC-2731E99354AE}" type="presParOf" srcId="{962A4723-2C48-4BF4-94DF-6495B0D630D3}" destId="{71E8E92C-E126-4632-A13A-C49A1719564F}" srcOrd="9" destOrd="0" presId="urn:microsoft.com/office/officeart/2005/8/layout/hChevron3"/>
    <dgm:cxn modelId="{05E6E032-8FA3-4A3F-88B2-98D9C0347636}" type="presParOf" srcId="{962A4723-2C48-4BF4-94DF-6495B0D630D3}" destId="{1DC90AD7-54B9-4679-8D31-42CC53E89F10}" srcOrd="10" destOrd="0" presId="urn:microsoft.com/office/officeart/2005/8/layout/hChevron3"/>
    <dgm:cxn modelId="{ADD86AF2-5257-4E89-88A7-613AB5D2352F}" type="presParOf" srcId="{962A4723-2C48-4BF4-94DF-6495B0D630D3}" destId="{D919A336-203B-418A-8747-6064ADF58BBD}" srcOrd="11" destOrd="0" presId="urn:microsoft.com/office/officeart/2005/8/layout/hChevron3"/>
    <dgm:cxn modelId="{6A9EE982-0AB5-4513-8075-83B80401ED43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dirty="0" smtClean="0"/>
            <a:t>Soll-Zustand</a:t>
          </a:r>
          <a:endParaRPr lang="de-DE" dirty="0"/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Ist-Zustand</a:t>
          </a:r>
          <a:endParaRPr lang="de-DE" dirty="0">
            <a:solidFill>
              <a:schemeClr val="bg1"/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5FD25D8-9FD5-44B5-88AB-5E4558DE9467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7D61D4B4-49C8-47DA-9101-E50EC56671C5}" type="presOf" srcId="{7C890632-20CD-45AB-9DE2-C9E37CCC821D}" destId="{E444CB74-C186-4E05-9468-6A8B999F30B0}" srcOrd="0" destOrd="0" presId="urn:microsoft.com/office/officeart/2005/8/layout/hChevron3"/>
    <dgm:cxn modelId="{B6932556-81A0-4BA4-96AE-784859D233C2}" type="presOf" srcId="{9BD1D43C-CCF8-476C-814D-F13317A9DB0D}" destId="{693F435A-FAB2-4496-8E1B-B0302DE8984B}" srcOrd="0" destOrd="0" presId="urn:microsoft.com/office/officeart/2005/8/layout/hChevron3"/>
    <dgm:cxn modelId="{7C385DBC-D5E3-4EC1-BBC4-0D1689CCD7DA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4FCAF7A1-39F7-461C-A914-9321B38DC373}" type="presOf" srcId="{2ABCD06D-3576-451C-B113-29172E2E3761}" destId="{ADEE65C4-132F-4F74-A94A-5559F45149EE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2F26F73D-B641-4A66-B965-D8591852DAD6}" type="presOf" srcId="{798E26F0-B7BE-4385-BAE6-79CF05175553}" destId="{920B7993-974D-47E6-BB73-03A2937AD9E4}" srcOrd="0" destOrd="0" presId="urn:microsoft.com/office/officeart/2005/8/layout/hChevron3"/>
    <dgm:cxn modelId="{0D698876-96AF-423B-857E-CAAD495DBF9A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F2C86582-4DD0-4E97-872A-B06D225BC098}" type="presOf" srcId="{5246B811-0B13-42D3-91D1-1706E1C178A0}" destId="{0ABCFAD8-BC36-4C4D-A9E0-C365A637266F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477CC0F-1B14-46BE-BA37-68BB7D2346CD}" type="presParOf" srcId="{962A4723-2C48-4BF4-94DF-6495B0D630D3}" destId="{4671EC93-6D0C-4411-914C-9B020B47963B}" srcOrd="0" destOrd="0" presId="urn:microsoft.com/office/officeart/2005/8/layout/hChevron3"/>
    <dgm:cxn modelId="{171772E7-E82F-40BB-A356-F49840E985E4}" type="presParOf" srcId="{962A4723-2C48-4BF4-94DF-6495B0D630D3}" destId="{D4492889-C809-4280-B0D0-5B9C13F11381}" srcOrd="1" destOrd="0" presId="urn:microsoft.com/office/officeart/2005/8/layout/hChevron3"/>
    <dgm:cxn modelId="{4FE832E0-804E-48D3-8183-16DBB7026500}" type="presParOf" srcId="{962A4723-2C48-4BF4-94DF-6495B0D630D3}" destId="{693F435A-FAB2-4496-8E1B-B0302DE8984B}" srcOrd="2" destOrd="0" presId="urn:microsoft.com/office/officeart/2005/8/layout/hChevron3"/>
    <dgm:cxn modelId="{23543C6B-1CF5-45C3-91B7-AAAD7F2A3C89}" type="presParOf" srcId="{962A4723-2C48-4BF4-94DF-6495B0D630D3}" destId="{E7434B94-E2A3-4A73-AA9A-7A0FCFE8110F}" srcOrd="3" destOrd="0" presId="urn:microsoft.com/office/officeart/2005/8/layout/hChevron3"/>
    <dgm:cxn modelId="{086E3208-A408-429A-B9E1-309DD2B57AB5}" type="presParOf" srcId="{962A4723-2C48-4BF4-94DF-6495B0D630D3}" destId="{0ABCFAD8-BC36-4C4D-A9E0-C365A637266F}" srcOrd="4" destOrd="0" presId="urn:microsoft.com/office/officeart/2005/8/layout/hChevron3"/>
    <dgm:cxn modelId="{D3A888A6-0B1F-4B36-A979-994BB66018AD}" type="presParOf" srcId="{962A4723-2C48-4BF4-94DF-6495B0D630D3}" destId="{3D4F48AD-0D6C-44B7-9E6C-847F80DE9AF7}" srcOrd="5" destOrd="0" presId="urn:microsoft.com/office/officeart/2005/8/layout/hChevron3"/>
    <dgm:cxn modelId="{6215E86D-4225-4B61-955B-B00299FFFD59}" type="presParOf" srcId="{962A4723-2C48-4BF4-94DF-6495B0D630D3}" destId="{E444CB74-C186-4E05-9468-6A8B999F30B0}" srcOrd="6" destOrd="0" presId="urn:microsoft.com/office/officeart/2005/8/layout/hChevron3"/>
    <dgm:cxn modelId="{22E9E35A-5F1B-4334-B6E3-6782A95C02CB}" type="presParOf" srcId="{962A4723-2C48-4BF4-94DF-6495B0D630D3}" destId="{3A449F11-2555-4BA9-A9D2-FCAB5EB6746D}" srcOrd="7" destOrd="0" presId="urn:microsoft.com/office/officeart/2005/8/layout/hChevron3"/>
    <dgm:cxn modelId="{37E931D2-ABF3-4C98-8996-B455177C645C}" type="presParOf" srcId="{962A4723-2C48-4BF4-94DF-6495B0D630D3}" destId="{ADEE65C4-132F-4F74-A94A-5559F45149EE}" srcOrd="8" destOrd="0" presId="urn:microsoft.com/office/officeart/2005/8/layout/hChevron3"/>
    <dgm:cxn modelId="{F48CBE7D-580F-486D-AEDE-912E5E6EA9F1}" type="presParOf" srcId="{962A4723-2C48-4BF4-94DF-6495B0D630D3}" destId="{71E8E92C-E126-4632-A13A-C49A1719564F}" srcOrd="9" destOrd="0" presId="urn:microsoft.com/office/officeart/2005/8/layout/hChevron3"/>
    <dgm:cxn modelId="{695AD12C-240D-46CA-9838-170B2DC170AF}" type="presParOf" srcId="{962A4723-2C48-4BF4-94DF-6495B0D630D3}" destId="{1DC90AD7-54B9-4679-8D31-42CC53E89F10}" srcOrd="10" destOrd="0" presId="urn:microsoft.com/office/officeart/2005/8/layout/hChevron3"/>
    <dgm:cxn modelId="{605DC8DE-2EEA-4303-8E3E-7A1B04E4514B}" type="presParOf" srcId="{962A4723-2C48-4BF4-94DF-6495B0D630D3}" destId="{D919A336-203B-418A-8747-6064ADF58BBD}" srcOrd="11" destOrd="0" presId="urn:microsoft.com/office/officeart/2005/8/layout/hChevron3"/>
    <dgm:cxn modelId="{23FE8A6E-1B7D-4466-8998-0E139E46FE8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Kosten-Nutzen</a:t>
          </a:r>
          <a:endParaRPr lang="de-DE" dirty="0"/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chemeClr val="tx2"/>
        </a:solidFill>
      </dgm:spPr>
      <dgm:t>
        <a:bodyPr/>
        <a:lstStyle/>
        <a:p>
          <a:pPr algn="ctr"/>
          <a:r>
            <a:rPr lang="de-DE" dirty="0" smtClean="0">
              <a:solidFill>
                <a:schemeClr val="bg1"/>
              </a:solidFill>
            </a:rPr>
            <a:t>Soll-Zustand</a:t>
          </a:r>
          <a:endParaRPr lang="de-DE" dirty="0">
            <a:solidFill>
              <a:schemeClr val="bg1"/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8ADEC11-C00E-46B5-8EB3-660E47910986}" type="presOf" srcId="{F3ECD833-C102-4CB7-B3E9-06948CF4524A}" destId="{4671EC93-6D0C-4411-914C-9B020B47963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199293D8-9713-4A33-9940-8AD7FBFD0226}" type="presOf" srcId="{39099A41-5ECC-4F7D-89E8-B59C128273FA}" destId="{962A4723-2C48-4BF4-94DF-6495B0D630D3}" srcOrd="0" destOrd="0" presId="urn:microsoft.com/office/officeart/2005/8/layout/hChevron3"/>
    <dgm:cxn modelId="{4736505D-A75F-43BE-AF4B-B51DEE74C604}" type="presOf" srcId="{9BD1D43C-CCF8-476C-814D-F13317A9DB0D}" destId="{693F435A-FAB2-4496-8E1B-B0302DE8984B}" srcOrd="0" destOrd="0" presId="urn:microsoft.com/office/officeart/2005/8/layout/hChevron3"/>
    <dgm:cxn modelId="{F8C0F24E-7D4D-4F4B-802A-5FEB7407DE0A}" type="presOf" srcId="{5246B811-0B13-42D3-91D1-1706E1C178A0}" destId="{0ABCFAD8-BC36-4C4D-A9E0-C365A637266F}" srcOrd="0" destOrd="0" presId="urn:microsoft.com/office/officeart/2005/8/layout/hChevron3"/>
    <dgm:cxn modelId="{3FADA03B-4642-4AFD-9104-3234C8199539}" type="presOf" srcId="{4E03FA91-AB93-48D1-B0E0-1486774BB229}" destId="{1DC90AD7-54B9-4679-8D31-42CC53E89F10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66E25D21-6EEB-43F7-BC0C-82CD278B2866}" type="presOf" srcId="{7C890632-20CD-45AB-9DE2-C9E37CCC821D}" destId="{E444CB74-C186-4E05-9468-6A8B999F30B0}" srcOrd="0" destOrd="0" presId="urn:microsoft.com/office/officeart/2005/8/layout/hChevron3"/>
    <dgm:cxn modelId="{756BFD38-B0A3-4693-8880-D038AE549172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1FEF35AA-5046-453D-A85B-5A507487D63B}" type="presOf" srcId="{798E26F0-B7BE-4385-BAE6-79CF05175553}" destId="{920B7993-974D-47E6-BB73-03A2937AD9E4}" srcOrd="0" destOrd="0" presId="urn:microsoft.com/office/officeart/2005/8/layout/hChevron3"/>
    <dgm:cxn modelId="{B01E7BEE-7441-4E98-BF6C-7DEF67CF027C}" type="presParOf" srcId="{962A4723-2C48-4BF4-94DF-6495B0D630D3}" destId="{4671EC93-6D0C-4411-914C-9B020B47963B}" srcOrd="0" destOrd="0" presId="urn:microsoft.com/office/officeart/2005/8/layout/hChevron3"/>
    <dgm:cxn modelId="{0854AE42-EC34-415E-A704-15068777E67F}" type="presParOf" srcId="{962A4723-2C48-4BF4-94DF-6495B0D630D3}" destId="{D4492889-C809-4280-B0D0-5B9C13F11381}" srcOrd="1" destOrd="0" presId="urn:microsoft.com/office/officeart/2005/8/layout/hChevron3"/>
    <dgm:cxn modelId="{7D5C4545-5710-4764-9B7D-D02E7F88D35D}" type="presParOf" srcId="{962A4723-2C48-4BF4-94DF-6495B0D630D3}" destId="{693F435A-FAB2-4496-8E1B-B0302DE8984B}" srcOrd="2" destOrd="0" presId="urn:microsoft.com/office/officeart/2005/8/layout/hChevron3"/>
    <dgm:cxn modelId="{3013DBB0-3116-4B21-A77F-36125BFFEDB8}" type="presParOf" srcId="{962A4723-2C48-4BF4-94DF-6495B0D630D3}" destId="{E7434B94-E2A3-4A73-AA9A-7A0FCFE8110F}" srcOrd="3" destOrd="0" presId="urn:microsoft.com/office/officeart/2005/8/layout/hChevron3"/>
    <dgm:cxn modelId="{67E610D0-14F2-44C7-9163-2ADD0760E8BE}" type="presParOf" srcId="{962A4723-2C48-4BF4-94DF-6495B0D630D3}" destId="{0ABCFAD8-BC36-4C4D-A9E0-C365A637266F}" srcOrd="4" destOrd="0" presId="urn:microsoft.com/office/officeart/2005/8/layout/hChevron3"/>
    <dgm:cxn modelId="{1EB5704C-6EB6-4500-94BD-E5C73BB7A647}" type="presParOf" srcId="{962A4723-2C48-4BF4-94DF-6495B0D630D3}" destId="{3D4F48AD-0D6C-44B7-9E6C-847F80DE9AF7}" srcOrd="5" destOrd="0" presId="urn:microsoft.com/office/officeart/2005/8/layout/hChevron3"/>
    <dgm:cxn modelId="{943F702D-FABE-43DF-9648-A8B9AF577CA6}" type="presParOf" srcId="{962A4723-2C48-4BF4-94DF-6495B0D630D3}" destId="{E444CB74-C186-4E05-9468-6A8B999F30B0}" srcOrd="6" destOrd="0" presId="urn:microsoft.com/office/officeart/2005/8/layout/hChevron3"/>
    <dgm:cxn modelId="{B7D90336-6895-45FE-8427-A4BFA846B862}" type="presParOf" srcId="{962A4723-2C48-4BF4-94DF-6495B0D630D3}" destId="{3A449F11-2555-4BA9-A9D2-FCAB5EB6746D}" srcOrd="7" destOrd="0" presId="urn:microsoft.com/office/officeart/2005/8/layout/hChevron3"/>
    <dgm:cxn modelId="{5EC6FA7A-E3AF-469F-B483-F0EF0E36BE46}" type="presParOf" srcId="{962A4723-2C48-4BF4-94DF-6495B0D630D3}" destId="{ADEE65C4-132F-4F74-A94A-5559F45149EE}" srcOrd="8" destOrd="0" presId="urn:microsoft.com/office/officeart/2005/8/layout/hChevron3"/>
    <dgm:cxn modelId="{E0C452B6-D90D-4248-8778-DAB47E5DAB22}" type="presParOf" srcId="{962A4723-2C48-4BF4-94DF-6495B0D630D3}" destId="{71E8E92C-E126-4632-A13A-C49A1719564F}" srcOrd="9" destOrd="0" presId="urn:microsoft.com/office/officeart/2005/8/layout/hChevron3"/>
    <dgm:cxn modelId="{47847C13-612E-40F9-A17E-BAAA5C6C6448}" type="presParOf" srcId="{962A4723-2C48-4BF4-94DF-6495B0D630D3}" destId="{1DC90AD7-54B9-4679-8D31-42CC53E89F10}" srcOrd="10" destOrd="0" presId="urn:microsoft.com/office/officeart/2005/8/layout/hChevron3"/>
    <dgm:cxn modelId="{E7DE7385-66DE-41FC-8D19-B1DEA065CFEC}" type="presParOf" srcId="{962A4723-2C48-4BF4-94DF-6495B0D630D3}" destId="{D919A336-203B-418A-8747-6064ADF58BBD}" srcOrd="11" destOrd="0" presId="urn:microsoft.com/office/officeart/2005/8/layout/hChevron3"/>
    <dgm:cxn modelId="{D8F7E1CC-790B-4DA8-A6F5-63FFE64EF85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Kosten-Nutzen</a:t>
          </a:r>
          <a:endParaRPr lang="de-DE" dirty="0">
            <a:solidFill>
              <a:schemeClr val="bg1"/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Entwurf</a:t>
          </a:r>
          <a:endParaRPr lang="de-DE" dirty="0"/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AF405F-5348-4B55-AB89-8CC489EE9149}" type="presOf" srcId="{9BD1D43C-CCF8-476C-814D-F13317A9DB0D}" destId="{693F435A-FAB2-4496-8E1B-B0302DE8984B}" srcOrd="0" destOrd="0" presId="urn:microsoft.com/office/officeart/2005/8/layout/hChevron3"/>
    <dgm:cxn modelId="{B360B171-CEA5-4BD5-AF6E-98D521EDF519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869D136D-03CF-48AD-B6A3-6FCDDA6D50A0}" type="presOf" srcId="{798E26F0-B7BE-4385-BAE6-79CF05175553}" destId="{920B7993-974D-47E6-BB73-03A2937AD9E4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0BF45726-0C1D-4DCF-8ADB-846AB97DB20E}" type="presOf" srcId="{2ABCD06D-3576-451C-B113-29172E2E3761}" destId="{ADEE65C4-132F-4F74-A94A-5559F45149EE}" srcOrd="0" destOrd="0" presId="urn:microsoft.com/office/officeart/2005/8/layout/hChevron3"/>
    <dgm:cxn modelId="{02F06AC0-52C7-43E2-BBCB-8862608A5699}" type="presOf" srcId="{39099A41-5ECC-4F7D-89E8-B59C128273FA}" destId="{962A4723-2C48-4BF4-94DF-6495B0D630D3}" srcOrd="0" destOrd="0" presId="urn:microsoft.com/office/officeart/2005/8/layout/hChevron3"/>
    <dgm:cxn modelId="{162BE1E3-9FC1-4A9F-9847-AEBD644049C5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634F23C6-2613-40C3-AE82-2E1A8E8DF423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48549413-D6E2-4806-8933-AFE032493338}" type="presOf" srcId="{5246B811-0B13-42D3-91D1-1706E1C178A0}" destId="{0ABCFAD8-BC36-4C4D-A9E0-C365A637266F}" srcOrd="0" destOrd="0" presId="urn:microsoft.com/office/officeart/2005/8/layout/hChevron3"/>
    <dgm:cxn modelId="{6C7E773D-01BD-4649-83AA-B3D1EF0B11A8}" type="presParOf" srcId="{962A4723-2C48-4BF4-94DF-6495B0D630D3}" destId="{4671EC93-6D0C-4411-914C-9B020B47963B}" srcOrd="0" destOrd="0" presId="urn:microsoft.com/office/officeart/2005/8/layout/hChevron3"/>
    <dgm:cxn modelId="{5EE6A432-D3C4-4ACF-BCFD-3D65AD9D0BF6}" type="presParOf" srcId="{962A4723-2C48-4BF4-94DF-6495B0D630D3}" destId="{D4492889-C809-4280-B0D0-5B9C13F11381}" srcOrd="1" destOrd="0" presId="urn:microsoft.com/office/officeart/2005/8/layout/hChevron3"/>
    <dgm:cxn modelId="{F6CA39B9-8349-4100-A46F-0BEE5BFCCC6C}" type="presParOf" srcId="{962A4723-2C48-4BF4-94DF-6495B0D630D3}" destId="{693F435A-FAB2-4496-8E1B-B0302DE8984B}" srcOrd="2" destOrd="0" presId="urn:microsoft.com/office/officeart/2005/8/layout/hChevron3"/>
    <dgm:cxn modelId="{873E5598-DF06-4042-878A-75C5C1B6CA1C}" type="presParOf" srcId="{962A4723-2C48-4BF4-94DF-6495B0D630D3}" destId="{E7434B94-E2A3-4A73-AA9A-7A0FCFE8110F}" srcOrd="3" destOrd="0" presId="urn:microsoft.com/office/officeart/2005/8/layout/hChevron3"/>
    <dgm:cxn modelId="{B9A39C59-D7F3-4D17-922D-621B5DE3A069}" type="presParOf" srcId="{962A4723-2C48-4BF4-94DF-6495B0D630D3}" destId="{0ABCFAD8-BC36-4C4D-A9E0-C365A637266F}" srcOrd="4" destOrd="0" presId="urn:microsoft.com/office/officeart/2005/8/layout/hChevron3"/>
    <dgm:cxn modelId="{0CED1240-E383-4B7D-8208-107F32B076CF}" type="presParOf" srcId="{962A4723-2C48-4BF4-94DF-6495B0D630D3}" destId="{3D4F48AD-0D6C-44B7-9E6C-847F80DE9AF7}" srcOrd="5" destOrd="0" presId="urn:microsoft.com/office/officeart/2005/8/layout/hChevron3"/>
    <dgm:cxn modelId="{3E87EEF4-D34F-4871-923B-21EE06CC482B}" type="presParOf" srcId="{962A4723-2C48-4BF4-94DF-6495B0D630D3}" destId="{E444CB74-C186-4E05-9468-6A8B999F30B0}" srcOrd="6" destOrd="0" presId="urn:microsoft.com/office/officeart/2005/8/layout/hChevron3"/>
    <dgm:cxn modelId="{7F2FACAC-427D-4B1C-99C4-FCD86918052E}" type="presParOf" srcId="{962A4723-2C48-4BF4-94DF-6495B0D630D3}" destId="{3A449F11-2555-4BA9-A9D2-FCAB5EB6746D}" srcOrd="7" destOrd="0" presId="urn:microsoft.com/office/officeart/2005/8/layout/hChevron3"/>
    <dgm:cxn modelId="{8BCB0D9A-C1BF-4E17-B398-20A9506AD9FF}" type="presParOf" srcId="{962A4723-2C48-4BF4-94DF-6495B0D630D3}" destId="{ADEE65C4-132F-4F74-A94A-5559F45149EE}" srcOrd="8" destOrd="0" presId="urn:microsoft.com/office/officeart/2005/8/layout/hChevron3"/>
    <dgm:cxn modelId="{4D53FD48-556F-4E35-80BF-1DDE099A6F54}" type="presParOf" srcId="{962A4723-2C48-4BF4-94DF-6495B0D630D3}" destId="{71E8E92C-E126-4632-A13A-C49A1719564F}" srcOrd="9" destOrd="0" presId="urn:microsoft.com/office/officeart/2005/8/layout/hChevron3"/>
    <dgm:cxn modelId="{20FF4FD1-6B09-4E52-BD38-E44366BE256F}" type="presParOf" srcId="{962A4723-2C48-4BF4-94DF-6495B0D630D3}" destId="{1DC90AD7-54B9-4679-8D31-42CC53E89F10}" srcOrd="10" destOrd="0" presId="urn:microsoft.com/office/officeart/2005/8/layout/hChevron3"/>
    <dgm:cxn modelId="{9C55D05C-AECD-4227-A4B9-5C338305D941}" type="presParOf" srcId="{962A4723-2C48-4BF4-94DF-6495B0D630D3}" destId="{D919A336-203B-418A-8747-6064ADF58BBD}" srcOrd="11" destOrd="0" presId="urn:microsoft.com/office/officeart/2005/8/layout/hChevron3"/>
    <dgm:cxn modelId="{6F8E9A2C-FF2C-4090-B768-7E38F807C76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Entwurf</a:t>
          </a:r>
          <a:endParaRPr lang="de-DE" dirty="0">
            <a:solidFill>
              <a:schemeClr val="bg1"/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F0A22E-2E49-4386-AB37-DD8B5D607E08}" type="presOf" srcId="{9BD1D43C-CCF8-476C-814D-F13317A9DB0D}" destId="{693F435A-FAB2-4496-8E1B-B0302DE8984B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ECCDF088-D804-4FA5-BF2B-D1425C4885DB}" type="presOf" srcId="{5246B811-0B13-42D3-91D1-1706E1C178A0}" destId="{0ABCFAD8-BC36-4C4D-A9E0-C365A637266F}" srcOrd="0" destOrd="0" presId="urn:microsoft.com/office/officeart/2005/8/layout/hChevron3"/>
    <dgm:cxn modelId="{E8C03BE4-EA8D-460C-A771-DAB333F1A9C1}" type="presOf" srcId="{39099A41-5ECC-4F7D-89E8-B59C128273FA}" destId="{962A4723-2C48-4BF4-94DF-6495B0D630D3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C6F224EA-D52C-4F7D-9A7F-94EA89EBA695}" type="presOf" srcId="{2ABCD06D-3576-451C-B113-29172E2E3761}" destId="{ADEE65C4-132F-4F74-A94A-5559F45149EE}" srcOrd="0" destOrd="0" presId="urn:microsoft.com/office/officeart/2005/8/layout/hChevron3"/>
    <dgm:cxn modelId="{F5BD56EB-56F8-4C09-AD4C-D87A120DE559}" type="presOf" srcId="{F3ECD833-C102-4CB7-B3E9-06948CF4524A}" destId="{4671EC93-6D0C-4411-914C-9B020B47963B}" srcOrd="0" destOrd="0" presId="urn:microsoft.com/office/officeart/2005/8/layout/hChevron3"/>
    <dgm:cxn modelId="{43137573-DD46-4644-9FD6-BA8D5D66863F}" type="presOf" srcId="{798E26F0-B7BE-4385-BAE6-79CF05175553}" destId="{920B7993-974D-47E6-BB73-03A2937AD9E4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011A6668-CD3B-46A4-8FA8-09C11ADD8B8F}" type="presOf" srcId="{4E03FA91-AB93-48D1-B0E0-1486774BB229}" destId="{1DC90AD7-54B9-4679-8D31-42CC53E89F1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D776B0DF-B55C-426B-94B0-C7310614E05D}" type="presOf" srcId="{7C890632-20CD-45AB-9DE2-C9E37CCC821D}" destId="{E444CB74-C186-4E05-9468-6A8B999F30B0}" srcOrd="0" destOrd="0" presId="urn:microsoft.com/office/officeart/2005/8/layout/hChevron3"/>
    <dgm:cxn modelId="{E15322BF-9CC7-418A-84B2-215C889EBBD7}" type="presParOf" srcId="{962A4723-2C48-4BF4-94DF-6495B0D630D3}" destId="{4671EC93-6D0C-4411-914C-9B020B47963B}" srcOrd="0" destOrd="0" presId="urn:microsoft.com/office/officeart/2005/8/layout/hChevron3"/>
    <dgm:cxn modelId="{ACD55391-A1EA-41EA-8D25-3837310F1301}" type="presParOf" srcId="{962A4723-2C48-4BF4-94DF-6495B0D630D3}" destId="{D4492889-C809-4280-B0D0-5B9C13F11381}" srcOrd="1" destOrd="0" presId="urn:microsoft.com/office/officeart/2005/8/layout/hChevron3"/>
    <dgm:cxn modelId="{F07C4964-D36F-4DEE-8375-51CB43615BF7}" type="presParOf" srcId="{962A4723-2C48-4BF4-94DF-6495B0D630D3}" destId="{693F435A-FAB2-4496-8E1B-B0302DE8984B}" srcOrd="2" destOrd="0" presId="urn:microsoft.com/office/officeart/2005/8/layout/hChevron3"/>
    <dgm:cxn modelId="{499BF6DB-E8EA-4953-A618-105D4C22BF2A}" type="presParOf" srcId="{962A4723-2C48-4BF4-94DF-6495B0D630D3}" destId="{E7434B94-E2A3-4A73-AA9A-7A0FCFE8110F}" srcOrd="3" destOrd="0" presId="urn:microsoft.com/office/officeart/2005/8/layout/hChevron3"/>
    <dgm:cxn modelId="{74F04F6D-62A5-4EDA-86BC-FD677D39EB30}" type="presParOf" srcId="{962A4723-2C48-4BF4-94DF-6495B0D630D3}" destId="{0ABCFAD8-BC36-4C4D-A9E0-C365A637266F}" srcOrd="4" destOrd="0" presId="urn:microsoft.com/office/officeart/2005/8/layout/hChevron3"/>
    <dgm:cxn modelId="{707F3A19-6718-44F5-BCF2-8A0C2D4E6DEF}" type="presParOf" srcId="{962A4723-2C48-4BF4-94DF-6495B0D630D3}" destId="{3D4F48AD-0D6C-44B7-9E6C-847F80DE9AF7}" srcOrd="5" destOrd="0" presId="urn:microsoft.com/office/officeart/2005/8/layout/hChevron3"/>
    <dgm:cxn modelId="{FCE1704E-FD54-4D20-A2B1-F1A46E5235A5}" type="presParOf" srcId="{962A4723-2C48-4BF4-94DF-6495B0D630D3}" destId="{E444CB74-C186-4E05-9468-6A8B999F30B0}" srcOrd="6" destOrd="0" presId="urn:microsoft.com/office/officeart/2005/8/layout/hChevron3"/>
    <dgm:cxn modelId="{69085126-4AFA-42E7-B709-15629E235656}" type="presParOf" srcId="{962A4723-2C48-4BF4-94DF-6495B0D630D3}" destId="{3A449F11-2555-4BA9-A9D2-FCAB5EB6746D}" srcOrd="7" destOrd="0" presId="urn:microsoft.com/office/officeart/2005/8/layout/hChevron3"/>
    <dgm:cxn modelId="{4A8E7A85-1CF1-4D5F-87BF-DFC70F491699}" type="presParOf" srcId="{962A4723-2C48-4BF4-94DF-6495B0D630D3}" destId="{ADEE65C4-132F-4F74-A94A-5559F45149EE}" srcOrd="8" destOrd="0" presId="urn:microsoft.com/office/officeart/2005/8/layout/hChevron3"/>
    <dgm:cxn modelId="{AFFDFFA9-AACC-4936-AF73-737BED5A981B}" type="presParOf" srcId="{962A4723-2C48-4BF4-94DF-6495B0D630D3}" destId="{71E8E92C-E126-4632-A13A-C49A1719564F}" srcOrd="9" destOrd="0" presId="urn:microsoft.com/office/officeart/2005/8/layout/hChevron3"/>
    <dgm:cxn modelId="{C4C996EA-CFD0-4BCB-B782-7C394B027B10}" type="presParOf" srcId="{962A4723-2C48-4BF4-94DF-6495B0D630D3}" destId="{1DC90AD7-54B9-4679-8D31-42CC53E89F10}" srcOrd="10" destOrd="0" presId="urn:microsoft.com/office/officeart/2005/8/layout/hChevron3"/>
    <dgm:cxn modelId="{F331268D-34C4-4839-ACE8-5BE78B3CF420}" type="presParOf" srcId="{962A4723-2C48-4BF4-94DF-6495B0D630D3}" destId="{D919A336-203B-418A-8747-6064ADF58BBD}" srcOrd="11" destOrd="0" presId="urn:microsoft.com/office/officeart/2005/8/layout/hChevron3"/>
    <dgm:cxn modelId="{C0E30626-93F9-4D0C-8546-CC30F20CA468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Umsetzung</a:t>
          </a:r>
          <a:endParaRPr lang="de-DE" dirty="0">
            <a:solidFill>
              <a:schemeClr val="bg1"/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Fazit</a:t>
          </a:r>
          <a:endParaRPr lang="de-DE" dirty="0"/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36F273-6A5F-4EDB-92B4-1F993090CEB2}" type="presOf" srcId="{7C890632-20CD-45AB-9DE2-C9E37CCC821D}" destId="{E444CB74-C186-4E05-9468-6A8B999F30B0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82BD1B90-3EB5-4E55-AD57-F73AAA74C587}" type="presOf" srcId="{798E26F0-B7BE-4385-BAE6-79CF05175553}" destId="{920B7993-974D-47E6-BB73-03A2937AD9E4}" srcOrd="0" destOrd="0" presId="urn:microsoft.com/office/officeart/2005/8/layout/hChevron3"/>
    <dgm:cxn modelId="{FD871AE3-5176-4D26-AA9A-3338FCFE78CF}" type="presOf" srcId="{4E03FA91-AB93-48D1-B0E0-1486774BB229}" destId="{1DC90AD7-54B9-4679-8D31-42CC53E89F10}" srcOrd="0" destOrd="0" presId="urn:microsoft.com/office/officeart/2005/8/layout/hChevron3"/>
    <dgm:cxn modelId="{5DBE1E1F-1B69-455C-8788-8F9827DD8E68}" type="presOf" srcId="{2ABCD06D-3576-451C-B113-29172E2E3761}" destId="{ADEE65C4-132F-4F74-A94A-5559F45149EE}" srcOrd="0" destOrd="0" presId="urn:microsoft.com/office/officeart/2005/8/layout/hChevron3"/>
    <dgm:cxn modelId="{395D149C-A23D-471F-89EB-183B3446875E}" type="presOf" srcId="{9BD1D43C-CCF8-476C-814D-F13317A9DB0D}" destId="{693F435A-FAB2-4496-8E1B-B0302DE8984B}" srcOrd="0" destOrd="0" presId="urn:microsoft.com/office/officeart/2005/8/layout/hChevron3"/>
    <dgm:cxn modelId="{686F5853-F791-4C94-9122-28596A3CC8D7}" type="presOf" srcId="{F3ECD833-C102-4CB7-B3E9-06948CF4524A}" destId="{4671EC93-6D0C-4411-914C-9B020B47963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D122F62C-1B47-4FED-ADB0-6742E67347E5}" type="presOf" srcId="{39099A41-5ECC-4F7D-89E8-B59C128273FA}" destId="{962A4723-2C48-4BF4-94DF-6495B0D630D3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B6C00F1B-EAC8-4601-BA25-1B90BC2CB0FD}" type="presOf" srcId="{5246B811-0B13-42D3-91D1-1706E1C178A0}" destId="{0ABCFAD8-BC36-4C4D-A9E0-C365A637266F}" srcOrd="0" destOrd="0" presId="urn:microsoft.com/office/officeart/2005/8/layout/hChevron3"/>
    <dgm:cxn modelId="{40CEF6C0-92C0-4D44-B35F-B33DE4CB60DE}" type="presParOf" srcId="{962A4723-2C48-4BF4-94DF-6495B0D630D3}" destId="{4671EC93-6D0C-4411-914C-9B020B47963B}" srcOrd="0" destOrd="0" presId="urn:microsoft.com/office/officeart/2005/8/layout/hChevron3"/>
    <dgm:cxn modelId="{F92B6828-1F0D-4172-91AA-9B597ADCAC0B}" type="presParOf" srcId="{962A4723-2C48-4BF4-94DF-6495B0D630D3}" destId="{D4492889-C809-4280-B0D0-5B9C13F11381}" srcOrd="1" destOrd="0" presId="urn:microsoft.com/office/officeart/2005/8/layout/hChevron3"/>
    <dgm:cxn modelId="{1C6FA9DB-F7C7-4DD6-A623-8C04126A2D1C}" type="presParOf" srcId="{962A4723-2C48-4BF4-94DF-6495B0D630D3}" destId="{693F435A-FAB2-4496-8E1B-B0302DE8984B}" srcOrd="2" destOrd="0" presId="urn:microsoft.com/office/officeart/2005/8/layout/hChevron3"/>
    <dgm:cxn modelId="{1EDEAE09-EAF4-4C81-8CC4-CED4AC88E4F9}" type="presParOf" srcId="{962A4723-2C48-4BF4-94DF-6495B0D630D3}" destId="{E7434B94-E2A3-4A73-AA9A-7A0FCFE8110F}" srcOrd="3" destOrd="0" presId="urn:microsoft.com/office/officeart/2005/8/layout/hChevron3"/>
    <dgm:cxn modelId="{03DB7A1E-3004-419F-8CAE-5B3DEFF4B9A8}" type="presParOf" srcId="{962A4723-2C48-4BF4-94DF-6495B0D630D3}" destId="{0ABCFAD8-BC36-4C4D-A9E0-C365A637266F}" srcOrd="4" destOrd="0" presId="urn:microsoft.com/office/officeart/2005/8/layout/hChevron3"/>
    <dgm:cxn modelId="{CC89EEF4-FBF8-4DC7-B47C-ADD23276A7F5}" type="presParOf" srcId="{962A4723-2C48-4BF4-94DF-6495B0D630D3}" destId="{3D4F48AD-0D6C-44B7-9E6C-847F80DE9AF7}" srcOrd="5" destOrd="0" presId="urn:microsoft.com/office/officeart/2005/8/layout/hChevron3"/>
    <dgm:cxn modelId="{9DE8B4D7-1DF4-4C35-90CE-431D072E8C32}" type="presParOf" srcId="{962A4723-2C48-4BF4-94DF-6495B0D630D3}" destId="{E444CB74-C186-4E05-9468-6A8B999F30B0}" srcOrd="6" destOrd="0" presId="urn:microsoft.com/office/officeart/2005/8/layout/hChevron3"/>
    <dgm:cxn modelId="{E7770296-54CA-4D2B-8213-69074F2B53BE}" type="presParOf" srcId="{962A4723-2C48-4BF4-94DF-6495B0D630D3}" destId="{3A449F11-2555-4BA9-A9D2-FCAB5EB6746D}" srcOrd="7" destOrd="0" presId="urn:microsoft.com/office/officeart/2005/8/layout/hChevron3"/>
    <dgm:cxn modelId="{1E0345A7-4E7F-4F9D-B02F-DF995A98281B}" type="presParOf" srcId="{962A4723-2C48-4BF4-94DF-6495B0D630D3}" destId="{ADEE65C4-132F-4F74-A94A-5559F45149EE}" srcOrd="8" destOrd="0" presId="urn:microsoft.com/office/officeart/2005/8/layout/hChevron3"/>
    <dgm:cxn modelId="{5D4A06DD-BA75-498C-AB6B-5846BD876398}" type="presParOf" srcId="{962A4723-2C48-4BF4-94DF-6495B0D630D3}" destId="{71E8E92C-E126-4632-A13A-C49A1719564F}" srcOrd="9" destOrd="0" presId="urn:microsoft.com/office/officeart/2005/8/layout/hChevron3"/>
    <dgm:cxn modelId="{3DFEC4B8-67E5-43E5-89F2-8A5A094D4B5A}" type="presParOf" srcId="{962A4723-2C48-4BF4-94DF-6495B0D630D3}" destId="{1DC90AD7-54B9-4679-8D31-42CC53E89F10}" srcOrd="10" destOrd="0" presId="urn:microsoft.com/office/officeart/2005/8/layout/hChevron3"/>
    <dgm:cxn modelId="{5C0438DC-326C-4D79-8608-C0C55A675A29}" type="presParOf" srcId="{962A4723-2C48-4BF4-94DF-6495B0D630D3}" destId="{D919A336-203B-418A-8747-6064ADF58BBD}" srcOrd="11" destOrd="0" presId="urn:microsoft.com/office/officeart/2005/8/layout/hChevron3"/>
    <dgm:cxn modelId="{1C83E0E5-563C-4482-8310-23E7530760BE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Fazit</a:t>
          </a:r>
          <a:endParaRPr lang="de-DE" dirty="0">
            <a:solidFill>
              <a:schemeClr val="bg1"/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36BE37-4EB7-4249-86F6-A2E4F6DDC1B6}" type="presOf" srcId="{F3ECD833-C102-4CB7-B3E9-06948CF4524A}" destId="{4671EC93-6D0C-4411-914C-9B020B47963B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F7ED78FB-C052-4691-B4FB-87D485A72CA6}" type="presOf" srcId="{2ABCD06D-3576-451C-B113-29172E2E3761}" destId="{ADEE65C4-132F-4F74-A94A-5559F45149EE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D111ACA-FDD1-485B-8533-E797EF1C9270}" type="presOf" srcId="{5246B811-0B13-42D3-91D1-1706E1C178A0}" destId="{0ABCFAD8-BC36-4C4D-A9E0-C365A637266F}" srcOrd="0" destOrd="0" presId="urn:microsoft.com/office/officeart/2005/8/layout/hChevron3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D18524D3-03CB-4428-8FC7-4C4FE22CAD93}" type="presOf" srcId="{4E03FA91-AB93-48D1-B0E0-1486774BB229}" destId="{1DC90AD7-54B9-4679-8D31-42CC53E89F10}" srcOrd="0" destOrd="0" presId="urn:microsoft.com/office/officeart/2005/8/layout/hChevron3"/>
    <dgm:cxn modelId="{8DAF322E-5399-4631-A595-06F2FCB3E521}" type="presOf" srcId="{798E26F0-B7BE-4385-BAE6-79CF05175553}" destId="{920B7993-974D-47E6-BB73-03A2937AD9E4}" srcOrd="0" destOrd="0" presId="urn:microsoft.com/office/officeart/2005/8/layout/hChevron3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2586EE6C-1B96-47A2-A7F9-43500171D5A9}" type="presOf" srcId="{9BD1D43C-CCF8-476C-814D-F13317A9DB0D}" destId="{693F435A-FAB2-4496-8E1B-B0302DE8984B}" srcOrd="0" destOrd="0" presId="urn:microsoft.com/office/officeart/2005/8/layout/hChevron3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65F43887-36CF-4A29-BDDE-BD9A42386DD0}" type="presOf" srcId="{39099A41-5ECC-4F7D-89E8-B59C128273FA}" destId="{962A4723-2C48-4BF4-94DF-6495B0D630D3}" srcOrd="0" destOrd="0" presId="urn:microsoft.com/office/officeart/2005/8/layout/hChevron3"/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CD7A6E2D-35B9-4AFA-84CD-6974D5ECF820}" type="presOf" srcId="{7C890632-20CD-45AB-9DE2-C9E37CCC821D}" destId="{E444CB74-C186-4E05-9468-6A8B999F30B0}" srcOrd="0" destOrd="0" presId="urn:microsoft.com/office/officeart/2005/8/layout/hChevron3"/>
    <dgm:cxn modelId="{A33D2EF0-7E30-49E9-ACA6-6B61AE40AB6E}" type="presParOf" srcId="{962A4723-2C48-4BF4-94DF-6495B0D630D3}" destId="{4671EC93-6D0C-4411-914C-9B020B47963B}" srcOrd="0" destOrd="0" presId="urn:microsoft.com/office/officeart/2005/8/layout/hChevron3"/>
    <dgm:cxn modelId="{3183A71D-39F8-4781-8B8B-BADC2CBE2213}" type="presParOf" srcId="{962A4723-2C48-4BF4-94DF-6495B0D630D3}" destId="{D4492889-C809-4280-B0D0-5B9C13F11381}" srcOrd="1" destOrd="0" presId="urn:microsoft.com/office/officeart/2005/8/layout/hChevron3"/>
    <dgm:cxn modelId="{22483221-FBFE-4369-97DD-7CDADFB010BC}" type="presParOf" srcId="{962A4723-2C48-4BF4-94DF-6495B0D630D3}" destId="{693F435A-FAB2-4496-8E1B-B0302DE8984B}" srcOrd="2" destOrd="0" presId="urn:microsoft.com/office/officeart/2005/8/layout/hChevron3"/>
    <dgm:cxn modelId="{EC9FBDF6-32BE-42E5-898C-C818547DAABC}" type="presParOf" srcId="{962A4723-2C48-4BF4-94DF-6495B0D630D3}" destId="{E7434B94-E2A3-4A73-AA9A-7A0FCFE8110F}" srcOrd="3" destOrd="0" presId="urn:microsoft.com/office/officeart/2005/8/layout/hChevron3"/>
    <dgm:cxn modelId="{081F88CC-39CB-458F-B4EE-7B577889FF74}" type="presParOf" srcId="{962A4723-2C48-4BF4-94DF-6495B0D630D3}" destId="{0ABCFAD8-BC36-4C4D-A9E0-C365A637266F}" srcOrd="4" destOrd="0" presId="urn:microsoft.com/office/officeart/2005/8/layout/hChevron3"/>
    <dgm:cxn modelId="{4FAD1ACE-D0C5-40BE-A147-93841BC4A73C}" type="presParOf" srcId="{962A4723-2C48-4BF4-94DF-6495B0D630D3}" destId="{3D4F48AD-0D6C-44B7-9E6C-847F80DE9AF7}" srcOrd="5" destOrd="0" presId="urn:microsoft.com/office/officeart/2005/8/layout/hChevron3"/>
    <dgm:cxn modelId="{032731DF-33BE-4F4B-A8D3-EC720F2DB0F1}" type="presParOf" srcId="{962A4723-2C48-4BF4-94DF-6495B0D630D3}" destId="{E444CB74-C186-4E05-9468-6A8B999F30B0}" srcOrd="6" destOrd="0" presId="urn:microsoft.com/office/officeart/2005/8/layout/hChevron3"/>
    <dgm:cxn modelId="{85ED1F76-2D9F-4830-BEBC-115699368A9A}" type="presParOf" srcId="{962A4723-2C48-4BF4-94DF-6495B0D630D3}" destId="{3A449F11-2555-4BA9-A9D2-FCAB5EB6746D}" srcOrd="7" destOrd="0" presId="urn:microsoft.com/office/officeart/2005/8/layout/hChevron3"/>
    <dgm:cxn modelId="{881915AC-137E-4168-AACF-1A8EE8C0CAA1}" type="presParOf" srcId="{962A4723-2C48-4BF4-94DF-6495B0D630D3}" destId="{ADEE65C4-132F-4F74-A94A-5559F45149EE}" srcOrd="8" destOrd="0" presId="urn:microsoft.com/office/officeart/2005/8/layout/hChevron3"/>
    <dgm:cxn modelId="{4E03048F-8B08-4D6F-A601-8B607BA28ADE}" type="presParOf" srcId="{962A4723-2C48-4BF4-94DF-6495B0D630D3}" destId="{71E8E92C-E126-4632-A13A-C49A1719564F}" srcOrd="9" destOrd="0" presId="urn:microsoft.com/office/officeart/2005/8/layout/hChevron3"/>
    <dgm:cxn modelId="{420B020A-8CE2-44F5-B571-33B102756CAE}" type="presParOf" srcId="{962A4723-2C48-4BF4-94DF-6495B0D630D3}" destId="{1DC90AD7-54B9-4679-8D31-42CC53E89F10}" srcOrd="10" destOrd="0" presId="urn:microsoft.com/office/officeart/2005/8/layout/hChevron3"/>
    <dgm:cxn modelId="{91546EAC-5E84-47AD-AF3E-CAA107BF5A93}" type="presParOf" srcId="{962A4723-2C48-4BF4-94DF-6495B0D630D3}" destId="{D919A336-203B-418A-8747-6064ADF58BBD}" srcOrd="11" destOrd="0" presId="urn:microsoft.com/office/officeart/2005/8/layout/hChevron3"/>
    <dgm:cxn modelId="{958249FF-2157-4A9C-94CD-F9A1FEC2AA70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099A41-5ECC-4F7D-89E8-B59C128273F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3ECD833-C102-4CB7-B3E9-06948CF4524A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85CFFB1-A52B-4AE2-99E3-1F7284D83ACD}" type="parTrans" cxnId="{D26DF673-72F6-42D6-8D0D-88B22CF779B9}">
      <dgm:prSet/>
      <dgm:spPr/>
      <dgm:t>
        <a:bodyPr/>
        <a:lstStyle/>
        <a:p>
          <a:endParaRPr lang="de-DE"/>
        </a:p>
      </dgm:t>
    </dgm:pt>
    <dgm:pt modelId="{9C977215-7BD7-4BCA-AED6-1DB568D9506B}" type="sibTrans" cxnId="{D26DF673-72F6-42D6-8D0D-88B22CF779B9}">
      <dgm:prSet/>
      <dgm:spPr/>
      <dgm:t>
        <a:bodyPr/>
        <a:lstStyle/>
        <a:p>
          <a:endParaRPr lang="de-DE"/>
        </a:p>
      </dgm:t>
    </dgm:pt>
    <dgm:pt modelId="{7C890632-20CD-45AB-9DE2-C9E37CCC821D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84BDE1C-F7DD-40A5-9B29-EB3DC105F3A9}" type="parTrans" cxnId="{EC273900-6175-47BD-B045-A089E0A40141}">
      <dgm:prSet/>
      <dgm:spPr/>
      <dgm:t>
        <a:bodyPr/>
        <a:lstStyle/>
        <a:p>
          <a:endParaRPr lang="de-DE"/>
        </a:p>
      </dgm:t>
    </dgm:pt>
    <dgm:pt modelId="{E004A827-AF90-465F-8D37-45F42832F6E8}" type="sibTrans" cxnId="{EC273900-6175-47BD-B045-A089E0A40141}">
      <dgm:prSet/>
      <dgm:spPr/>
      <dgm:t>
        <a:bodyPr/>
        <a:lstStyle/>
        <a:p>
          <a:endParaRPr lang="de-DE"/>
        </a:p>
      </dgm:t>
    </dgm:pt>
    <dgm:pt modelId="{2ABCD06D-3576-451C-B113-29172E2E3761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85884B2A-FC7C-42EF-A183-671A1A060DA3}" type="parTrans" cxnId="{555ADEC7-19A9-4E2A-B3D8-E540E8413B75}">
      <dgm:prSet/>
      <dgm:spPr/>
      <dgm:t>
        <a:bodyPr/>
        <a:lstStyle/>
        <a:p>
          <a:endParaRPr lang="de-DE"/>
        </a:p>
      </dgm:t>
    </dgm:pt>
    <dgm:pt modelId="{FE3A0588-C499-424E-AC60-805F06BB57A5}" type="sibTrans" cxnId="{555ADEC7-19A9-4E2A-B3D8-E540E8413B75}">
      <dgm:prSet/>
      <dgm:spPr/>
      <dgm:t>
        <a:bodyPr/>
        <a:lstStyle/>
        <a:p>
          <a:endParaRPr lang="de-DE"/>
        </a:p>
      </dgm:t>
    </dgm:pt>
    <dgm:pt modelId="{5246B811-0B13-42D3-91D1-1706E1C178A0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4128A121-B8A6-464F-958D-F438B84D8388}" type="parTrans" cxnId="{19A8F2C6-F16D-4D31-8CA3-E5752D7BAC00}">
      <dgm:prSet/>
      <dgm:spPr/>
      <dgm:t>
        <a:bodyPr/>
        <a:lstStyle/>
        <a:p>
          <a:endParaRPr lang="de-DE"/>
        </a:p>
      </dgm:t>
    </dgm:pt>
    <dgm:pt modelId="{B8B8DBD6-AF41-4AFF-A876-9106F4E7DD74}" type="sibTrans" cxnId="{19A8F2C6-F16D-4D31-8CA3-E5752D7BAC00}">
      <dgm:prSet/>
      <dgm:spPr/>
      <dgm:t>
        <a:bodyPr/>
        <a:lstStyle/>
        <a:p>
          <a:endParaRPr lang="de-DE"/>
        </a:p>
      </dgm:t>
    </dgm:pt>
    <dgm:pt modelId="{9BD1D43C-CCF8-476C-814D-F13317A9DB0D}">
      <dgm:prSet phldrT="[Text]"/>
      <dgm:spPr>
        <a:solidFill>
          <a:srgbClr val="910967"/>
        </a:solidFill>
      </dgm:spPr>
      <dgm:t>
        <a:bodyPr/>
        <a:lstStyle/>
        <a:p>
          <a:pPr algn="ctr"/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24D1D9B-9801-4084-8C82-696602C0644B}" type="parTrans" cxnId="{10AE0075-0CB7-42E5-B572-686BAC0A4DF3}">
      <dgm:prSet/>
      <dgm:spPr/>
      <dgm:t>
        <a:bodyPr/>
        <a:lstStyle/>
        <a:p>
          <a:endParaRPr lang="de-DE"/>
        </a:p>
      </dgm:t>
    </dgm:pt>
    <dgm:pt modelId="{FB71BB8B-B1AA-4F3D-8E0B-ABEF70384C92}" type="sibTrans" cxnId="{10AE0075-0CB7-42E5-B572-686BAC0A4DF3}">
      <dgm:prSet/>
      <dgm:spPr/>
      <dgm:t>
        <a:bodyPr/>
        <a:lstStyle/>
        <a:p>
          <a:endParaRPr lang="de-DE"/>
        </a:p>
      </dgm:t>
    </dgm:pt>
    <dgm:pt modelId="{4E03FA91-AB93-48D1-B0E0-1486774BB229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B42E538-442E-4061-8213-89C83B15E801}" type="parTrans" cxnId="{E6772434-37A9-44A3-B101-15B86A0BF00F}">
      <dgm:prSet/>
      <dgm:spPr/>
      <dgm:t>
        <a:bodyPr/>
        <a:lstStyle/>
        <a:p>
          <a:endParaRPr lang="de-DE"/>
        </a:p>
      </dgm:t>
    </dgm:pt>
    <dgm:pt modelId="{BC837952-3672-4EBC-A621-65FA4E83BF70}" type="sibTrans" cxnId="{E6772434-37A9-44A3-B101-15B86A0BF00F}">
      <dgm:prSet/>
      <dgm:spPr/>
      <dgm:t>
        <a:bodyPr/>
        <a:lstStyle/>
        <a:p>
          <a:endParaRPr lang="de-DE"/>
        </a:p>
      </dgm:t>
    </dgm:pt>
    <dgm:pt modelId="{798E26F0-B7BE-4385-BAE6-79CF05175553}">
      <dgm:prSet phldrT="[Text]"/>
      <dgm:spPr>
        <a:solidFill>
          <a:srgbClr val="910967"/>
        </a:solidFill>
      </dgm:spPr>
      <dgm:t>
        <a:bodyPr/>
        <a:lstStyle/>
        <a:p>
          <a:r>
            <a:rPr lang="de-DE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E367071-9CBC-437B-979D-0D1D5751FA35}" type="parTrans" cxnId="{064B25B8-D4F8-4230-A445-AF81BC99B53F}">
      <dgm:prSet/>
      <dgm:spPr/>
      <dgm:t>
        <a:bodyPr/>
        <a:lstStyle/>
        <a:p>
          <a:endParaRPr lang="de-DE"/>
        </a:p>
      </dgm:t>
    </dgm:pt>
    <dgm:pt modelId="{C00E87AA-4872-4648-A25B-2074C6BFAE91}" type="sibTrans" cxnId="{064B25B8-D4F8-4230-A445-AF81BC99B53F}">
      <dgm:prSet/>
      <dgm:spPr/>
      <dgm:t>
        <a:bodyPr/>
        <a:lstStyle/>
        <a:p>
          <a:endParaRPr lang="de-DE"/>
        </a:p>
      </dgm:t>
    </dgm:pt>
    <dgm:pt modelId="{962A4723-2C48-4BF4-94DF-6495B0D630D3}" type="pres">
      <dgm:prSet presAssocID="{39099A41-5ECC-4F7D-89E8-B59C128273FA}" presName="Name0" presStyleCnt="0">
        <dgm:presLayoutVars>
          <dgm:dir/>
          <dgm:resizeHandles val="exact"/>
        </dgm:presLayoutVars>
      </dgm:prSet>
      <dgm:spPr/>
    </dgm:pt>
    <dgm:pt modelId="{4671EC93-6D0C-4411-914C-9B020B47963B}" type="pres">
      <dgm:prSet presAssocID="{F3ECD833-C102-4CB7-B3E9-06948CF4524A}" presName="parTxOnly" presStyleLbl="node1" presStyleIdx="0" presStyleCnt="7" custLinFactNeighborX="-425" custLinFactNeighborY="13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492889-C809-4280-B0D0-5B9C13F11381}" type="pres">
      <dgm:prSet presAssocID="{9C977215-7BD7-4BCA-AED6-1DB568D9506B}" presName="parSpace" presStyleCnt="0"/>
      <dgm:spPr/>
    </dgm:pt>
    <dgm:pt modelId="{693F435A-FAB2-4496-8E1B-B0302DE8984B}" type="pres">
      <dgm:prSet presAssocID="{9BD1D43C-CCF8-476C-814D-F13317A9DB0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434B94-E2A3-4A73-AA9A-7A0FCFE8110F}" type="pres">
      <dgm:prSet presAssocID="{FB71BB8B-B1AA-4F3D-8E0B-ABEF70384C92}" presName="parSpace" presStyleCnt="0"/>
      <dgm:spPr/>
    </dgm:pt>
    <dgm:pt modelId="{0ABCFAD8-BC36-4C4D-A9E0-C365A637266F}" type="pres">
      <dgm:prSet presAssocID="{5246B811-0B13-42D3-91D1-1706E1C178A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4F48AD-0D6C-44B7-9E6C-847F80DE9AF7}" type="pres">
      <dgm:prSet presAssocID="{B8B8DBD6-AF41-4AFF-A876-9106F4E7DD74}" presName="parSpace" presStyleCnt="0"/>
      <dgm:spPr/>
    </dgm:pt>
    <dgm:pt modelId="{E444CB74-C186-4E05-9468-6A8B999F30B0}" type="pres">
      <dgm:prSet presAssocID="{7C890632-20CD-45AB-9DE2-C9E37CCC821D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49F11-2555-4BA9-A9D2-FCAB5EB6746D}" type="pres">
      <dgm:prSet presAssocID="{E004A827-AF90-465F-8D37-45F42832F6E8}" presName="parSpace" presStyleCnt="0"/>
      <dgm:spPr/>
    </dgm:pt>
    <dgm:pt modelId="{ADEE65C4-132F-4F74-A94A-5559F45149EE}" type="pres">
      <dgm:prSet presAssocID="{2ABCD06D-3576-451C-B113-29172E2E3761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E8E92C-E126-4632-A13A-C49A1719564F}" type="pres">
      <dgm:prSet presAssocID="{FE3A0588-C499-424E-AC60-805F06BB57A5}" presName="parSpace" presStyleCnt="0"/>
      <dgm:spPr/>
    </dgm:pt>
    <dgm:pt modelId="{1DC90AD7-54B9-4679-8D31-42CC53E89F10}" type="pres">
      <dgm:prSet presAssocID="{4E03FA91-AB93-48D1-B0E0-1486774BB229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19A336-203B-418A-8747-6064ADF58BBD}" type="pres">
      <dgm:prSet presAssocID="{BC837952-3672-4EBC-A621-65FA4E83BF70}" presName="parSpace" presStyleCnt="0"/>
      <dgm:spPr/>
    </dgm:pt>
    <dgm:pt modelId="{920B7993-974D-47E6-BB73-03A2937AD9E4}" type="pres">
      <dgm:prSet presAssocID="{798E26F0-B7BE-4385-BAE6-79CF05175553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C273900-6175-47BD-B045-A089E0A40141}" srcId="{39099A41-5ECC-4F7D-89E8-B59C128273FA}" destId="{7C890632-20CD-45AB-9DE2-C9E37CCC821D}" srcOrd="3" destOrd="0" parTransId="{984BDE1C-F7DD-40A5-9B29-EB3DC105F3A9}" sibTransId="{E004A827-AF90-465F-8D37-45F42832F6E8}"/>
    <dgm:cxn modelId="{B8FC0636-71EB-4D79-B2A3-ADB779F279C3}" type="presOf" srcId="{4E03FA91-AB93-48D1-B0E0-1486774BB229}" destId="{1DC90AD7-54B9-4679-8D31-42CC53E89F10}" srcOrd="0" destOrd="0" presId="urn:microsoft.com/office/officeart/2005/8/layout/hChevron3"/>
    <dgm:cxn modelId="{25EE5E39-9C1B-497A-8D27-D06F23385574}" type="presOf" srcId="{2ABCD06D-3576-451C-B113-29172E2E3761}" destId="{ADEE65C4-132F-4F74-A94A-5559F45149EE}" srcOrd="0" destOrd="0" presId="urn:microsoft.com/office/officeart/2005/8/layout/hChevron3"/>
    <dgm:cxn modelId="{D26DF673-72F6-42D6-8D0D-88B22CF779B9}" srcId="{39099A41-5ECC-4F7D-89E8-B59C128273FA}" destId="{F3ECD833-C102-4CB7-B3E9-06948CF4524A}" srcOrd="0" destOrd="0" parTransId="{885CFFB1-A52B-4AE2-99E3-1F7284D83ACD}" sibTransId="{9C977215-7BD7-4BCA-AED6-1DB568D9506B}"/>
    <dgm:cxn modelId="{19A8F2C6-F16D-4D31-8CA3-E5752D7BAC00}" srcId="{39099A41-5ECC-4F7D-89E8-B59C128273FA}" destId="{5246B811-0B13-42D3-91D1-1706E1C178A0}" srcOrd="2" destOrd="0" parTransId="{4128A121-B8A6-464F-958D-F438B84D8388}" sibTransId="{B8B8DBD6-AF41-4AFF-A876-9106F4E7DD74}"/>
    <dgm:cxn modelId="{064B25B8-D4F8-4230-A445-AF81BC99B53F}" srcId="{39099A41-5ECC-4F7D-89E8-B59C128273FA}" destId="{798E26F0-B7BE-4385-BAE6-79CF05175553}" srcOrd="6" destOrd="0" parTransId="{AE367071-9CBC-437B-979D-0D1D5751FA35}" sibTransId="{C00E87AA-4872-4648-A25B-2074C6BFAE91}"/>
    <dgm:cxn modelId="{FA3BA007-07CB-46D9-9CB0-97209CF2F691}" type="presOf" srcId="{F3ECD833-C102-4CB7-B3E9-06948CF4524A}" destId="{4671EC93-6D0C-4411-914C-9B020B47963B}" srcOrd="0" destOrd="0" presId="urn:microsoft.com/office/officeart/2005/8/layout/hChevron3"/>
    <dgm:cxn modelId="{7C165F0A-DFCB-4665-AB62-BD5F9316E189}" type="presOf" srcId="{39099A41-5ECC-4F7D-89E8-B59C128273FA}" destId="{962A4723-2C48-4BF4-94DF-6495B0D630D3}" srcOrd="0" destOrd="0" presId="urn:microsoft.com/office/officeart/2005/8/layout/hChevron3"/>
    <dgm:cxn modelId="{7A878485-5886-482E-89CC-DBD8189C5A7D}" type="presOf" srcId="{9BD1D43C-CCF8-476C-814D-F13317A9DB0D}" destId="{693F435A-FAB2-4496-8E1B-B0302DE8984B}" srcOrd="0" destOrd="0" presId="urn:microsoft.com/office/officeart/2005/8/layout/hChevron3"/>
    <dgm:cxn modelId="{E6772434-37A9-44A3-B101-15B86A0BF00F}" srcId="{39099A41-5ECC-4F7D-89E8-B59C128273FA}" destId="{4E03FA91-AB93-48D1-B0E0-1486774BB229}" srcOrd="5" destOrd="0" parTransId="{AB42E538-442E-4061-8213-89C83B15E801}" sibTransId="{BC837952-3672-4EBC-A621-65FA4E83BF70}"/>
    <dgm:cxn modelId="{555ADEC7-19A9-4E2A-B3D8-E540E8413B75}" srcId="{39099A41-5ECC-4F7D-89E8-B59C128273FA}" destId="{2ABCD06D-3576-451C-B113-29172E2E3761}" srcOrd="4" destOrd="0" parTransId="{85884B2A-FC7C-42EF-A183-671A1A060DA3}" sibTransId="{FE3A0588-C499-424E-AC60-805F06BB57A5}"/>
    <dgm:cxn modelId="{5B602570-FAD9-41AB-8082-2C9F4C043D8C}" type="presOf" srcId="{7C890632-20CD-45AB-9DE2-C9E37CCC821D}" destId="{E444CB74-C186-4E05-9468-6A8B999F30B0}" srcOrd="0" destOrd="0" presId="urn:microsoft.com/office/officeart/2005/8/layout/hChevron3"/>
    <dgm:cxn modelId="{10AE0075-0CB7-42E5-B572-686BAC0A4DF3}" srcId="{39099A41-5ECC-4F7D-89E8-B59C128273FA}" destId="{9BD1D43C-CCF8-476C-814D-F13317A9DB0D}" srcOrd="1" destOrd="0" parTransId="{024D1D9B-9801-4084-8C82-696602C0644B}" sibTransId="{FB71BB8B-B1AA-4F3D-8E0B-ABEF70384C92}"/>
    <dgm:cxn modelId="{763CDAEA-21EE-4293-B32D-07E122A2EC9E}" type="presOf" srcId="{798E26F0-B7BE-4385-BAE6-79CF05175553}" destId="{920B7993-974D-47E6-BB73-03A2937AD9E4}" srcOrd="0" destOrd="0" presId="urn:microsoft.com/office/officeart/2005/8/layout/hChevron3"/>
    <dgm:cxn modelId="{6F6C3329-0014-478A-9625-174488ADA8C7}" type="presOf" srcId="{5246B811-0B13-42D3-91D1-1706E1C178A0}" destId="{0ABCFAD8-BC36-4C4D-A9E0-C365A637266F}" srcOrd="0" destOrd="0" presId="urn:microsoft.com/office/officeart/2005/8/layout/hChevron3"/>
    <dgm:cxn modelId="{10F74CE2-C4A0-42DD-A83C-F88F7C3CC5C6}" type="presParOf" srcId="{962A4723-2C48-4BF4-94DF-6495B0D630D3}" destId="{4671EC93-6D0C-4411-914C-9B020B47963B}" srcOrd="0" destOrd="0" presId="urn:microsoft.com/office/officeart/2005/8/layout/hChevron3"/>
    <dgm:cxn modelId="{A83A99E4-ED2A-4486-B8AA-908B9177A1ED}" type="presParOf" srcId="{962A4723-2C48-4BF4-94DF-6495B0D630D3}" destId="{D4492889-C809-4280-B0D0-5B9C13F11381}" srcOrd="1" destOrd="0" presId="urn:microsoft.com/office/officeart/2005/8/layout/hChevron3"/>
    <dgm:cxn modelId="{5281E564-A21C-41DF-B6B6-ECA30EFFC819}" type="presParOf" srcId="{962A4723-2C48-4BF4-94DF-6495B0D630D3}" destId="{693F435A-FAB2-4496-8E1B-B0302DE8984B}" srcOrd="2" destOrd="0" presId="urn:microsoft.com/office/officeart/2005/8/layout/hChevron3"/>
    <dgm:cxn modelId="{977CAABB-B5E3-457E-B4B8-834D1D3F225C}" type="presParOf" srcId="{962A4723-2C48-4BF4-94DF-6495B0D630D3}" destId="{E7434B94-E2A3-4A73-AA9A-7A0FCFE8110F}" srcOrd="3" destOrd="0" presId="urn:microsoft.com/office/officeart/2005/8/layout/hChevron3"/>
    <dgm:cxn modelId="{F83F3E14-A6D1-4190-BAE9-4F2E32194E14}" type="presParOf" srcId="{962A4723-2C48-4BF4-94DF-6495B0D630D3}" destId="{0ABCFAD8-BC36-4C4D-A9E0-C365A637266F}" srcOrd="4" destOrd="0" presId="urn:microsoft.com/office/officeart/2005/8/layout/hChevron3"/>
    <dgm:cxn modelId="{7CFBFCFF-935F-4276-B7B1-81A7C8EC266D}" type="presParOf" srcId="{962A4723-2C48-4BF4-94DF-6495B0D630D3}" destId="{3D4F48AD-0D6C-44B7-9E6C-847F80DE9AF7}" srcOrd="5" destOrd="0" presId="urn:microsoft.com/office/officeart/2005/8/layout/hChevron3"/>
    <dgm:cxn modelId="{84985B74-E4F9-4FBB-B3AB-C1DC58DA84C1}" type="presParOf" srcId="{962A4723-2C48-4BF4-94DF-6495B0D630D3}" destId="{E444CB74-C186-4E05-9468-6A8B999F30B0}" srcOrd="6" destOrd="0" presId="urn:microsoft.com/office/officeart/2005/8/layout/hChevron3"/>
    <dgm:cxn modelId="{A901075F-0181-4689-A03A-CEECB0AE9C26}" type="presParOf" srcId="{962A4723-2C48-4BF4-94DF-6495B0D630D3}" destId="{3A449F11-2555-4BA9-A9D2-FCAB5EB6746D}" srcOrd="7" destOrd="0" presId="urn:microsoft.com/office/officeart/2005/8/layout/hChevron3"/>
    <dgm:cxn modelId="{10C714A6-2B5B-4C93-BD08-64C29B596B38}" type="presParOf" srcId="{962A4723-2C48-4BF4-94DF-6495B0D630D3}" destId="{ADEE65C4-132F-4F74-A94A-5559F45149EE}" srcOrd="8" destOrd="0" presId="urn:microsoft.com/office/officeart/2005/8/layout/hChevron3"/>
    <dgm:cxn modelId="{1C164267-70BC-4EF3-A594-D48682BFECAF}" type="presParOf" srcId="{962A4723-2C48-4BF4-94DF-6495B0D630D3}" destId="{71E8E92C-E126-4632-A13A-C49A1719564F}" srcOrd="9" destOrd="0" presId="urn:microsoft.com/office/officeart/2005/8/layout/hChevron3"/>
    <dgm:cxn modelId="{66837AEB-46BD-465F-AF42-58A04D8857B5}" type="presParOf" srcId="{962A4723-2C48-4BF4-94DF-6495B0D630D3}" destId="{1DC90AD7-54B9-4679-8D31-42CC53E89F10}" srcOrd="10" destOrd="0" presId="urn:microsoft.com/office/officeart/2005/8/layout/hChevron3"/>
    <dgm:cxn modelId="{8E63184A-D4EC-4AD2-B4C8-F5B6639305DF}" type="presParOf" srcId="{962A4723-2C48-4BF4-94DF-6495B0D630D3}" destId="{D919A336-203B-418A-8747-6064ADF58BBD}" srcOrd="11" destOrd="0" presId="urn:microsoft.com/office/officeart/2005/8/layout/hChevron3"/>
    <dgm:cxn modelId="{0B9596C4-CC45-484A-92C1-7294D3D5D47C}" type="presParOf" srcId="{962A4723-2C48-4BF4-94DF-6495B0D630D3}" destId="{920B7993-974D-47E6-BB73-03A2937AD9E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/>
              </a:solidFill>
            </a:rPr>
            <a:t>Einleitung</a:t>
          </a:r>
          <a:endParaRPr lang="de-DE" sz="1400" kern="1200" dirty="0">
            <a:solidFill>
              <a:schemeClr val="tx2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Einleitung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Ist-Zustand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Soll-Zustand</a:t>
          </a:r>
          <a:endParaRPr lang="de-DE" sz="1400" kern="1200" dirty="0"/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Soll-Zustand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Kosten-Nutzen</a:t>
          </a:r>
          <a:endParaRPr lang="de-DE" sz="1400" kern="1200" dirty="0"/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Kosten-Nutzen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Entwurf</a:t>
          </a:r>
          <a:endParaRPr lang="de-DE" sz="1400" kern="1200" dirty="0"/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Entwurf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Umsetzung</a:t>
          </a:r>
          <a:endParaRPr lang="de-DE" sz="1400" kern="1200" dirty="0"/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Umsetzung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Fazit</a:t>
          </a:r>
          <a:endParaRPr lang="de-DE" sz="1400" kern="1200" dirty="0"/>
        </a:p>
      </dsp:txBody>
      <dsp:txXfrm>
        <a:off x="7124614" y="0"/>
        <a:ext cx="993771" cy="4440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Fazit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EC93-6D0C-4411-914C-9B020B47963B}">
      <dsp:nvSpPr>
        <dsp:cNvPr id="0" name=""/>
        <dsp:cNvSpPr/>
      </dsp:nvSpPr>
      <dsp:spPr>
        <a:xfrm>
          <a:off x="0" y="0"/>
          <a:ext cx="1437788" cy="444017"/>
        </a:xfrm>
        <a:prstGeom prst="homePlate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Einleitung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0"/>
        <a:ext cx="1326784" cy="444017"/>
      </dsp:txXfrm>
    </dsp:sp>
    <dsp:sp modelId="{693F435A-FAB2-4496-8E1B-B0302DE8984B}">
      <dsp:nvSpPr>
        <dsp:cNvPr id="0" name=""/>
        <dsp:cNvSpPr/>
      </dsp:nvSpPr>
      <dsp:spPr>
        <a:xfrm>
          <a:off x="1151452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Ist-Zustand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1373461" y="0"/>
        <a:ext cx="993771" cy="444017"/>
      </dsp:txXfrm>
    </dsp:sp>
    <dsp:sp modelId="{0ABCFAD8-BC36-4C4D-A9E0-C365A637266F}">
      <dsp:nvSpPr>
        <dsp:cNvPr id="0" name=""/>
        <dsp:cNvSpPr/>
      </dsp:nvSpPr>
      <dsp:spPr>
        <a:xfrm>
          <a:off x="230168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Soll-Zustand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523692" y="0"/>
        <a:ext cx="993771" cy="444017"/>
      </dsp:txXfrm>
    </dsp:sp>
    <dsp:sp modelId="{E444CB74-C186-4E05-9468-6A8B999F30B0}">
      <dsp:nvSpPr>
        <dsp:cNvPr id="0" name=""/>
        <dsp:cNvSpPr/>
      </dsp:nvSpPr>
      <dsp:spPr>
        <a:xfrm>
          <a:off x="3451913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Kosten-Nutzen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73922" y="0"/>
        <a:ext cx="993771" cy="444017"/>
      </dsp:txXfrm>
    </dsp:sp>
    <dsp:sp modelId="{ADEE65C4-132F-4F74-A94A-5559F45149EE}">
      <dsp:nvSpPr>
        <dsp:cNvPr id="0" name=""/>
        <dsp:cNvSpPr/>
      </dsp:nvSpPr>
      <dsp:spPr>
        <a:xfrm>
          <a:off x="4602144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Entwurf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824153" y="0"/>
        <a:ext cx="993771" cy="444017"/>
      </dsp:txXfrm>
    </dsp:sp>
    <dsp:sp modelId="{1DC90AD7-54B9-4679-8D31-42CC53E89F10}">
      <dsp:nvSpPr>
        <dsp:cNvPr id="0" name=""/>
        <dsp:cNvSpPr/>
      </dsp:nvSpPr>
      <dsp:spPr>
        <a:xfrm>
          <a:off x="575237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Umsetzung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5974384" y="0"/>
        <a:ext cx="993771" cy="444017"/>
      </dsp:txXfrm>
    </dsp:sp>
    <dsp:sp modelId="{920B7993-974D-47E6-BB73-03A2937AD9E4}">
      <dsp:nvSpPr>
        <dsp:cNvPr id="0" name=""/>
        <dsp:cNvSpPr/>
      </dsp:nvSpPr>
      <dsp:spPr>
        <a:xfrm>
          <a:off x="6902605" y="0"/>
          <a:ext cx="1437788" cy="444017"/>
        </a:xfrm>
        <a:prstGeom prst="chevron">
          <a:avLst/>
        </a:prstGeom>
        <a:solidFill>
          <a:srgbClr val="910967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Fazit</a:t>
          </a:r>
          <a:endParaRPr lang="de-DE" sz="14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7124614" y="0"/>
        <a:ext cx="993771" cy="44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0.17158</cdr:x>
      <cdr:y>0.24908</cdr:y>
    </cdr:from>
    <cdr:to>
      <cdr:x>0.95985</cdr:x>
      <cdr:y>0.24908</cdr:y>
    </cdr:to>
    <cdr:cxnSp macro="">
      <cdr:nvCxnSpPr>
        <cdr:cNvPr id="3" name="Gerader Verbinder 2"/>
        <cdr:cNvCxnSpPr/>
      </cdr:nvCxnSpPr>
      <cdr:spPr>
        <a:xfrm xmlns:a="http://schemas.openxmlformats.org/drawingml/2006/main">
          <a:off x="926631" y="771226"/>
          <a:ext cx="425723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65000"/>
              <a:lumOff val="35000"/>
            </a:schemeClr>
          </a:solidFill>
          <a:prstDash val="sysDash"/>
        </a:ln>
        <a:effectLst xmlns:a="http://schemas.openxmlformats.org/drawingml/2006/main"/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0612-7204-B74A-A110-72491B39C17A}" type="datetime1">
              <a:rPr lang="de-DE" smtClean="0"/>
              <a:pPr/>
              <a:t>15.05.2018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5FC0B-BAB3-F545-9D4B-D712B8179C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33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C4688-F3F9-7D48-8655-8828A780910B}" type="datetime1">
              <a:rPr lang="de-DE" smtClean="0"/>
              <a:pPr/>
              <a:t>15.05.2018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C0FA-3A66-074B-AB75-EB713F9901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65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0179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Einleitung: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-&gt; Überblick über Projektumfeld bei der BITMARCK</a:t>
            </a:r>
          </a:p>
          <a:p>
            <a:r>
              <a:rPr lang="de-DE" baseline="0" dirty="0" smtClean="0"/>
              <a:t>Ist:</a:t>
            </a:r>
          </a:p>
          <a:p>
            <a:r>
              <a:rPr lang="de-DE" baseline="0" dirty="0" smtClean="0"/>
              <a:t>-&gt; Welche Probleme in der Abteilung vorlagen</a:t>
            </a:r>
          </a:p>
          <a:p>
            <a:r>
              <a:rPr lang="de-DE" baseline="0" dirty="0" smtClean="0"/>
              <a:t>Soll:</a:t>
            </a:r>
          </a:p>
          <a:p>
            <a:r>
              <a:rPr lang="de-DE" baseline="0" dirty="0" smtClean="0"/>
              <a:t>-&gt; Wie das Problem gelöst werden soll</a:t>
            </a:r>
          </a:p>
          <a:p>
            <a:r>
              <a:rPr lang="de-DE" baseline="0" dirty="0" smtClean="0"/>
              <a:t>Kosten/Nutzen: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-&gt; Berechtigt zu programmieren? JA/NEIN</a:t>
            </a:r>
            <a:r>
              <a:rPr lang="de-DE" sz="1100" baseline="0" dirty="0" smtClean="0"/>
              <a:t>?</a:t>
            </a:r>
            <a:endParaRPr lang="de-DE" baseline="0" dirty="0" smtClean="0"/>
          </a:p>
          <a:p>
            <a:r>
              <a:rPr lang="de-DE" baseline="0" dirty="0" smtClean="0"/>
              <a:t>-&gt; Welche Kosten des Projektes</a:t>
            </a:r>
          </a:p>
          <a:p>
            <a:r>
              <a:rPr lang="de-DE" baseline="0" dirty="0" smtClean="0"/>
              <a:t>-&gt; Welche Ersparnis nach Beendigung</a:t>
            </a:r>
          </a:p>
          <a:p>
            <a:r>
              <a:rPr lang="de-DE" baseline="0" dirty="0" smtClean="0"/>
              <a:t>Entwurf:</a:t>
            </a:r>
          </a:p>
          <a:p>
            <a:r>
              <a:rPr lang="de-DE" baseline="0" dirty="0" smtClean="0"/>
              <a:t>-&gt; geplanter Anwendungsablauf</a:t>
            </a:r>
          </a:p>
          <a:p>
            <a:r>
              <a:rPr lang="de-DE" baseline="0" dirty="0" smtClean="0"/>
              <a:t>Umsetzung:</a:t>
            </a:r>
          </a:p>
          <a:p>
            <a:r>
              <a:rPr lang="de-DE" dirty="0" smtClean="0"/>
              <a:t>-&gt;</a:t>
            </a:r>
            <a:r>
              <a:rPr lang="de-DE" baseline="0" dirty="0" smtClean="0"/>
              <a:t> Wo/Wie Funktionen implementiert</a:t>
            </a:r>
          </a:p>
          <a:p>
            <a:r>
              <a:rPr lang="de-DE" baseline="0" dirty="0" smtClean="0"/>
              <a:t>Fazit:</a:t>
            </a:r>
          </a:p>
          <a:p>
            <a:r>
              <a:rPr lang="de-DE" baseline="0" dirty="0" smtClean="0"/>
              <a:t>-&gt; Was gelernt?</a:t>
            </a:r>
          </a:p>
          <a:p>
            <a:r>
              <a:rPr lang="de-DE" baseline="0" dirty="0" smtClean="0"/>
              <a:t>-&gt; Wie könnte es weiter gehen?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29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-&gt; 13 Monate Praktikum bei BITMARCK</a:t>
            </a:r>
          </a:p>
          <a:p>
            <a:endParaRPr lang="de-DE" dirty="0" smtClean="0"/>
          </a:p>
          <a:p>
            <a:r>
              <a:rPr lang="de-DE" dirty="0" smtClean="0"/>
              <a:t>-&gt; Zuerst</a:t>
            </a:r>
            <a:r>
              <a:rPr lang="de-DE" baseline="0" dirty="0" smtClean="0"/>
              <a:t> kleine Projekte im bitGo_KV-Team</a:t>
            </a:r>
          </a:p>
          <a:p>
            <a:r>
              <a:rPr lang="de-DE" baseline="0" dirty="0" smtClean="0"/>
              <a:t>-&gt; Projektarbeit für das </a:t>
            </a:r>
            <a:r>
              <a:rPr lang="de-DE" baseline="0" dirty="0" err="1" smtClean="0"/>
              <a:t>bitGo</a:t>
            </a:r>
            <a:r>
              <a:rPr lang="de-DE" baseline="0" dirty="0" smtClean="0"/>
              <a:t>-GS-Team</a:t>
            </a:r>
          </a:p>
          <a:p>
            <a:r>
              <a:rPr lang="de-DE" baseline="0" dirty="0" smtClean="0"/>
              <a:t>	-&gt; im Folgenden kurze 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89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dirty="0" smtClean="0"/>
              <a:t>Verbindungspunkt</a:t>
            </a:r>
          </a:p>
          <a:p>
            <a:r>
              <a:rPr lang="de-DE" dirty="0" smtClean="0"/>
              <a:t>	-</a:t>
            </a:r>
            <a:r>
              <a:rPr lang="de-DE" baseline="0" dirty="0" smtClean="0"/>
              <a:t> KK -&gt; Webpräsens</a:t>
            </a:r>
          </a:p>
          <a:p>
            <a:r>
              <a:rPr lang="de-DE" baseline="0" dirty="0" smtClean="0"/>
              <a:t>	- V   -&gt; Daten, wie Adresse ändern</a:t>
            </a:r>
          </a:p>
          <a:p>
            <a:r>
              <a:rPr lang="de-DE" baseline="0" dirty="0" smtClean="0"/>
              <a:t>	        -&gt; AU hochladen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88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2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467544" y="6422339"/>
            <a:ext cx="8627805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6698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4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3999"/>
          </a:xfrm>
          <a:prstGeom prst="rect">
            <a:avLst/>
          </a:prstGeom>
        </p:spPr>
      </p:pic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3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9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20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93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46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140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40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677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9110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3" orient="horz" pos="120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60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5" cy="1944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8" y="2304000"/>
            <a:ext cx="3077492" cy="1944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803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3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540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7469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421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035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9507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050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37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01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696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5" cy="194399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9"/>
          </a:xfrm>
          <a:prstGeom prst="rect">
            <a:avLst/>
          </a:prstGeom>
        </p:spPr>
      </p:pic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424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406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723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6048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5119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0523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185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97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829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22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27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9" y="2304000"/>
            <a:ext cx="3077490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5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2480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80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350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24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762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7833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908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713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8185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2304000"/>
            <a:ext cx="2736224" cy="19439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3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378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0877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30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19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7952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5896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750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2029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0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8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4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801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4000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256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3526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465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64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325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3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7089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3587245" y="6422339"/>
            <a:ext cx="5508104" cy="4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540000" y="1515600"/>
            <a:ext cx="8064500" cy="46166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4" name="Bild 5" descr="HR_PPT_Punkte_A01_MLI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20000"/>
            <a:ext cx="9108504" cy="2641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000"/>
            <a:ext cx="3077492" cy="194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8" y="2304000"/>
            <a:ext cx="2736222" cy="194399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10" y="2304000"/>
            <a:ext cx="3077487" cy="19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2685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8120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04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3253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2946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7994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98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121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5461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76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rodu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5" descr="HR_PPT_Punkte_A01_MLI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4337812"/>
            <a:ext cx="9108504" cy="26414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976313"/>
            <a:ext cx="8075363" cy="99863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3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2328864"/>
            <a:ext cx="9148550" cy="19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2"/>
          <p:cNvSpPr>
            <a:spLocks noGrp="1"/>
          </p:cNvSpPr>
          <p:nvPr>
            <p:ph type="body" idx="10"/>
          </p:nvPr>
        </p:nvSpPr>
        <p:spPr>
          <a:xfrm>
            <a:off x="539999" y="4860000"/>
            <a:ext cx="8075363" cy="14423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5673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222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287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40000" y="2160000"/>
            <a:ext cx="80645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120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350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436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>
          <a:xfrm>
            <a:off x="540000" y="2160000"/>
            <a:ext cx="4608064" cy="560889"/>
          </a:xfrm>
          <a:prstGeom prst="roundRect">
            <a:avLst>
              <a:gd name="adj" fmla="val 10002"/>
            </a:avLst>
          </a:prstGeom>
          <a:solidFill>
            <a:schemeClr val="tx2"/>
          </a:solidFill>
          <a:ln>
            <a:noFill/>
          </a:ln>
        </p:spPr>
        <p:txBody>
          <a:bodyPr wrap="square" lIns="72000" tIns="72000" rIns="72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pic>
        <p:nvPicPr>
          <p:cNvPr id="4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544140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99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140000" y="216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40000" y="216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40000" y="41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140000" y="4140000"/>
            <a:ext cx="4431369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93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auf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4320000" y="2340000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20000" y="2340000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20000" y="4318497"/>
            <a:ext cx="3311525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0" y="4318497"/>
            <a:ext cx="3996023" cy="14619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 marL="177800" indent="0">
              <a:buNone/>
              <a:defRPr sz="1500"/>
            </a:lvl2pPr>
            <a:lvl3pPr marL="449263" indent="0">
              <a:buNone/>
              <a:defRPr sz="1500"/>
            </a:lvl3pPr>
            <a:lvl4pPr marL="627063" indent="0">
              <a:buNone/>
              <a:defRPr sz="1500"/>
            </a:lvl4pPr>
            <a:lvl5pPr marL="896937" indent="0">
              <a:buNone/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2435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540000" y="2160000"/>
            <a:ext cx="8080375" cy="41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720000" y="3600000"/>
            <a:ext cx="7668000" cy="14619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177800" indent="0">
              <a:buNone/>
              <a:defRPr/>
            </a:lvl2pPr>
            <a:lvl3pPr marL="449263" indent="0">
              <a:buNone/>
              <a:defRPr/>
            </a:lvl3pPr>
            <a:lvl4pPr marL="627063" indent="0">
              <a:buNone/>
              <a:defRPr/>
            </a:lvl4pPr>
            <a:lvl5pPr marL="896937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734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581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84665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62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diagramQuickStyle" Target="../diagrams/quickStyle8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diagramLayout" Target="../diagrams/layout8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diagramData" Target="../diagrams/data8.xml"/><Relationship Id="rId5" Type="http://schemas.openxmlformats.org/officeDocument/2006/relationships/slideLayout" Target="../slideLayouts/slideLayout77.xml"/><Relationship Id="rId15" Type="http://schemas.microsoft.com/office/2007/relationships/diagramDrawing" Target="../diagrams/drawing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10.xml"/><Relationship Id="rId14" Type="http://schemas.openxmlformats.org/officeDocument/2006/relationships/diagramColors" Target="../diagrams/colors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diagramQuickStyle" Target="../diagrams/quickStyl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diagramLayout" Target="../diagrams/layout9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diagramData" Target="../diagrams/data9.xml"/><Relationship Id="rId5" Type="http://schemas.openxmlformats.org/officeDocument/2006/relationships/slideLayout" Target="../slideLayouts/slideLayout85.xml"/><Relationship Id="rId15" Type="http://schemas.microsoft.com/office/2007/relationships/diagramDrawing" Target="../diagrams/drawing9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11.xml"/><Relationship Id="rId14" Type="http://schemas.openxmlformats.org/officeDocument/2006/relationships/diagramColors" Target="../diagrams/colors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diagramLayout" Target="../diagrams/layout1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diagramData" Target="../diagrams/data1.xml"/><Relationship Id="rId5" Type="http://schemas.openxmlformats.org/officeDocument/2006/relationships/slideLayout" Target="../slideLayouts/slideLayout21.xml"/><Relationship Id="rId15" Type="http://schemas.microsoft.com/office/2007/relationships/diagramDrawing" Target="../diagrams/drawing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diagramColors" Target="../diagrams/colors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diagramLayout" Target="../diagrams/layout2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diagramData" Target="../diagrams/data2.xml"/><Relationship Id="rId5" Type="http://schemas.openxmlformats.org/officeDocument/2006/relationships/slideLayout" Target="../slideLayouts/slideLayout29.xml"/><Relationship Id="rId15" Type="http://schemas.microsoft.com/office/2007/relationships/diagramDrawing" Target="../diagrams/drawing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4" Type="http://schemas.openxmlformats.org/officeDocument/2006/relationships/diagramColors" Target="../diagrams/colors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diagramQuickStyle" Target="../diagrams/quickStyl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diagramLayout" Target="../diagrams/layout3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diagramData" Target="../diagrams/data3.xml"/><Relationship Id="rId5" Type="http://schemas.openxmlformats.org/officeDocument/2006/relationships/slideLayout" Target="../slideLayouts/slideLayout37.xml"/><Relationship Id="rId15" Type="http://schemas.microsoft.com/office/2007/relationships/diagramDrawing" Target="../diagrams/drawing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4" Type="http://schemas.openxmlformats.org/officeDocument/2006/relationships/diagramColors" Target="../diagrams/colors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diagramQuickStyle" Target="../diagrams/quickStyl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diagramLayout" Target="../diagrams/layout4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diagramData" Target="../diagrams/data4.xml"/><Relationship Id="rId5" Type="http://schemas.openxmlformats.org/officeDocument/2006/relationships/slideLayout" Target="../slideLayouts/slideLayout45.xml"/><Relationship Id="rId15" Type="http://schemas.microsoft.com/office/2007/relationships/diagramDrawing" Target="../diagrams/drawing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Relationship Id="rId14" Type="http://schemas.openxmlformats.org/officeDocument/2006/relationships/diagramColors" Target="../diagrams/colors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diagramQuickStyle" Target="../diagrams/quickStyl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diagramLayout" Target="../diagrams/layout5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diagramData" Target="../diagrams/data5.xml"/><Relationship Id="rId5" Type="http://schemas.openxmlformats.org/officeDocument/2006/relationships/slideLayout" Target="../slideLayouts/slideLayout53.xml"/><Relationship Id="rId15" Type="http://schemas.microsoft.com/office/2007/relationships/diagramDrawing" Target="../diagrams/drawing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Relationship Id="rId14" Type="http://schemas.openxmlformats.org/officeDocument/2006/relationships/diagramColors" Target="../diagrams/colors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diagramQuickStyle" Target="../diagrams/quickStyl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diagramLayout" Target="../diagrams/layout6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diagramData" Target="../diagrams/data6.xml"/><Relationship Id="rId5" Type="http://schemas.openxmlformats.org/officeDocument/2006/relationships/slideLayout" Target="../slideLayouts/slideLayout61.xml"/><Relationship Id="rId15" Type="http://schemas.microsoft.com/office/2007/relationships/diagramDrawing" Target="../diagrams/drawing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Relationship Id="rId14" Type="http://schemas.openxmlformats.org/officeDocument/2006/relationships/diagramColors" Target="../diagrams/colors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diagramQuickStyle" Target="../diagrams/quickStyl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diagramLayout" Target="../diagrams/layout7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diagramData" Target="../diagrams/data7.xml"/><Relationship Id="rId5" Type="http://schemas.openxmlformats.org/officeDocument/2006/relationships/slideLayout" Target="../slideLayouts/slideLayout69.xml"/><Relationship Id="rId15" Type="http://schemas.microsoft.com/office/2007/relationships/diagramDrawing" Target="../diagrams/drawing7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Relationship Id="rId14" Type="http://schemas.openxmlformats.org/officeDocument/2006/relationships/diagramColors" Target="../diagrams/colors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27" r:id="rId8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6471053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553608402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569177719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0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9" userDrawn="1">
          <p15:clr>
            <a:srgbClr val="F26B43"/>
          </p15:clr>
        </p15:guide>
        <p15:guide id="3" orient="horz" pos="1207" userDrawn="1">
          <p15:clr>
            <a:srgbClr val="F26B43"/>
          </p15:clr>
        </p15:guide>
        <p15:guide id="4" orient="horz" pos="1358" userDrawn="1">
          <p15:clr>
            <a:srgbClr val="F26B43"/>
          </p15:clr>
        </p15:guide>
        <p15:guide id="5" orient="horz" pos="39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61048490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1530426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128254190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122369957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2366687824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65100" dist="50800" dir="162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oliennummernplatzhalter 3"/>
          <p:cNvSpPr txBox="1">
            <a:spLocks/>
          </p:cNvSpPr>
          <p:nvPr userDrawn="1"/>
        </p:nvSpPr>
        <p:spPr>
          <a:xfrm>
            <a:off x="534764" y="6481910"/>
            <a:ext cx="5117356" cy="18745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1BF7C-3FFE-42FC-A9C3-A3D67C0166D7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Christoph Kiank – Network Monitoring Tool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 descr="G:\Feindaten_PPT\dot_header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27"/>
            <a:ext cx="544988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/>
          <p:cNvGraphicFramePr/>
          <p:nvPr userDrawn="1">
            <p:extLst>
              <p:ext uri="{D42A27DB-BD31-4B8C-83A1-F6EECF244321}">
                <p14:modId xmlns:p14="http://schemas.microsoft.com/office/powerpoint/2010/main" val="3401372778"/>
              </p:ext>
            </p:extLst>
          </p:nvPr>
        </p:nvGraphicFramePr>
        <p:xfrm>
          <a:off x="401192" y="5949280"/>
          <a:ext cx="8341616" cy="44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8" name="Bild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9862"/>
            <a:ext cx="2700000" cy="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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7063" indent="-1778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96938" indent="-269875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8400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F26B43"/>
          </p15:clr>
        </p15:guide>
        <p15:guide id="2" pos="5429">
          <p15:clr>
            <a:srgbClr val="F26B43"/>
          </p15:clr>
        </p15:guide>
        <p15:guide id="3" orient="horz" pos="1207">
          <p15:clr>
            <a:srgbClr val="F26B43"/>
          </p15:clr>
        </p15:guide>
        <p15:guide id="4" orient="horz" pos="1358">
          <p15:clr>
            <a:srgbClr val="F26B43"/>
          </p15:clr>
        </p15:guide>
        <p15:guide id="5" orient="horz" pos="39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" Type="http://schemas.openxmlformats.org/officeDocument/2006/relationships/image" Target="../media/image4.jpg"/><Relationship Id="rId21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6.jp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24" Type="http://schemas.openxmlformats.org/officeDocument/2006/relationships/image" Target="../media/image10.jp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5.png"/><Relationship Id="rId4" Type="http://schemas.openxmlformats.org/officeDocument/2006/relationships/image" Target="../media/image13.jpg"/><Relationship Id="rId9" Type="http://schemas.openxmlformats.org/officeDocument/2006/relationships/image" Target="../media/image28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Network Monitoring Tool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0"/>
          </p:nvPr>
        </p:nvSpPr>
        <p:spPr>
          <a:xfrm>
            <a:off x="539999" y="5661248"/>
            <a:ext cx="5400153" cy="641127"/>
          </a:xfrm>
        </p:spPr>
        <p:txBody>
          <a:bodyPr/>
          <a:lstStyle/>
          <a:p>
            <a:pPr algn="r"/>
            <a:r>
              <a:rPr lang="de-DE" b="1" dirty="0" smtClean="0"/>
              <a:t>Christoph Kiank – BITMARCK </a:t>
            </a:r>
            <a:r>
              <a:rPr lang="de-DE" dirty="0" smtClean="0"/>
              <a:t>Technik GmbH</a:t>
            </a:r>
            <a:endParaRPr lang="de-DE" dirty="0"/>
          </a:p>
          <a:p>
            <a:pPr algn="r"/>
            <a:r>
              <a:rPr lang="de-DE" dirty="0" smtClean="0"/>
              <a:t>Hamburg, </a:t>
            </a:r>
            <a:fld id="{C47A5A6D-ABE6-4474-A848-7FD36218825E}" type="datetime4">
              <a:rPr lang="de-DE" smtClean="0"/>
              <a:pPr algn="r"/>
              <a:t>15. Mai 2018</a:t>
            </a:fld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059832" y="2420888"/>
            <a:ext cx="1716834" cy="1716834"/>
            <a:chOff x="5472132" y="3068960"/>
            <a:chExt cx="697111" cy="697111"/>
          </a:xfrm>
        </p:grpSpPr>
        <p:sp>
          <p:nvSpPr>
            <p:cNvPr id="30" name="Ellipse 29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32" name="Gruppieren 31"/>
          <p:cNvGrpSpPr/>
          <p:nvPr/>
        </p:nvGrpSpPr>
        <p:grpSpPr>
          <a:xfrm>
            <a:off x="4355976" y="2420887"/>
            <a:ext cx="1716834" cy="1716834"/>
            <a:chOff x="2206400" y="3068960"/>
            <a:chExt cx="697111" cy="697111"/>
          </a:xfrm>
        </p:grpSpPr>
        <p:sp>
          <p:nvSpPr>
            <p:cNvPr id="33" name="Ellipse 32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60000"/>
            <a:ext cx="1442375" cy="1442375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41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894471"/>
            <a:ext cx="8064500" cy="384721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30128" y="1484784"/>
            <a:ext cx="1233560" cy="535608"/>
            <a:chOff x="1" y="0"/>
            <a:chExt cx="2370521" cy="535608"/>
          </a:xfrm>
        </p:grpSpPr>
        <p:sp>
          <p:nvSpPr>
            <p:cNvPr id="9" name="Richtungspfeil 8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Einleitung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0128" y="2184527"/>
            <a:ext cx="1521592" cy="535608"/>
            <a:chOff x="1" y="0"/>
            <a:chExt cx="2370521" cy="535608"/>
          </a:xfrm>
        </p:grpSpPr>
        <p:sp>
          <p:nvSpPr>
            <p:cNvPr id="12" name="Richtungspfeil 11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smtClean="0">
                  <a:solidFill>
                    <a:schemeClr val="bg1"/>
                  </a:solidFill>
                </a:rPr>
                <a:t>Ist-Zustand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40000" y="2884270"/>
            <a:ext cx="1521592" cy="535608"/>
            <a:chOff x="1" y="0"/>
            <a:chExt cx="2370521" cy="535608"/>
          </a:xfrm>
        </p:grpSpPr>
        <p:sp>
          <p:nvSpPr>
            <p:cNvPr id="15" name="Richtungspfeil 14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Soll</a:t>
              </a:r>
              <a:r>
                <a:rPr lang="de-DE" sz="1600" kern="1200" dirty="0" smtClean="0">
                  <a:solidFill>
                    <a:schemeClr val="bg1"/>
                  </a:solidFill>
                </a:rPr>
                <a:t>-Zustand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0000" y="3584013"/>
            <a:ext cx="1799752" cy="535608"/>
            <a:chOff x="1" y="0"/>
            <a:chExt cx="2370521" cy="535608"/>
          </a:xfrm>
        </p:grpSpPr>
        <p:sp>
          <p:nvSpPr>
            <p:cNvPr id="18" name="Richtungspfeil 17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Kosten-Nutzen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40000" y="4283756"/>
            <a:ext cx="1154009" cy="535608"/>
            <a:chOff x="1" y="0"/>
            <a:chExt cx="2370521" cy="535608"/>
          </a:xfrm>
        </p:grpSpPr>
        <p:sp>
          <p:nvSpPr>
            <p:cNvPr id="21" name="Richtungspfeil 20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Entwurf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35063" y="4983499"/>
            <a:ext cx="1440580" cy="535608"/>
            <a:chOff x="1" y="0"/>
            <a:chExt cx="2370521" cy="535608"/>
          </a:xfrm>
        </p:grpSpPr>
        <p:sp>
          <p:nvSpPr>
            <p:cNvPr id="24" name="Richtungspfeil 23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Umsetzung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30128" y="5683242"/>
            <a:ext cx="873520" cy="535608"/>
            <a:chOff x="1" y="0"/>
            <a:chExt cx="2370521" cy="535608"/>
          </a:xfrm>
        </p:grpSpPr>
        <p:sp>
          <p:nvSpPr>
            <p:cNvPr id="27" name="Richtungspfeil 26"/>
            <p:cNvSpPr/>
            <p:nvPr/>
          </p:nvSpPr>
          <p:spPr>
            <a:xfrm>
              <a:off x="1" y="0"/>
              <a:ext cx="2370521" cy="535608"/>
            </a:xfrm>
            <a:prstGeom prst="homePlate">
              <a:avLst/>
            </a:prstGeom>
            <a:solidFill>
              <a:schemeClr val="tx2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ichtungspfeil 4"/>
            <p:cNvSpPr/>
            <p:nvPr/>
          </p:nvSpPr>
          <p:spPr>
            <a:xfrm>
              <a:off x="1" y="0"/>
              <a:ext cx="2236619" cy="535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42672" rIns="21336" bIns="42672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dirty="0" smtClean="0">
                  <a:solidFill>
                    <a:schemeClr val="bg1"/>
                  </a:solidFill>
                </a:rPr>
                <a:t>Fazit</a:t>
              </a:r>
              <a:endParaRPr lang="de-DE" sz="16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hteck 37"/>
          <p:cNvSpPr>
            <a:spLocks noChangeAspect="1"/>
          </p:cNvSpPr>
          <p:nvPr/>
        </p:nvSpPr>
        <p:spPr>
          <a:xfrm>
            <a:off x="2962670" y="1484347"/>
            <a:ext cx="5870260" cy="4734066"/>
          </a:xfrm>
          <a:prstGeom prst="rect">
            <a:avLst/>
          </a:prstGeom>
          <a:gradFill flip="none" rotWithShape="1">
            <a:gsLst>
              <a:gs pos="0">
                <a:srgbClr val="18266E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38" y="2575152"/>
            <a:ext cx="4103323" cy="233476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74" y="2308967"/>
            <a:ext cx="4095121" cy="2674532"/>
          </a:xfrm>
          <a:prstGeom prst="rect">
            <a:avLst/>
          </a:prstGeom>
        </p:spPr>
      </p:pic>
      <p:grpSp>
        <p:nvGrpSpPr>
          <p:cNvPr id="54" name="Gruppieren 53"/>
          <p:cNvGrpSpPr/>
          <p:nvPr/>
        </p:nvGrpSpPr>
        <p:grpSpPr>
          <a:xfrm>
            <a:off x="4572250" y="4580048"/>
            <a:ext cx="697111" cy="697111"/>
            <a:chOff x="3022833" y="3068960"/>
            <a:chExt cx="697111" cy="697111"/>
          </a:xfrm>
        </p:grpSpPr>
        <p:sp>
          <p:nvSpPr>
            <p:cNvPr id="55" name="Ellipse 54"/>
            <p:cNvSpPr/>
            <p:nvPr/>
          </p:nvSpPr>
          <p:spPr>
            <a:xfrm>
              <a:off x="3022833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57" name="Gruppieren 56"/>
          <p:cNvGrpSpPr/>
          <p:nvPr/>
        </p:nvGrpSpPr>
        <p:grpSpPr>
          <a:xfrm>
            <a:off x="6828383" y="4598150"/>
            <a:ext cx="697111" cy="697111"/>
            <a:chOff x="7104998" y="4005064"/>
            <a:chExt cx="697111" cy="697111"/>
          </a:xfrm>
        </p:grpSpPr>
        <p:sp>
          <p:nvSpPr>
            <p:cNvPr id="58" name="Ellipse 57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60" name="Gruppieren 59"/>
          <p:cNvGrpSpPr/>
          <p:nvPr/>
        </p:nvGrpSpPr>
        <p:grpSpPr>
          <a:xfrm>
            <a:off x="5744594" y="4580048"/>
            <a:ext cx="697111" cy="697111"/>
            <a:chOff x="7921427" y="3068960"/>
            <a:chExt cx="697111" cy="697111"/>
          </a:xfrm>
        </p:grpSpPr>
        <p:sp>
          <p:nvSpPr>
            <p:cNvPr id="61" name="Ellipse 60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743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64" name="Grafik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5" y="2045529"/>
            <a:ext cx="4732926" cy="3394006"/>
          </a:xfrm>
          <a:prstGeom prst="rect">
            <a:avLst/>
          </a:prstGeom>
        </p:spPr>
      </p:pic>
      <p:grpSp>
        <p:nvGrpSpPr>
          <p:cNvPr id="65" name="Gruppieren 64"/>
          <p:cNvGrpSpPr/>
          <p:nvPr/>
        </p:nvGrpSpPr>
        <p:grpSpPr>
          <a:xfrm>
            <a:off x="6828383" y="4598149"/>
            <a:ext cx="697111" cy="697111"/>
            <a:chOff x="7104998" y="2155825"/>
            <a:chExt cx="697111" cy="697111"/>
          </a:xfrm>
        </p:grpSpPr>
        <p:sp>
          <p:nvSpPr>
            <p:cNvPr id="66" name="Ellipse 65"/>
            <p:cNvSpPr/>
            <p:nvPr/>
          </p:nvSpPr>
          <p:spPr>
            <a:xfrm>
              <a:off x="7104998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284" y="2282111"/>
              <a:ext cx="444540" cy="444540"/>
            </a:xfrm>
            <a:prstGeom prst="rect">
              <a:avLst/>
            </a:prstGeom>
          </p:spPr>
        </p:pic>
      </p:grpSp>
      <p:grpSp>
        <p:nvGrpSpPr>
          <p:cNvPr id="68" name="Gruppieren 67"/>
          <p:cNvGrpSpPr/>
          <p:nvPr/>
        </p:nvGrpSpPr>
        <p:grpSpPr>
          <a:xfrm>
            <a:off x="5753060" y="4598148"/>
            <a:ext cx="697111" cy="697111"/>
            <a:chOff x="5472132" y="3068960"/>
            <a:chExt cx="697111" cy="697111"/>
          </a:xfrm>
        </p:grpSpPr>
        <p:sp>
          <p:nvSpPr>
            <p:cNvPr id="69" name="Ellipse 68"/>
            <p:cNvSpPr/>
            <p:nvPr/>
          </p:nvSpPr>
          <p:spPr>
            <a:xfrm>
              <a:off x="5472132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448" y="3181276"/>
              <a:ext cx="472480" cy="472480"/>
            </a:xfrm>
            <a:prstGeom prst="rect">
              <a:avLst/>
            </a:prstGeom>
          </p:spPr>
        </p:pic>
      </p:grpSp>
      <p:grpSp>
        <p:nvGrpSpPr>
          <p:cNvPr id="71" name="Gruppieren 70"/>
          <p:cNvGrpSpPr/>
          <p:nvPr/>
        </p:nvGrpSpPr>
        <p:grpSpPr>
          <a:xfrm>
            <a:off x="4586186" y="4581248"/>
            <a:ext cx="697111" cy="697111"/>
            <a:chOff x="2206400" y="3068960"/>
            <a:chExt cx="697111" cy="697111"/>
          </a:xfrm>
        </p:grpSpPr>
        <p:sp>
          <p:nvSpPr>
            <p:cNvPr id="72" name="Ellipse 71"/>
            <p:cNvSpPr/>
            <p:nvPr/>
          </p:nvSpPr>
          <p:spPr>
            <a:xfrm>
              <a:off x="2206400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16" y="3181276"/>
              <a:ext cx="472480" cy="472480"/>
            </a:xfrm>
            <a:prstGeom prst="rect">
              <a:avLst/>
            </a:prstGeom>
          </p:spPr>
        </p:pic>
      </p:grpSp>
      <p:pic>
        <p:nvPicPr>
          <p:cNvPr id="74" name="Grafik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6" y="2540037"/>
            <a:ext cx="4103323" cy="2334759"/>
          </a:xfrm>
          <a:prstGeom prst="rect">
            <a:avLst/>
          </a:prstGeom>
        </p:spPr>
      </p:pic>
      <p:grpSp>
        <p:nvGrpSpPr>
          <p:cNvPr id="75" name="Gruppieren 74"/>
          <p:cNvGrpSpPr/>
          <p:nvPr/>
        </p:nvGrpSpPr>
        <p:grpSpPr>
          <a:xfrm>
            <a:off x="5744594" y="4627879"/>
            <a:ext cx="697111" cy="697111"/>
            <a:chOff x="3839266" y="3068960"/>
            <a:chExt cx="697111" cy="697111"/>
          </a:xfrm>
        </p:grpSpPr>
        <p:sp>
          <p:nvSpPr>
            <p:cNvPr id="76" name="Ellipse 75"/>
            <p:cNvSpPr/>
            <p:nvPr/>
          </p:nvSpPr>
          <p:spPr>
            <a:xfrm>
              <a:off x="3839266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790" y="3100888"/>
              <a:ext cx="577566" cy="577566"/>
            </a:xfrm>
            <a:prstGeom prst="rect">
              <a:avLst/>
            </a:prstGeom>
          </p:spPr>
        </p:pic>
      </p:grpSp>
      <p:grpSp>
        <p:nvGrpSpPr>
          <p:cNvPr id="78" name="Gruppieren 77"/>
          <p:cNvGrpSpPr/>
          <p:nvPr/>
        </p:nvGrpSpPr>
        <p:grpSpPr>
          <a:xfrm>
            <a:off x="4578841" y="4618438"/>
            <a:ext cx="697111" cy="697111"/>
            <a:chOff x="4655699" y="4005064"/>
            <a:chExt cx="697111" cy="697111"/>
          </a:xfrm>
        </p:grpSpPr>
        <p:sp>
          <p:nvSpPr>
            <p:cNvPr id="79" name="Ellipse 78"/>
            <p:cNvSpPr/>
            <p:nvPr/>
          </p:nvSpPr>
          <p:spPr>
            <a:xfrm>
              <a:off x="4655699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15" y="4100446"/>
              <a:ext cx="472480" cy="472480"/>
            </a:xfrm>
            <a:prstGeom prst="rect">
              <a:avLst/>
            </a:prstGeom>
          </p:spPr>
        </p:pic>
      </p:grpSp>
      <p:grpSp>
        <p:nvGrpSpPr>
          <p:cNvPr id="81" name="Gruppieren 80"/>
          <p:cNvGrpSpPr/>
          <p:nvPr/>
        </p:nvGrpSpPr>
        <p:grpSpPr>
          <a:xfrm>
            <a:off x="6842319" y="4610722"/>
            <a:ext cx="697111" cy="697111"/>
            <a:chOff x="3022833" y="4005064"/>
            <a:chExt cx="697111" cy="697111"/>
          </a:xfrm>
        </p:grpSpPr>
        <p:sp>
          <p:nvSpPr>
            <p:cNvPr id="82" name="Ellipse 81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303" y="4161534"/>
              <a:ext cx="384172" cy="384172"/>
            </a:xfrm>
            <a:prstGeom prst="rect">
              <a:avLst/>
            </a:prstGeom>
          </p:spPr>
        </p:pic>
      </p:grpSp>
      <p:pic>
        <p:nvPicPr>
          <p:cNvPr id="90" name="Grafik 8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4" y="2215208"/>
            <a:ext cx="3708326" cy="2831320"/>
          </a:xfrm>
          <a:prstGeom prst="rect">
            <a:avLst/>
          </a:prstGeom>
        </p:spPr>
      </p:pic>
      <p:grpSp>
        <p:nvGrpSpPr>
          <p:cNvPr id="91" name="Gruppieren 90"/>
          <p:cNvGrpSpPr/>
          <p:nvPr/>
        </p:nvGrpSpPr>
        <p:grpSpPr>
          <a:xfrm>
            <a:off x="5742777" y="4647607"/>
            <a:ext cx="697111" cy="697111"/>
            <a:chOff x="7104998" y="4005064"/>
            <a:chExt cx="697111" cy="697111"/>
          </a:xfrm>
        </p:grpSpPr>
        <p:sp>
          <p:nvSpPr>
            <p:cNvPr id="92" name="Ellipse 91"/>
            <p:cNvSpPr/>
            <p:nvPr/>
          </p:nvSpPr>
          <p:spPr>
            <a:xfrm>
              <a:off x="7104998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217" y="4148283"/>
              <a:ext cx="410674" cy="410674"/>
            </a:xfrm>
            <a:prstGeom prst="rect">
              <a:avLst/>
            </a:prstGeom>
          </p:spPr>
        </p:pic>
      </p:grpSp>
      <p:grpSp>
        <p:nvGrpSpPr>
          <p:cNvPr id="94" name="Gruppieren 93"/>
          <p:cNvGrpSpPr/>
          <p:nvPr/>
        </p:nvGrpSpPr>
        <p:grpSpPr>
          <a:xfrm>
            <a:off x="4569756" y="4636123"/>
            <a:ext cx="697111" cy="697111"/>
            <a:chOff x="3022833" y="4005064"/>
            <a:chExt cx="697111" cy="697111"/>
          </a:xfrm>
        </p:grpSpPr>
        <p:sp>
          <p:nvSpPr>
            <p:cNvPr id="95" name="Ellipse 94"/>
            <p:cNvSpPr/>
            <p:nvPr/>
          </p:nvSpPr>
          <p:spPr>
            <a:xfrm>
              <a:off x="3022833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6" name="Grafik 9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49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97" name="Gruppieren 96"/>
          <p:cNvGrpSpPr/>
          <p:nvPr/>
        </p:nvGrpSpPr>
        <p:grpSpPr>
          <a:xfrm>
            <a:off x="6839727" y="4618438"/>
            <a:ext cx="697111" cy="697111"/>
            <a:chOff x="2206400" y="4005064"/>
            <a:chExt cx="697111" cy="697111"/>
          </a:xfrm>
        </p:grpSpPr>
        <p:sp>
          <p:nvSpPr>
            <p:cNvPr id="98" name="Ellipse 97"/>
            <p:cNvSpPr/>
            <p:nvPr/>
          </p:nvSpPr>
          <p:spPr>
            <a:xfrm>
              <a:off x="2206400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488" y="4148152"/>
              <a:ext cx="410936" cy="410936"/>
            </a:xfrm>
            <a:prstGeom prst="rect">
              <a:avLst/>
            </a:prstGeom>
          </p:spPr>
        </p:pic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41" y="2365818"/>
            <a:ext cx="4122912" cy="2580638"/>
          </a:xfrm>
          <a:prstGeom prst="rect">
            <a:avLst/>
          </a:prstGeom>
        </p:spPr>
      </p:pic>
      <p:grpSp>
        <p:nvGrpSpPr>
          <p:cNvPr id="101" name="Gruppieren 100"/>
          <p:cNvGrpSpPr/>
          <p:nvPr/>
        </p:nvGrpSpPr>
        <p:grpSpPr>
          <a:xfrm>
            <a:off x="5747010" y="4652186"/>
            <a:ext cx="697111" cy="697111"/>
            <a:chOff x="7921427" y="4005064"/>
            <a:chExt cx="697111" cy="697111"/>
          </a:xfrm>
        </p:grpSpPr>
        <p:sp>
          <p:nvSpPr>
            <p:cNvPr id="102" name="Ellipse 101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" name="Grafik 102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" t="3280" r="3280" b="3280"/>
            <a:stretch/>
          </p:blipFill>
          <p:spPr>
            <a:xfrm>
              <a:off x="8033743" y="4117380"/>
              <a:ext cx="472480" cy="472480"/>
            </a:xfrm>
            <a:prstGeom prst="rect">
              <a:avLst/>
            </a:prstGeom>
          </p:spPr>
        </p:pic>
      </p:grpSp>
      <p:grpSp>
        <p:nvGrpSpPr>
          <p:cNvPr id="104" name="Gruppieren 103"/>
          <p:cNvGrpSpPr/>
          <p:nvPr/>
        </p:nvGrpSpPr>
        <p:grpSpPr>
          <a:xfrm>
            <a:off x="4573989" y="4666458"/>
            <a:ext cx="697111" cy="697111"/>
            <a:chOff x="6288565" y="3068960"/>
            <a:chExt cx="697111" cy="697111"/>
          </a:xfrm>
        </p:grpSpPr>
        <p:sp>
          <p:nvSpPr>
            <p:cNvPr id="105" name="Ellipse 104"/>
            <p:cNvSpPr/>
            <p:nvPr/>
          </p:nvSpPr>
          <p:spPr>
            <a:xfrm>
              <a:off x="6288565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6" name="Grafik 10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793" y="3212188"/>
              <a:ext cx="410656" cy="410656"/>
            </a:xfrm>
            <a:prstGeom prst="rect">
              <a:avLst/>
            </a:prstGeom>
          </p:spPr>
        </p:pic>
      </p:grpSp>
      <p:grpSp>
        <p:nvGrpSpPr>
          <p:cNvPr id="107" name="Gruppieren 106"/>
          <p:cNvGrpSpPr/>
          <p:nvPr/>
        </p:nvGrpSpPr>
        <p:grpSpPr>
          <a:xfrm>
            <a:off x="6850155" y="4621887"/>
            <a:ext cx="697111" cy="697111"/>
            <a:chOff x="7104998" y="3068960"/>
            <a:chExt cx="697111" cy="697111"/>
          </a:xfrm>
          <a:solidFill>
            <a:schemeClr val="tx2"/>
          </a:solidFill>
        </p:grpSpPr>
        <p:sp>
          <p:nvSpPr>
            <p:cNvPr id="108" name="Ellipse 107"/>
            <p:cNvSpPr/>
            <p:nvPr/>
          </p:nvSpPr>
          <p:spPr>
            <a:xfrm>
              <a:off x="7104998" y="3068960"/>
              <a:ext cx="697111" cy="697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847" y="3207809"/>
              <a:ext cx="419414" cy="419414"/>
            </a:xfrm>
            <a:prstGeom prst="rect">
              <a:avLst/>
            </a:prstGeom>
            <a:grpFill/>
          </p:spPr>
        </p:pic>
      </p:grpSp>
      <p:pic>
        <p:nvPicPr>
          <p:cNvPr id="110" name="Grafik 10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37" y="2497223"/>
            <a:ext cx="4103320" cy="2382718"/>
          </a:xfrm>
          <a:prstGeom prst="rect">
            <a:avLst/>
          </a:prstGeom>
        </p:spPr>
      </p:pic>
      <p:grpSp>
        <p:nvGrpSpPr>
          <p:cNvPr id="111" name="Gruppieren 110"/>
          <p:cNvGrpSpPr/>
          <p:nvPr/>
        </p:nvGrpSpPr>
        <p:grpSpPr>
          <a:xfrm>
            <a:off x="4549524" y="4692198"/>
            <a:ext cx="697111" cy="697111"/>
            <a:chOff x="3839266" y="2155825"/>
            <a:chExt cx="697111" cy="697111"/>
          </a:xfrm>
        </p:grpSpPr>
        <p:sp>
          <p:nvSpPr>
            <p:cNvPr id="112" name="Ellipse 111"/>
            <p:cNvSpPr/>
            <p:nvPr/>
          </p:nvSpPr>
          <p:spPr>
            <a:xfrm>
              <a:off x="3839266" y="2155825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210" y="2242314"/>
              <a:ext cx="493260" cy="493260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5731186" y="4682643"/>
            <a:ext cx="697111" cy="697111"/>
            <a:chOff x="7921427" y="3068960"/>
            <a:chExt cx="697111" cy="697111"/>
          </a:xfrm>
        </p:grpSpPr>
        <p:sp>
          <p:nvSpPr>
            <p:cNvPr id="115" name="Ellipse 114"/>
            <p:cNvSpPr/>
            <p:nvPr/>
          </p:nvSpPr>
          <p:spPr>
            <a:xfrm>
              <a:off x="7921427" y="3068960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729" y="3204262"/>
              <a:ext cx="426508" cy="426508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6849552" y="4665008"/>
            <a:ext cx="697111" cy="697111"/>
            <a:chOff x="7921427" y="4005064"/>
            <a:chExt cx="697111" cy="697111"/>
          </a:xfrm>
        </p:grpSpPr>
        <p:sp>
          <p:nvSpPr>
            <p:cNvPr id="118" name="Ellipse 117"/>
            <p:cNvSpPr/>
            <p:nvPr/>
          </p:nvSpPr>
          <p:spPr>
            <a:xfrm>
              <a:off x="7921427" y="4005064"/>
              <a:ext cx="697111" cy="69711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581" y="4131218"/>
              <a:ext cx="444804" cy="44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61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links 9"/>
          <p:cNvSpPr/>
          <p:nvPr/>
        </p:nvSpPr>
        <p:spPr>
          <a:xfrm>
            <a:off x="2555776" y="3865441"/>
            <a:ext cx="621361" cy="307777"/>
          </a:xfrm>
          <a:prstGeom prst="leftArrow">
            <a:avLst/>
          </a:prstGeom>
          <a:solidFill>
            <a:schemeClr val="bg2"/>
          </a:solidFill>
          <a:ln>
            <a:solidFill>
              <a:srgbClr val="1826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666810" y="1055172"/>
            <a:ext cx="1442375" cy="1442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19999" y="2340000"/>
            <a:ext cx="7668000" cy="2231380"/>
          </a:xfrm>
        </p:spPr>
        <p:txBody>
          <a:bodyPr/>
          <a:lstStyle/>
          <a:p>
            <a:r>
              <a:rPr lang="de-DE" sz="2000" dirty="0" smtClean="0"/>
              <a:t>BITMARCK Technik GmbH in Hamburg</a:t>
            </a:r>
          </a:p>
          <a:p>
            <a:r>
              <a:rPr lang="de-DE" sz="2000" dirty="0" smtClean="0"/>
              <a:t>Praktikumsbetrieb für </a:t>
            </a:r>
            <a:r>
              <a:rPr lang="de-DE" sz="2000" dirty="0" smtClean="0"/>
              <a:t>13 </a:t>
            </a:r>
            <a:r>
              <a:rPr lang="de-DE" sz="2000" dirty="0" smtClean="0"/>
              <a:t>Monate</a:t>
            </a:r>
          </a:p>
          <a:p>
            <a:r>
              <a:rPr lang="de-DE" sz="2000" dirty="0" smtClean="0"/>
              <a:t>bitGo_Suite</a:t>
            </a:r>
          </a:p>
          <a:p>
            <a:pPr lvl="1"/>
            <a:r>
              <a:rPr lang="de-DE" sz="2000" dirty="0" smtClean="0"/>
              <a:t>bitGo_App</a:t>
            </a:r>
          </a:p>
          <a:p>
            <a:pPr lvl="1"/>
            <a:r>
              <a:rPr lang="de-DE" sz="2000" dirty="0"/>
              <a:t>bitGo_KV</a:t>
            </a:r>
          </a:p>
          <a:p>
            <a:pPr lvl="1"/>
            <a:r>
              <a:rPr lang="de-DE" sz="2000" dirty="0" smtClean="0"/>
              <a:t>bitGo_GS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340000"/>
            <a:ext cx="4103317" cy="23827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719999" y="3865441"/>
            <a:ext cx="44421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7800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92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6938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68400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000" dirty="0" smtClean="0">
                <a:solidFill>
                  <a:schemeClr val="bg2"/>
                </a:solidFill>
              </a:rPr>
              <a:t>bitGo_KV</a:t>
            </a: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719999" y="4236720"/>
            <a:ext cx="44421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7800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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92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6938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68400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000" dirty="0" smtClean="0">
                <a:solidFill>
                  <a:schemeClr val="bg2"/>
                </a:solidFill>
              </a:rPr>
              <a:t>bitGo_GS</a:t>
            </a:r>
            <a:endParaRPr lang="de-DE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093 L 0.00052 0.0546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bitGo_GS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50863" y="2157413"/>
            <a:ext cx="8064500" cy="1461939"/>
          </a:xfrm>
        </p:spPr>
        <p:txBody>
          <a:bodyPr/>
          <a:lstStyle/>
          <a:p>
            <a:r>
              <a:rPr lang="de-DE" dirty="0" smtClean="0"/>
              <a:t>Verbindungspunkt zwischen Krankenkassen und Versicherten</a:t>
            </a:r>
          </a:p>
          <a:p>
            <a:pPr lvl="1"/>
            <a:r>
              <a:rPr lang="de-DE" dirty="0" smtClean="0"/>
              <a:t>Krankenkasse </a:t>
            </a:r>
            <a:r>
              <a:rPr lang="de-DE" dirty="0" smtClean="0">
                <a:sym typeface="Wingdings" panose="05000000000000000000" pitchFamily="2" charset="2"/>
              </a:rPr>
              <a:t> Webpräsens</a:t>
            </a:r>
            <a:endParaRPr lang="de-DE" dirty="0" smtClean="0"/>
          </a:p>
          <a:p>
            <a:pPr lvl="1"/>
            <a:r>
              <a:rPr lang="de-DE" dirty="0" smtClean="0"/>
              <a:t>Versicherte können z.B. Adresse ändern, AU hochladen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2235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1584000"/>
            <a:ext cx="8064500" cy="384721"/>
          </a:xfrm>
        </p:spPr>
        <p:txBody>
          <a:bodyPr/>
          <a:lstStyle/>
          <a:p>
            <a:r>
              <a:rPr lang="de-DE" dirty="0" smtClean="0"/>
              <a:t>Desktop-Applikation</a:t>
            </a:r>
            <a:r>
              <a:rPr lang="de-DE" dirty="0"/>
              <a:t> </a:t>
            </a:r>
            <a:r>
              <a:rPr lang="de-DE" dirty="0" smtClean="0"/>
              <a:t>zur Überwachung</a:t>
            </a:r>
            <a:r>
              <a:rPr lang="de-DE" dirty="0"/>
              <a:t> </a:t>
            </a:r>
            <a:r>
              <a:rPr lang="de-DE" dirty="0" smtClean="0"/>
              <a:t>von </a:t>
            </a:r>
            <a:r>
              <a:rPr lang="de-DE" dirty="0"/>
              <a:t>Servern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363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Amortisationsdauer</a:t>
            </a:r>
            <a:endParaRPr lang="de-DE" dirty="0"/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3467632406"/>
              </p:ext>
            </p:extLst>
          </p:nvPr>
        </p:nvGraphicFramePr>
        <p:xfrm>
          <a:off x="3203796" y="2564905"/>
          <a:ext cx="5400703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platzhalt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0000" y="2160000"/>
                <a:ext cx="2663797" cy="1656672"/>
              </a:xfrm>
            </p:spPr>
            <p:txBody>
              <a:bodyPr/>
              <a:lstStyle/>
              <a:p>
                <a:r>
                  <a:rPr lang="de-DE" dirty="0" smtClean="0"/>
                  <a:t>Anschaffungskosten durch laufende Kostenersparnis dividiert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4900,25 €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2091,77 €/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𝐽𝑎h𝑟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=2,34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𝐽𝑎h𝑟𝑒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3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0000" y="2160000"/>
                <a:ext cx="2663797" cy="1656672"/>
              </a:xfrm>
              <a:blipFill rotWithShape="0">
                <a:blip r:embed="rId4"/>
                <a:stretch>
                  <a:fillRect l="-4119" t="-3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/>
          <p:cNvCxnSpPr/>
          <p:nvPr/>
        </p:nvCxnSpPr>
        <p:spPr>
          <a:xfrm flipV="1">
            <a:off x="4130427" y="4823460"/>
            <a:ext cx="0" cy="477748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H="1" flipV="1">
            <a:off x="7452321" y="2748531"/>
            <a:ext cx="3373" cy="587600"/>
          </a:xfrm>
          <a:prstGeom prst="line">
            <a:avLst/>
          </a:prstGeom>
          <a:ln w="1905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6371330" y="2225309"/>
                <a:ext cx="201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bg2"/>
                    </a:solidFill>
                  </a:rPr>
                  <a:t>Amortisationszeitpunkt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2,34 </m:t>
                      </m:r>
                      <m:r>
                        <a:rPr lang="de-DE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𝐽𝑎h𝑟𝑒</m:t>
                      </m:r>
                    </m:oMath>
                  </m:oMathPara>
                </a14:m>
                <a:endParaRPr lang="de-DE" sz="1400" dirty="0" smtClean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30" y="2225309"/>
                <a:ext cx="201632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feld 70"/>
          <p:cNvSpPr txBox="1"/>
          <p:nvPr/>
        </p:nvSpPr>
        <p:spPr>
          <a:xfrm>
            <a:off x="3482355" y="530120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2"/>
                </a:solidFill>
              </a:rPr>
              <a:t>Projektkosten</a:t>
            </a:r>
          </a:p>
        </p:txBody>
      </p:sp>
    </p:spTree>
    <p:extLst>
      <p:ext uri="{BB962C8B-B14F-4D97-AF65-F5344CB8AC3E}">
        <p14:creationId xmlns:p14="http://schemas.microsoft.com/office/powerpoint/2010/main" val="8953912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38" grpId="0" build="p"/>
      <p:bldP spid="60" grpId="0"/>
      <p:bldP spid="71" grpId="0"/>
    </p:bldLst>
  </p:timing>
</p:sld>
</file>

<file path=ppt/theme/theme1.xml><?xml version="1.0" encoding="utf-8"?>
<a:theme xmlns:a="http://schemas.openxmlformats.org/drawingml/2006/main" name="Master_Titel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8356B5DA-267E-4E93-AB00-798CD6CF88E1}"/>
    </a:ext>
  </a:extLst>
</a:theme>
</file>

<file path=ppt/theme/theme10.xml><?xml version="1.0" encoding="utf-8"?>
<a:theme xmlns:a="http://schemas.openxmlformats.org/drawingml/2006/main" name="7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1.xml><?xml version="1.0" encoding="utf-8"?>
<a:theme xmlns:a="http://schemas.openxmlformats.org/drawingml/2006/main" name="8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1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er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3.xml><?xml version="1.0" encoding="utf-8"?>
<a:theme xmlns:a="http://schemas.openxmlformats.org/drawingml/2006/main" name="Übersicht 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4.xml><?xml version="1.0" encoding="utf-8"?>
<a:theme xmlns:a="http://schemas.openxmlformats.org/drawingml/2006/main" name="1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5.xml><?xml version="1.0" encoding="utf-8"?>
<a:theme xmlns:a="http://schemas.openxmlformats.org/drawingml/2006/main" name="2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6.xml><?xml version="1.0" encoding="utf-8"?>
<a:theme xmlns:a="http://schemas.openxmlformats.org/drawingml/2006/main" name="3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7.xml><?xml version="1.0" encoding="utf-8"?>
<a:theme xmlns:a="http://schemas.openxmlformats.org/drawingml/2006/main" name="4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8.xml><?xml version="1.0" encoding="utf-8"?>
<a:theme xmlns:a="http://schemas.openxmlformats.org/drawingml/2006/main" name="5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ppt/theme/theme9.xml><?xml version="1.0" encoding="utf-8"?>
<a:theme xmlns:a="http://schemas.openxmlformats.org/drawingml/2006/main" name="6_Fortschritt">
  <a:themeElements>
    <a:clrScheme name="BITMARCK">
      <a:dk1>
        <a:sysClr val="windowText" lastClr="000000"/>
      </a:dk1>
      <a:lt1>
        <a:sysClr val="window" lastClr="FFFFFF"/>
      </a:lt1>
      <a:dk2>
        <a:srgbClr val="A61F7D"/>
      </a:dk2>
      <a:lt2>
        <a:srgbClr val="232D8D"/>
      </a:lt2>
      <a:accent1>
        <a:srgbClr val="F6D900"/>
      </a:accent1>
      <a:accent2>
        <a:srgbClr val="44B0BA"/>
      </a:accent2>
      <a:accent3>
        <a:srgbClr val="E07A11"/>
      </a:accent3>
      <a:accent4>
        <a:srgbClr val="57AB27"/>
      </a:accent4>
      <a:accent5>
        <a:srgbClr val="C32A27"/>
      </a:accent5>
      <a:accent6>
        <a:srgbClr val="C8C8C8"/>
      </a:accent6>
      <a:hlink>
        <a:srgbClr val="A61F7D"/>
      </a:hlink>
      <a:folHlink>
        <a:srgbClr val="232D8D"/>
      </a:folHlink>
    </a:clrScheme>
    <a:fontScheme name="BITMAR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448496C5-2564-49FA-B71B-16CF3E26228E}" vid="{3DFCC3EC-A0B3-4201-8DE0-7EA59071FE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Vorlage" ma:contentTypeID="0x010100D324B6D63E9E2D42A441A8B65EDD14052F0015676DC6F3B857438C5B3B5B452BAA9F" ma:contentTypeVersion="17" ma:contentTypeDescription="Inhaltstyp für Vorlagen in der Vorlagenbibliothek (ContenttypeHub)" ma:contentTypeScope="" ma:versionID="0ad5d6117cd924bfe592a457a717c5ee">
  <xsd:schema xmlns:xsd="http://www.w3.org/2001/XMLSchema" xmlns:xs="http://www.w3.org/2001/XMLSchema" xmlns:p="http://schemas.microsoft.com/office/2006/metadata/properties" xmlns:ns2="a3c58cf5-d585-4f84-afcc-7f6e7d716aba" xmlns:ns3="http://schemas.microsoft.com/sharepoint.v3" targetNamespace="http://schemas.microsoft.com/office/2006/metadata/properties" ma:root="true" ma:fieldsID="dc128ba62ad5bbcb8569d0a858fc5ed5" ns2:_="" ns3:_="">
    <xsd:import namespace="a3c58cf5-d585-4f84-afcc-7f6e7d716aba"/>
    <xsd:import namespace="http://schemas.microsoft.com/sharepoint.v3"/>
    <xsd:element name="properties">
      <xsd:complexType>
        <xsd:sequence>
          <xsd:element name="documentManagement">
            <xsd:complexType>
              <xsd:all>
                <xsd:element ref="ns2:Dokumenten-Verantwortlicher"/>
                <xsd:element ref="ns3:CategoryDescription" minOccurs="0"/>
                <xsd:element ref="ns2:mc0fe49e34414194bf80d14366552e36" minOccurs="0"/>
                <xsd:element ref="ns2:TaxCatchAll" minOccurs="0"/>
                <xsd:element ref="ns2:TaxCatchAllLabel" minOccurs="0"/>
                <xsd:element ref="ns2:TaxKeywordTaxHTField" minOccurs="0"/>
                <xsd:element ref="ns2:Reviewdatum" minOccurs="0"/>
                <xsd:element ref="ns2:gfb9d2005c694f739eb95aca640230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c58cf5-d585-4f84-afcc-7f6e7d716aba" elementFormDefault="qualified">
    <xsd:import namespace="http://schemas.microsoft.com/office/2006/documentManagement/types"/>
    <xsd:import namespace="http://schemas.microsoft.com/office/infopath/2007/PartnerControls"/>
    <xsd:element name="Dokumenten-Verantwortlicher" ma:index="1" ma:displayName="Dokumenten-Verantwortlicher" ma:list="UserInfo" ma:SearchPeopleOnly="false" ma:SharePointGroup="0" ma:internalName="Dokumenten_x002d_Verantwortlich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c0fe49e34414194bf80d14366552e36" ma:index="6" nillable="true" ma:taxonomy="true" ma:internalName="mc0fe49e34414194bf80d14366552e36" ma:taxonomyFieldName="Business_x0020_Unit" ma:displayName="Business Unit" ma:default="" ma:fieldId="{6c0fe49e-3441-4194-bf80-d14366552e36}" ma:taxonomyMulti="true" ma:sspId="5b4278ab-d9c3-4342-a776-4fc5fb751f32" ma:termSetId="94322040-2bd2-4de6-8ef7-308583c1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c0955b92-aa22-4aaf-87d9-029d580efdda}" ma:internalName="TaxCatchAll" ma:showField="CatchAllData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c0955b92-aa22-4aaf-87d9-029d580efdda}" ma:internalName="TaxCatchAllLabel" ma:readOnly="true" ma:showField="CatchAllDataLabel" ma:web="a3c58cf5-d585-4f84-afcc-7f6e7d716a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Unternehmensstichwörter" ma:fieldId="{23f27201-bee3-471e-b2e7-b64fd8b7ca38}" ma:taxonomyMulti="true" ma:sspId="5b4278ab-d9c3-4342-a776-4fc5fb751f3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Reviewdatum" ma:index="16" nillable="true" ma:displayName="Reviewdatum" ma:description="Datum zur Überprüfung von Elementen und Dokumenten. Standardmäßig soll das Dokument ein Jahr später überprüft werden." ma:format="DateOnly" ma:hidden="true" ma:internalName="Reviewdatum" ma:readOnly="false">
      <xsd:simpleType>
        <xsd:restriction base="dms:DateTime"/>
      </xsd:simpleType>
    </xsd:element>
    <xsd:element name="gfb9d2005c694f739eb95aca640230ed" ma:index="17" nillable="true" ma:taxonomy="true" ma:internalName="gfb9d2005c694f739eb95aca640230ed" ma:taxonomyFieldName="Dokumentenkategorie" ma:displayName="Dokumentenkategorie" ma:indexed="true" ma:default="" ma:fieldId="{0fb9d200-5c69-4f73-9eb9-5aca640230ed}" ma:sspId="5b4278ab-d9c3-4342-a776-4fc5fb751f32" ma:termSetId="eb0272c8-ba67-4146-bf49-91e75462c19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2" nillable="true" ma:displayName="Beschreibung" ma:internalName="Category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/>
        <xsd:element ref="dc:title" minOccurs="0" maxOccurs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c58cf5-d585-4f84-afcc-7f6e7d716aba">
      <Value>12</Value>
      <Value>11</Value>
      <Value>77</Value>
      <Value>8</Value>
      <Value>6</Value>
      <Value>5</Value>
      <Value>4</Value>
      <Value>3</Value>
      <Value>2</Value>
      <Value>1</Value>
      <Value>221</Value>
    </TaxCatchAll>
    <mc0fe49e34414194bf80d14366552e36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BITMARCK Beratung GmbH</TermName>
          <TermId xmlns="http://schemas.microsoft.com/office/infopath/2007/PartnerControls">393bd4b1-4b8f-4849-ac66-a85011040a02</TermId>
        </TermInfo>
        <TermInfo xmlns="http://schemas.microsoft.com/office/infopath/2007/PartnerControls">
          <TermName xmlns="http://schemas.microsoft.com/office/infopath/2007/PartnerControls">BITMARCK Holding GmbH</TermName>
          <TermId xmlns="http://schemas.microsoft.com/office/infopath/2007/PartnerControls">b6a03b47-5b95-4ba9-8389-e93fcb3af17a</TermId>
        </TermInfo>
        <TermInfo xmlns="http://schemas.microsoft.com/office/infopath/2007/PartnerControls">
          <TermName xmlns="http://schemas.microsoft.com/office/infopath/2007/PartnerControls">BITMARCK Service GmbH</TermName>
          <TermId xmlns="http://schemas.microsoft.com/office/infopath/2007/PartnerControls">177c190f-5aad-4416-9e10-27aaa2815aef</TermId>
        </TermInfo>
        <TermInfo xmlns="http://schemas.microsoft.com/office/infopath/2007/PartnerControls">
          <TermName xmlns="http://schemas.microsoft.com/office/infopath/2007/PartnerControls">BITMARCK Software GmbH</TermName>
          <TermId xmlns="http://schemas.microsoft.com/office/infopath/2007/PartnerControls">8af06d9d-4997-4326-8276-5bbc6044fb74</TermId>
        </TermInfo>
        <TermInfo xmlns="http://schemas.microsoft.com/office/infopath/2007/PartnerControls">
          <TermName xmlns="http://schemas.microsoft.com/office/infopath/2007/PartnerControls">BITMARCK Technik GmbH</TermName>
          <TermId xmlns="http://schemas.microsoft.com/office/infopath/2007/PartnerControls">4528b854-2d01-4823-9a47-8e8a69c5bc28</TermId>
        </TermInfo>
      </Terms>
    </mc0fe49e34414194bf80d14366552e36>
    <Dokumenten-Verantwortlicher xmlns="a3c58cf5-d585-4f84-afcc-7f6e7d716aba">
      <UserInfo>
        <DisplayName>Tagrikulu, Semiha</DisplayName>
        <AccountId>36</AccountId>
        <AccountType/>
      </UserInfo>
    </Dokumenten-Verantwortlicher>
    <TaxKeywordTaxHTFiel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589fcefa-04fb-4197-a410-b901eb209f45</TermId>
        </TermInfo>
        <TermInfo xmlns="http://schemas.microsoft.com/office/infopath/2007/PartnerControls">
          <TermName xmlns="http://schemas.microsoft.com/office/infopath/2007/PartnerControls">Präsentationsmaster</TermName>
          <TermId xmlns="http://schemas.microsoft.com/office/infopath/2007/PartnerControls">9dd18c9b-15b1-48b1-8ef1-87312701670c</TermId>
        </TermInfo>
        <TermInfo xmlns="http://schemas.microsoft.com/office/infopath/2007/PartnerControls">
          <TermName xmlns="http://schemas.microsoft.com/office/infopath/2007/PartnerControls">Präsentation</TermName>
          <TermId xmlns="http://schemas.microsoft.com/office/infopath/2007/PartnerControls">ac0394b7-6647-4784-b9aa-8c6ca5cac461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789e89d4-fc54-4f4b-b468-ae03aedeb63b</TermId>
        </TermInfo>
        <TermInfo xmlns="http://schemas.microsoft.com/office/infopath/2007/PartnerControls">
          <TermName xmlns="http://schemas.microsoft.com/office/infopath/2007/PartnerControls">PPT</TermName>
          <TermId xmlns="http://schemas.microsoft.com/office/infopath/2007/PartnerControls">a81bf98b-dc18-4b94-af90-0168b121b73f</TermId>
        </TermInfo>
      </Terms>
    </TaxKeywordTaxHTField>
    <CategoryDescription xmlns="http://schemas.microsoft.com/sharepoint.v3">Vorlage für PowerPoint-Präsentationen</CategoryDescription>
    <Reviewdatum xmlns="a3c58cf5-d585-4f84-afcc-7f6e7d716aba" xsi:nil="true"/>
    <gfb9d2005c694f739eb95aca640230ed xmlns="a3c58cf5-d585-4f84-afcc-7f6e7d716a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Standard Dokument</TermName>
          <TermId xmlns="http://schemas.microsoft.com/office/infopath/2007/PartnerControls">5856c7dc-7809-4f58-8772-5cf102fafd14</TermId>
        </TermInfo>
      </Terms>
    </gfb9d2005c694f739eb95aca640230ed>
  </documentManagement>
</p:properties>
</file>

<file path=customXml/itemProps1.xml><?xml version="1.0" encoding="utf-8"?>
<ds:datastoreItem xmlns:ds="http://schemas.openxmlformats.org/officeDocument/2006/customXml" ds:itemID="{5A25FD6F-1A14-4ED6-9A8B-A0CDDB9AB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c58cf5-d585-4f84-afcc-7f6e7d716aba"/>
    <ds:schemaRef ds:uri="http://schemas.microsoft.com/sharepoint.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36444F-DCA1-455D-9E3B-91FAC892C8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01626-211D-4E2A-AEC8-7733D3E5C1F5}">
  <ds:schemaRefs>
    <ds:schemaRef ds:uri="http://www.w3.org/XML/1998/namespace"/>
    <ds:schemaRef ds:uri="http://schemas.microsoft.com/office/2006/documentManagement/types"/>
    <ds:schemaRef ds:uri="a3c58cf5-d585-4f84-afcc-7f6e7d716ab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.v3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BM_PT_I_Präsentationsmaster</Template>
  <TotalTime>0</TotalTime>
  <Words>174</Words>
  <Application>Microsoft Office PowerPoint</Application>
  <PresentationFormat>Bildschirmpräsentation 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11</vt:i4>
      </vt:variant>
      <vt:variant>
        <vt:lpstr>Folientitel</vt:lpstr>
      </vt:variant>
      <vt:variant>
        <vt:i4>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Master_Titel</vt:lpstr>
      <vt:lpstr>Leer</vt:lpstr>
      <vt:lpstr>Übersicht </vt:lpstr>
      <vt:lpstr>1_Fortschritt</vt:lpstr>
      <vt:lpstr>2_Fortschritt</vt:lpstr>
      <vt:lpstr>3_Fortschritt</vt:lpstr>
      <vt:lpstr>4_Fortschritt</vt:lpstr>
      <vt:lpstr>5_Fortschritt</vt:lpstr>
      <vt:lpstr>6_Fortschritt</vt:lpstr>
      <vt:lpstr>7_Fortschritt</vt:lpstr>
      <vt:lpstr>8_Fortschritt</vt:lpstr>
      <vt:lpstr>Network Monitoring Tool</vt:lpstr>
      <vt:lpstr>Agenda</vt:lpstr>
      <vt:lpstr>Projektumfeld</vt:lpstr>
      <vt:lpstr>bitGo_GS</vt:lpstr>
      <vt:lpstr>Desktop-Applikation zur Überwachung von Servern</vt:lpstr>
      <vt:lpstr>Amortisationsdauer</vt:lpstr>
    </vt:vector>
  </TitlesOfParts>
  <Company>BITMARCK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Checkliste</dc:title>
  <dc:creator>Christoph Kiank</dc:creator>
  <cp:keywords>Präsentationsmaster; PowerPoint; Präsentation; PPT; Vorlagen</cp:keywords>
  <cp:lastModifiedBy>Christoph Kiank</cp:lastModifiedBy>
  <cp:revision>169</cp:revision>
  <cp:lastPrinted>2013-09-13T06:16:09Z</cp:lastPrinted>
  <dcterms:created xsi:type="dcterms:W3CDTF">2017-11-14T12:06:44Z</dcterms:created>
  <dcterms:modified xsi:type="dcterms:W3CDTF">2018-05-15T12:50:24Z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_ItemDeleteBlockHolders">
    <vt:lpwstr>ecm_InPlaceRecordLock</vt:lpwstr>
  </property>
  <property fmtid="{D5CDD505-2E9C-101B-9397-08002B2CF9AE}" pid="3" name="Kategorie3">
    <vt:lpwstr>9;#BM|38c58514-cbea-45c4-bc36-58a605d07f0f</vt:lpwstr>
  </property>
  <property fmtid="{D5CDD505-2E9C-101B-9397-08002B2CF9AE}" pid="4" name="ContentTypeId">
    <vt:lpwstr>0x010100D324B6D63E9E2D42A441A8B65EDD14052F0015676DC6F3B857438C5B3B5B452BAA9F</vt:lpwstr>
  </property>
  <property fmtid="{D5CDD505-2E9C-101B-9397-08002B2CF9AE}" pid="5" name="Kategorie1">
    <vt:lpwstr>203;#Kommunikation|281eed32-60d2-4ef3-874b-ecc88e0a1845</vt:lpwstr>
  </property>
  <property fmtid="{D5CDD505-2E9C-101B-9397-08002B2CF9AE}" pid="6" name="_vti_ItemHoldRecordStatus">
    <vt:i4>273</vt:i4>
  </property>
  <property fmtid="{D5CDD505-2E9C-101B-9397-08002B2CF9AE}" pid="7" name="IconOverlay">
    <vt:lpwstr>|potx|lockoverlay.png</vt:lpwstr>
  </property>
  <property fmtid="{D5CDD505-2E9C-101B-9397-08002B2CF9AE}" pid="8" name="WorkflowChangePath">
    <vt:lpwstr>ab8601be-811f-4da2-a33d-144594fcc006,4;ab8601be-811f-4da2-a33d-144594fcc006,6;ab8601be-811f-4da2-a33d-144594fcc006,8;ab8601be-811f-4da2-a33d-144594fcc006,8;9ca7c58d-9be2-4d3c-8c24-77b45f6b7203,13;ba7ff476-d0d0-4d3d-bb6e-572efe8b1f1c,17;7f0a3324-59e3-40af-</vt:lpwstr>
  </property>
  <property fmtid="{D5CDD505-2E9C-101B-9397-08002B2CF9AE}" pid="9" name="ecm_RecordRestrictions">
    <vt:lpwstr>BlockDelete, BlockEdit</vt:lpwstr>
  </property>
  <property fmtid="{D5CDD505-2E9C-101B-9397-08002B2CF9AE}" pid="10" name="Kategorie2">
    <vt:lpwstr>27;#01-04 Information und Kommunikation|e9727fcf-e16e-4282-90c4-198576602db1;#11;#01 Strategisch|f63c82ad-7242-40b9-9fce-e7d82541e444</vt:lpwstr>
  </property>
  <property fmtid="{D5CDD505-2E9C-101B-9397-08002B2CF9AE}" pid="11" name="ecm_ItemLockHolders">
    <vt:lpwstr>ecm_InPlaceRecordLock</vt:lpwstr>
  </property>
  <property fmtid="{D5CDD505-2E9C-101B-9397-08002B2CF9AE}" pid="12" name="_vti_ItemDeclaredRecord">
    <vt:filetime>2017-03-14T09:18:52Z</vt:filetime>
  </property>
  <property fmtid="{D5CDD505-2E9C-101B-9397-08002B2CF9AE}" pid="13" name="Business Unit">
    <vt:lpwstr>1;#BITMARCK Beratung GmbH|393bd4b1-4b8f-4849-ac66-a85011040a02;#2;#BITMARCK Holding GmbH|b6a03b47-5b95-4ba9-8389-e93fcb3af17a;#3;#BITMARCK Service GmbH|177c190f-5aad-4416-9e10-27aaa2815aef;#4;#BITMARCK Software GmbH|8af06d9d-4997-4326-8276-5bbc6044fb74;#5</vt:lpwstr>
  </property>
  <property fmtid="{D5CDD505-2E9C-101B-9397-08002B2CF9AE}" pid="14" name="TaxKeyword">
    <vt:lpwstr>6;#Vorlagen|589fcefa-04fb-4197-a410-b901eb209f45;#12;#Präsentationsmaster|9dd18c9b-15b1-48b1-8ef1-87312701670c;#11;#Präsentation|ac0394b7-6647-4784-b9aa-8c6ca5cac461;#8;#PowerPoint|789e89d4-fc54-4f4b-b468-ae03aedeb63b;#221;#PPT|a81bf98b-dc18-4b94-af90-016</vt:lpwstr>
  </property>
  <property fmtid="{D5CDD505-2E9C-101B-9397-08002B2CF9AE}" pid="15" name="Dokumentenkategorie">
    <vt:lpwstr>77;#Standard Dokument|5856c7dc-7809-4f58-8772-5cf102fafd14</vt:lpwstr>
  </property>
  <property fmtid="{D5CDD505-2E9C-101B-9397-08002B2CF9AE}" pid="16" name="eea296248e344bc4aa11f139cede455e">
    <vt:lpwstr/>
  </property>
  <property fmtid="{D5CDD505-2E9C-101B-9397-08002B2CF9AE}" pid="17" name="Projektkategorie">
    <vt:lpwstr/>
  </property>
  <property fmtid="{D5CDD505-2E9C-101B-9397-08002B2CF9AE}" pid="18" name="Kunde">
    <vt:lpwstr/>
  </property>
  <property fmtid="{D5CDD505-2E9C-101B-9397-08002B2CF9AE}" pid="19" name="Organisations-Einheit">
    <vt:lpwstr/>
  </property>
  <property fmtid="{D5CDD505-2E9C-101B-9397-08002B2CF9AE}" pid="20" name="l5b353217ca64259a41a5d980c4839f6">
    <vt:lpwstr/>
  </property>
  <property fmtid="{D5CDD505-2E9C-101B-9397-08002B2CF9AE}" pid="21" name="n0b2663cb06f4b48845034f165ad274c">
    <vt:lpwstr/>
  </property>
  <property fmtid="{D5CDD505-2E9C-101B-9397-08002B2CF9AE}" pid="22" name="i19f774f88074d1f9b90b1f32475359a">
    <vt:lpwstr/>
  </property>
  <property fmtid="{D5CDD505-2E9C-101B-9397-08002B2CF9AE}" pid="23" name="Produkt">
    <vt:lpwstr/>
  </property>
</Properties>
</file>