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7588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81" d="100"/>
          <a:sy n="81" d="100"/>
        </p:scale>
        <p:origin x="364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D3AF-ACD0-9247-8BD9-F61F949AF709}" type="datetimeFigureOut">
              <a:rPr lang="nl-NL" smtClean="0"/>
              <a:t>11-01-17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8A6D-AC22-644A-ABCA-EB8B04B4171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D3AF-ACD0-9247-8BD9-F61F949AF709}" type="datetimeFigureOut">
              <a:rPr lang="nl-NL" smtClean="0"/>
              <a:t>11-01-17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8A6D-AC22-644A-ABCA-EB8B04B4171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D3AF-ACD0-9247-8BD9-F61F949AF709}" type="datetimeFigureOut">
              <a:rPr lang="nl-NL" smtClean="0"/>
              <a:t>11-01-17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8A6D-AC22-644A-ABCA-EB8B04B4171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D3AF-ACD0-9247-8BD9-F61F949AF709}" type="datetimeFigureOut">
              <a:rPr lang="nl-NL" smtClean="0"/>
              <a:t>11-01-17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8A6D-AC22-644A-ABCA-EB8B04B4171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D3AF-ACD0-9247-8BD9-F61F949AF709}" type="datetimeFigureOut">
              <a:rPr lang="nl-NL" smtClean="0"/>
              <a:t>11-01-17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8A6D-AC22-644A-ABCA-EB8B04B4171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D3AF-ACD0-9247-8BD9-F61F949AF709}" type="datetimeFigureOut">
              <a:rPr lang="nl-NL" smtClean="0"/>
              <a:t>11-01-17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8A6D-AC22-644A-ABCA-EB8B04B4171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D3AF-ACD0-9247-8BD9-F61F949AF709}" type="datetimeFigureOut">
              <a:rPr lang="nl-NL" smtClean="0"/>
              <a:t>11-01-17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8A6D-AC22-644A-ABCA-EB8B04B4171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D3AF-ACD0-9247-8BD9-F61F949AF709}" type="datetimeFigureOut">
              <a:rPr lang="nl-NL" smtClean="0"/>
              <a:t>11-01-17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8A6D-AC22-644A-ABCA-EB8B04B4171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D3AF-ACD0-9247-8BD9-F61F949AF709}" type="datetimeFigureOut">
              <a:rPr lang="nl-NL" smtClean="0"/>
              <a:t>11-01-17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8A6D-AC22-644A-ABCA-EB8B04B4171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D3AF-ACD0-9247-8BD9-F61F949AF709}" type="datetimeFigureOut">
              <a:rPr lang="nl-NL" smtClean="0"/>
              <a:t>11-01-17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8A6D-AC22-644A-ABCA-EB8B04B4171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D3AF-ACD0-9247-8BD9-F61F949AF709}" type="datetimeFigureOut">
              <a:rPr lang="nl-NL" smtClean="0"/>
              <a:t>11-01-17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8A6D-AC22-644A-ABCA-EB8B04B4171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D3AF-ACD0-9247-8BD9-F61F949AF709}" type="datetimeFigureOut">
              <a:rPr lang="nl-NL" smtClean="0"/>
              <a:t>11-01-17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C8A6D-AC22-644A-ABCA-EB8B04B417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4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vak 31"/>
          <p:cNvSpPr txBox="1"/>
          <p:nvPr/>
        </p:nvSpPr>
        <p:spPr>
          <a:xfrm>
            <a:off x="356807" y="261256"/>
            <a:ext cx="6008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b="1" dirty="0" smtClean="0"/>
              <a:t>Accident Report</a:t>
            </a:r>
          </a:p>
          <a:p>
            <a:pPr algn="ctr"/>
            <a:r>
              <a:rPr lang="en-IE" sz="2000" i="1" dirty="0" smtClean="0"/>
              <a:t>Are the measured PPM values at the different sites worse than normal level?</a:t>
            </a:r>
            <a:endParaRPr lang="en-IE" sz="2000" dirty="0"/>
          </a:p>
        </p:txBody>
      </p:sp>
      <p:grpSp>
        <p:nvGrpSpPr>
          <p:cNvPr id="39" name="Groeperen 38"/>
          <p:cNvGrpSpPr/>
          <p:nvPr/>
        </p:nvGrpSpPr>
        <p:grpSpPr>
          <a:xfrm>
            <a:off x="356807" y="7441533"/>
            <a:ext cx="6008685" cy="2234786"/>
            <a:chOff x="469837" y="2873557"/>
            <a:chExt cx="6008685" cy="2234786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54" y="4071258"/>
              <a:ext cx="596901" cy="596901"/>
            </a:xfrm>
            <a:prstGeom prst="rect">
              <a:avLst/>
            </a:prstGeom>
          </p:spPr>
        </p:pic>
        <p:pic>
          <p:nvPicPr>
            <p:cNvPr id="11" name="Afbeelding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0248" y="4071254"/>
              <a:ext cx="596901" cy="596901"/>
            </a:xfrm>
            <a:prstGeom prst="rect">
              <a:avLst/>
            </a:prstGeom>
          </p:spPr>
        </p:pic>
        <p:pic>
          <p:nvPicPr>
            <p:cNvPr id="12" name="Afbeelding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5188" y="4071253"/>
              <a:ext cx="596901" cy="596901"/>
            </a:xfrm>
            <a:prstGeom prst="rect">
              <a:avLst/>
            </a:prstGeom>
          </p:spPr>
        </p:pic>
        <p:pic>
          <p:nvPicPr>
            <p:cNvPr id="13" name="Afbeelding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994" y="4071256"/>
              <a:ext cx="596901" cy="596901"/>
            </a:xfrm>
            <a:prstGeom prst="rect">
              <a:avLst/>
            </a:prstGeom>
          </p:spPr>
        </p:pic>
        <p:pic>
          <p:nvPicPr>
            <p:cNvPr id="14" name="Afbeelding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428" y="4074881"/>
              <a:ext cx="596901" cy="596901"/>
            </a:xfrm>
            <a:prstGeom prst="rect">
              <a:avLst/>
            </a:prstGeom>
          </p:spPr>
        </p:pic>
        <p:pic>
          <p:nvPicPr>
            <p:cNvPr id="15" name="Afbeelding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368" y="4071255"/>
              <a:ext cx="596901" cy="596901"/>
            </a:xfrm>
            <a:prstGeom prst="rect">
              <a:avLst/>
            </a:prstGeom>
          </p:spPr>
        </p:pic>
        <p:pic>
          <p:nvPicPr>
            <p:cNvPr id="16" name="Afbeelding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5308" y="4071255"/>
              <a:ext cx="596901" cy="596901"/>
            </a:xfrm>
            <a:prstGeom prst="rect">
              <a:avLst/>
            </a:prstGeom>
          </p:spPr>
        </p:pic>
        <p:pic>
          <p:nvPicPr>
            <p:cNvPr id="17" name="Afbeelding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308312" y="4109805"/>
              <a:ext cx="572863" cy="572863"/>
            </a:xfrm>
            <a:prstGeom prst="rect">
              <a:avLst/>
            </a:prstGeom>
          </p:spPr>
        </p:pic>
        <p:pic>
          <p:nvPicPr>
            <p:cNvPr id="18" name="Afbeelding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783" y="4163783"/>
              <a:ext cx="504371" cy="504371"/>
            </a:xfrm>
            <a:prstGeom prst="rect">
              <a:avLst/>
            </a:prstGeom>
          </p:spPr>
        </p:pic>
        <p:pic>
          <p:nvPicPr>
            <p:cNvPr id="19" name="Afbeelding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186424" y="4131579"/>
              <a:ext cx="572863" cy="572863"/>
            </a:xfrm>
            <a:prstGeom prst="rect">
              <a:avLst/>
            </a:prstGeom>
          </p:spPr>
        </p:pic>
        <p:pic>
          <p:nvPicPr>
            <p:cNvPr id="20" name="Afbeelding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899105" y="4131579"/>
              <a:ext cx="572863" cy="572863"/>
            </a:xfrm>
            <a:prstGeom prst="rect">
              <a:avLst/>
            </a:prstGeom>
          </p:spPr>
        </p:pic>
        <p:pic>
          <p:nvPicPr>
            <p:cNvPr id="21" name="Afbeelding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185" y="4163782"/>
              <a:ext cx="504371" cy="504371"/>
            </a:xfrm>
            <a:prstGeom prst="rect">
              <a:avLst/>
            </a:prstGeom>
          </p:spPr>
        </p:pic>
        <p:pic>
          <p:nvPicPr>
            <p:cNvPr id="22" name="Afbeelding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518" y="4129194"/>
              <a:ext cx="573546" cy="573546"/>
            </a:xfrm>
            <a:prstGeom prst="rect">
              <a:avLst/>
            </a:prstGeom>
          </p:spPr>
        </p:pic>
        <p:pic>
          <p:nvPicPr>
            <p:cNvPr id="23" name="Afbeelding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009" y="4140981"/>
              <a:ext cx="573546" cy="573546"/>
            </a:xfrm>
            <a:prstGeom prst="rect">
              <a:avLst/>
            </a:prstGeom>
          </p:spPr>
        </p:pic>
        <p:sp>
          <p:nvSpPr>
            <p:cNvPr id="24" name="Tekstvak 23"/>
            <p:cNvSpPr txBox="1"/>
            <p:nvPr/>
          </p:nvSpPr>
          <p:spPr>
            <a:xfrm>
              <a:off x="469837" y="4714527"/>
              <a:ext cx="703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 smtClean="0"/>
                <a:t>Site 1</a:t>
              </a:r>
              <a:endParaRPr lang="nl-NL" dirty="0"/>
            </a:p>
          </p:txBody>
        </p:sp>
        <p:sp>
          <p:nvSpPr>
            <p:cNvPr id="26" name="Tekstvak 25"/>
            <p:cNvSpPr txBox="1"/>
            <p:nvPr/>
          </p:nvSpPr>
          <p:spPr>
            <a:xfrm>
              <a:off x="1308907" y="4728480"/>
              <a:ext cx="703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 smtClean="0"/>
                <a:t>Site 2</a:t>
              </a:r>
              <a:endParaRPr lang="nl-NL" dirty="0"/>
            </a:p>
          </p:txBody>
        </p:sp>
        <p:sp>
          <p:nvSpPr>
            <p:cNvPr id="27" name="Tekstvak 26"/>
            <p:cNvSpPr txBox="1"/>
            <p:nvPr/>
          </p:nvSpPr>
          <p:spPr>
            <a:xfrm>
              <a:off x="2198381" y="4739011"/>
              <a:ext cx="703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 smtClean="0"/>
                <a:t>Site 3</a:t>
              </a:r>
              <a:endParaRPr lang="nl-NL" dirty="0"/>
            </a:p>
          </p:txBody>
        </p:sp>
        <p:sp>
          <p:nvSpPr>
            <p:cNvPr id="28" name="Tekstvak 27"/>
            <p:cNvSpPr txBox="1"/>
            <p:nvPr/>
          </p:nvSpPr>
          <p:spPr>
            <a:xfrm>
              <a:off x="3095333" y="4735451"/>
              <a:ext cx="703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 smtClean="0"/>
                <a:t>Site 4</a:t>
              </a:r>
              <a:endParaRPr lang="nl-NL" dirty="0"/>
            </a:p>
          </p:txBody>
        </p:sp>
        <p:sp>
          <p:nvSpPr>
            <p:cNvPr id="29" name="Tekstvak 28"/>
            <p:cNvSpPr txBox="1"/>
            <p:nvPr/>
          </p:nvSpPr>
          <p:spPr>
            <a:xfrm>
              <a:off x="4052518" y="4739011"/>
              <a:ext cx="703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 smtClean="0"/>
                <a:t>Site 5</a:t>
              </a:r>
            </a:p>
          </p:txBody>
        </p:sp>
        <p:sp>
          <p:nvSpPr>
            <p:cNvPr id="30" name="Tekstvak 29"/>
            <p:cNvSpPr txBox="1"/>
            <p:nvPr/>
          </p:nvSpPr>
          <p:spPr>
            <a:xfrm>
              <a:off x="4899105" y="4728480"/>
              <a:ext cx="703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 smtClean="0"/>
                <a:t>Site 6</a:t>
              </a:r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775188" y="4716576"/>
              <a:ext cx="703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 smtClean="0"/>
                <a:t>Site 7</a:t>
              </a:r>
              <a:endParaRPr lang="nl-NL" dirty="0"/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525780" y="3253043"/>
              <a:ext cx="53048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400" dirty="0" smtClean="0"/>
                <a:t>Site 1 and 2 are not worse than normal level (safe). </a:t>
              </a:r>
            </a:p>
            <a:p>
              <a:r>
                <a:rPr lang="en-IE" sz="1400" dirty="0" smtClean="0"/>
                <a:t>Site 3, 4 and 6 are worse than normal level (unsafe). </a:t>
              </a:r>
            </a:p>
            <a:p>
              <a:r>
                <a:rPr lang="en-IE" sz="1400" dirty="0" smtClean="0"/>
                <a:t>Site 5 and 7 We cannot say.</a:t>
              </a:r>
              <a:endParaRPr lang="en-IE" sz="1400" dirty="0"/>
            </a:p>
          </p:txBody>
        </p:sp>
        <p:sp>
          <p:nvSpPr>
            <p:cNvPr id="34" name="Tekstvak 33"/>
            <p:cNvSpPr txBox="1"/>
            <p:nvPr/>
          </p:nvSpPr>
          <p:spPr>
            <a:xfrm>
              <a:off x="518957" y="2873557"/>
              <a:ext cx="1969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b="1" u="sng" dirty="0" smtClean="0"/>
                <a:t>Research </a:t>
              </a:r>
              <a:r>
                <a:rPr lang="nl-NL" sz="2000" b="1" u="sng" dirty="0" err="1" smtClean="0"/>
                <a:t>Results</a:t>
              </a:r>
              <a:endParaRPr lang="nl-NL" sz="2000" b="1" u="sng" dirty="0"/>
            </a:p>
          </p:txBody>
        </p:sp>
      </p:grpSp>
      <p:sp>
        <p:nvSpPr>
          <p:cNvPr id="35" name="Tekstvak 34"/>
          <p:cNvSpPr txBox="1"/>
          <p:nvPr/>
        </p:nvSpPr>
        <p:spPr>
          <a:xfrm>
            <a:off x="525780" y="2738999"/>
            <a:ext cx="244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u="sng" dirty="0" smtClean="0"/>
              <a:t>Analysis &amp; Procedure</a:t>
            </a:r>
            <a:endParaRPr lang="nl-NL" sz="2000" b="1" u="sng" dirty="0"/>
          </a:p>
        </p:txBody>
      </p:sp>
      <p:sp>
        <p:nvSpPr>
          <p:cNvPr id="36" name="Tekstvak 35"/>
          <p:cNvSpPr txBox="1"/>
          <p:nvPr/>
        </p:nvSpPr>
        <p:spPr>
          <a:xfrm>
            <a:off x="525780" y="1463040"/>
            <a:ext cx="2322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u="sng" dirty="0" smtClean="0"/>
              <a:t>Problem Statement:</a:t>
            </a:r>
            <a:endParaRPr lang="en-IE" sz="2000" b="1" u="sng" dirty="0"/>
          </a:p>
        </p:txBody>
      </p:sp>
      <p:sp>
        <p:nvSpPr>
          <p:cNvPr id="37" name="Tekstvak 36"/>
          <p:cNvSpPr txBox="1"/>
          <p:nvPr/>
        </p:nvSpPr>
        <p:spPr>
          <a:xfrm>
            <a:off x="525780" y="1784892"/>
            <a:ext cx="4971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sz="1400" dirty="0" smtClean="0"/>
              <a:t>An accident occurred in the factory and there is concern of release of a toxic substance at different site of the factory. Hence the levels of PPM were measured using 2 sensors on 7 sites hourly, up to 4 hours.</a:t>
            </a:r>
            <a:endParaRPr lang="en-IE" sz="1400" dirty="0"/>
          </a:p>
        </p:txBody>
      </p:sp>
      <p:pic>
        <p:nvPicPr>
          <p:cNvPr id="38" name="Afbeelding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39" y="1844200"/>
            <a:ext cx="661463" cy="833443"/>
          </a:xfrm>
          <a:prstGeom prst="rect">
            <a:avLst/>
          </a:prstGeom>
        </p:spPr>
      </p:pic>
      <p:pic>
        <p:nvPicPr>
          <p:cNvPr id="40" name="Afbeelding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" y="3073661"/>
            <a:ext cx="5489409" cy="420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-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116</Words>
  <Application>Microsoft Macintosh PowerPoint</Application>
  <PresentationFormat>Aangepast</PresentationFormat>
  <Paragraphs>16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Office-thema</vt:lpstr>
      <vt:lpstr>PowerPoint-presentatie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Niels Hellinga</dc:creator>
  <cp:lastModifiedBy>Niels Hellinga</cp:lastModifiedBy>
  <cp:revision>14</cp:revision>
  <dcterms:created xsi:type="dcterms:W3CDTF">2017-01-10T09:56:53Z</dcterms:created>
  <dcterms:modified xsi:type="dcterms:W3CDTF">2017-01-11T12:34:22Z</dcterms:modified>
</cp:coreProperties>
</file>