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  <p:sldId id="284" r:id="rId14"/>
    <p:sldId id="281" r:id="rId15"/>
    <p:sldId id="290" r:id="rId16"/>
    <p:sldId id="285" r:id="rId17"/>
    <p:sldId id="286" r:id="rId18"/>
    <p:sldId id="287" r:id="rId19"/>
    <p:sldId id="288" r:id="rId20"/>
    <p:sldId id="28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4" autoAdjust="0"/>
  </p:normalViewPr>
  <p:slideViewPr>
    <p:cSldViewPr snapToGrid="0">
      <p:cViewPr varScale="1">
        <p:scale>
          <a:sx n="82" d="100"/>
          <a:sy n="82" d="100"/>
        </p:scale>
        <p:origin x="3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5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8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70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998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521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70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890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2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0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46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055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618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33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7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58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F31090-2CB4-4DA9-803F-A4E021833CE5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7AE47F-6728-4907-96DE-FB3453467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91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windows.forms.control.defaultbackcolor?view=netframework-4.8#System_Windows_Forms_Control_DefaultBackColor" TargetMode="External"/><Relationship Id="rId2" Type="http://schemas.openxmlformats.org/officeDocument/2006/relationships/hyperlink" Target="https://docs.microsoft.com/ru-ru/dotnet/api/system.drawing.color?view=netframework-4.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api/system.windows.forms.cursor?view=netframework-4.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api/system.windows.forms.control.defaultfont?view=netframework-4.8#System_Windows_Forms_Control_DefaultFont" TargetMode="External"/><Relationship Id="rId2" Type="http://schemas.openxmlformats.org/officeDocument/2006/relationships/hyperlink" Target="https://docs.microsoft.com/ru-ru/dotnet/api/system.drawing.font?view=netframework-4.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7E736-FBE4-45BE-926A-9E1460468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4048" y="1400947"/>
            <a:ext cx="7812350" cy="1438184"/>
          </a:xfrm>
        </p:spPr>
        <p:txBody>
          <a:bodyPr/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«РОССИЙСКАЯ АКАДЕМИЯ НАРОДНОГО ХОЗЯЙСТВА И ГОСУДАРСТВЕННОЙ СЛУЖБЫ ПРИ ПРЕЗИДЕНТЕ РОССИЙСКОЙ ФЕДЕРАЦИИ»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МНОГОУРОВНЕВОГО ПРОФЕССИОНАЛЬНОГО ОБРАЗОВАНИЯ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D680D0-97AA-46C1-9AB6-ED0E25A09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0" y="2652333"/>
            <a:ext cx="6815669" cy="1226842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КОНТРОЛЬНАЯ  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 А Б О Т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ОП.11 «Основы объектно-ориентированного программирования»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0C71FF-AD51-4EC7-AE89-D53787DAE3D2}"/>
              </a:ext>
            </a:extLst>
          </p:cNvPr>
          <p:cNvSpPr/>
          <p:nvPr/>
        </p:nvSpPr>
        <p:spPr>
          <a:xfrm>
            <a:off x="2692390" y="3753784"/>
            <a:ext cx="6815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ru-RU" dirty="0"/>
              <a:t>Графические возможности контроллеров. Стандартные графические режимы.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0E2BC-B4E2-4195-88B3-60415575EEDB}"/>
              </a:ext>
            </a:extLst>
          </p:cNvPr>
          <p:cNvSpPr txBox="1"/>
          <p:nvPr/>
        </p:nvSpPr>
        <p:spPr>
          <a:xfrm>
            <a:off x="7031231" y="4345076"/>
            <a:ext cx="2923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Малахов Даниил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Кукшева Б.А.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31ИС-19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B397D-3420-4392-91E9-A11B133F297C}"/>
              </a:ext>
            </a:extLst>
          </p:cNvPr>
          <p:cNvSpPr txBox="1"/>
          <p:nvPr/>
        </p:nvSpPr>
        <p:spPr>
          <a:xfrm>
            <a:off x="-82296" y="5138353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свойства</a:t>
            </a:r>
            <a:br>
              <a:rPr lang="ru-RU" dirty="0" smtClean="0"/>
            </a:br>
            <a:r>
              <a:rPr lang="en-US" dirty="0" smtClean="0"/>
              <a:t>Text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787" y="3132929"/>
            <a:ext cx="2582021" cy="24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1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AutoSize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значение </a:t>
            </a:r>
            <a:r>
              <a:rPr lang="en-US" dirty="0" smtClean="0"/>
              <a:t>True </a:t>
            </a:r>
            <a:r>
              <a:rPr lang="ru-RU" dirty="0" smtClean="0"/>
              <a:t>и </a:t>
            </a:r>
            <a:r>
              <a:rPr lang="en-US" dirty="0" smtClean="0"/>
              <a:t>False</a:t>
            </a:r>
          </a:p>
          <a:p>
            <a:r>
              <a:rPr lang="ru-RU" dirty="0" smtClean="0"/>
              <a:t>Регулирует  размер объекта в зависимости от текста, если поставить значение </a:t>
            </a:r>
            <a:r>
              <a:rPr lang="en-US" dirty="0" smtClean="0"/>
              <a:t>True</a:t>
            </a:r>
          </a:p>
          <a:p>
            <a:r>
              <a:rPr lang="ru-RU" dirty="0" smtClean="0"/>
              <a:t>Позволяет ставить самостоятельно размер объекта при параметре </a:t>
            </a:r>
            <a:r>
              <a:rPr lang="en-US" dirty="0" smtClean="0"/>
              <a:t>False </a:t>
            </a:r>
          </a:p>
          <a:p>
            <a:r>
              <a:rPr lang="ru-RU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74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свойства </a:t>
            </a:r>
            <a:r>
              <a:rPr lang="en-US" dirty="0" err="1" smtClean="0"/>
              <a:t>AutoSize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308" y="3332480"/>
            <a:ext cx="3665728" cy="17881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62" y="2809239"/>
            <a:ext cx="3782378" cy="28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2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Возвращает или задает границы элемента управления, прикрепленные к его родительскому элементу управления, и определяет способ изменения размеров элемента управления с его родительским элементом управления.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1923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свойства </a:t>
            </a:r>
            <a:r>
              <a:rPr lang="en-US" dirty="0"/>
              <a:t>Dock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75" y="2570480"/>
            <a:ext cx="7715250" cy="13716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4226561"/>
            <a:ext cx="8220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7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615548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Позволяет поменять имя объекта, которое будет отображаться в коде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5167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свойства </a:t>
            </a:r>
            <a:r>
              <a:rPr lang="en-US" dirty="0" smtClean="0"/>
              <a:t>Name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651" y="2485291"/>
            <a:ext cx="5580698" cy="36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3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Позволяет создавать размер в </a:t>
            </a:r>
            <a:r>
              <a:rPr lang="ru-RU" sz="3600" dirty="0" err="1" smtClean="0"/>
              <a:t>пикслеях</a:t>
            </a: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46964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свойства </a:t>
            </a:r>
            <a:r>
              <a:rPr lang="en-US" dirty="0" smtClean="0"/>
              <a:t>Size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078" y="2670493"/>
            <a:ext cx="6192203" cy="284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04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Позволяет размещать объект на форме в координатах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520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152269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Окно "Свойства"</a:t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этом окне можно просматривать и изменять свойства времени разработки и события выбранных объектов, которые находятся в редакторах и конструкторах. Кроме того, в окне </a:t>
            </a:r>
            <a:r>
              <a:rPr lang="ru-RU" b="1" dirty="0"/>
              <a:t>Свойства</a:t>
            </a:r>
            <a:r>
              <a:rPr lang="ru-RU" dirty="0"/>
              <a:t> можно редактировать и просматривать свойства файлов, проектов и решений. Окно </a:t>
            </a:r>
            <a:r>
              <a:rPr lang="ru-RU" b="1" dirty="0"/>
              <a:t>Свойства</a:t>
            </a:r>
            <a:r>
              <a:rPr lang="ru-RU" dirty="0"/>
              <a:t> можно открыть из меню </a:t>
            </a:r>
            <a:r>
              <a:rPr lang="ru-RU" b="1" dirty="0"/>
              <a:t>Вид</a:t>
            </a:r>
            <a:r>
              <a:rPr lang="ru-RU" dirty="0"/>
              <a:t>. Кроме того, его можно открыть, нажав клавишу </a:t>
            </a:r>
            <a:r>
              <a:rPr lang="ru-RU" b="1" dirty="0"/>
              <a:t>F4</a:t>
            </a:r>
            <a:r>
              <a:rPr lang="ru-RU" dirty="0"/>
              <a:t> или введя слово </a:t>
            </a:r>
            <a:r>
              <a:rPr lang="ru-RU" b="1" dirty="0"/>
              <a:t>Свойства</a:t>
            </a:r>
            <a:r>
              <a:rPr lang="ru-RU" dirty="0"/>
              <a:t> в поле поиска.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347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свойства </a:t>
            </a:r>
            <a:r>
              <a:rPr lang="en-US" dirty="0" smtClean="0"/>
              <a:t>Location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471" y="2761932"/>
            <a:ext cx="6187057" cy="283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7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0CE6F-EAC1-4302-A6B5-8989EEDB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2" y="2580023"/>
            <a:ext cx="11210634" cy="1303867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7633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3149600"/>
            <a:ext cx="9601196" cy="2201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Объект </a:t>
            </a:r>
            <a:r>
              <a:rPr lang="ru-RU" sz="3600" dirty="0" err="1">
                <a:hlinkClick r:id="rId2"/>
              </a:rPr>
              <a:t>Color</a:t>
            </a:r>
            <a:r>
              <a:rPr lang="ru-RU" sz="3600" dirty="0"/>
              <a:t>, представляющий цвет фона элемента управления. Значением по умолчанию является значение свойства </a:t>
            </a:r>
            <a:r>
              <a:rPr lang="ru-RU" sz="3600" dirty="0" err="1">
                <a:hlinkClick r:id="rId3"/>
              </a:rPr>
              <a:t>DefaultBackColor</a:t>
            </a:r>
            <a:r>
              <a:rPr lang="ru-RU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4364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свойства </a:t>
            </a:r>
            <a:r>
              <a:rPr lang="en-US" dirty="0" smtClean="0"/>
              <a:t>Color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036" y="2592633"/>
            <a:ext cx="3401343" cy="33178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670" y="2473570"/>
            <a:ext cx="411697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9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sz="3200" dirty="0" smtClean="0"/>
              <a:t>Объект</a:t>
            </a:r>
            <a:r>
              <a:rPr lang="ru-RU" sz="3200" dirty="0"/>
              <a:t> </a:t>
            </a:r>
            <a:r>
              <a:rPr lang="ru-RU" sz="3200" dirty="0" err="1">
                <a:hlinkClick r:id="rId2"/>
              </a:rPr>
              <a:t>Cursor</a:t>
            </a:r>
            <a:r>
              <a:rPr lang="ru-RU" sz="3200" dirty="0"/>
              <a:t>, который представляет курсор, отображаемый, когда указатель мыши находится на элементе управления.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5681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свойства </a:t>
            </a:r>
            <a:r>
              <a:rPr lang="en-US" dirty="0" smtClean="0"/>
              <a:t>Cursor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183400"/>
            <a:ext cx="4994031" cy="15407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810" y="2945736"/>
            <a:ext cx="3934558" cy="20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5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Font</a:t>
            </a:r>
            <a:endParaRPr lang="ru-RU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3094892"/>
            <a:ext cx="9601196" cy="2780976"/>
          </a:xfrm>
        </p:spPr>
        <p:txBody>
          <a:bodyPr>
            <a:normAutofit/>
          </a:bodyPr>
          <a:lstStyle/>
          <a:p>
            <a:r>
              <a:rPr lang="ru-RU" sz="3200" dirty="0"/>
              <a:t>Шрифт </a:t>
            </a:r>
            <a:r>
              <a:rPr lang="ru-RU" sz="3200" dirty="0" err="1">
                <a:hlinkClick r:id="rId2"/>
              </a:rPr>
              <a:t>Font</a:t>
            </a:r>
            <a:r>
              <a:rPr lang="ru-RU" sz="3200" dirty="0"/>
              <a:t>, применяемый к тексту, отображаемому элементом управления. Значением по умолчанию является значение свойства </a:t>
            </a:r>
            <a:r>
              <a:rPr lang="ru-RU" sz="3200" dirty="0" err="1">
                <a:hlinkClick r:id="rId3"/>
              </a:rPr>
              <a:t>DefaultFont</a:t>
            </a:r>
            <a:r>
              <a:rPr lang="ru-RU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6574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свойства </a:t>
            </a:r>
            <a:r>
              <a:rPr lang="en-US" dirty="0" smtClean="0"/>
              <a:t>Font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358" y="2616079"/>
            <a:ext cx="3844268" cy="3317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2" y="2616079"/>
            <a:ext cx="3922467" cy="33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5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929911"/>
            <a:ext cx="9601196" cy="3318936"/>
          </a:xfrm>
        </p:spPr>
        <p:txBody>
          <a:bodyPr>
            <a:normAutofit/>
          </a:bodyPr>
          <a:lstStyle/>
          <a:p>
            <a:r>
              <a:rPr lang="ru-RU" sz="3600" dirty="0"/>
              <a:t>Текст, связанный с этим элементом управления.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84372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352</TotalTime>
  <Words>325</Words>
  <Application>Microsoft Office PowerPoint</Application>
  <PresentationFormat>Широкоэкранный</PresentationFormat>
  <Paragraphs>42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Garamond</vt:lpstr>
      <vt:lpstr>Times New Roman</vt:lpstr>
      <vt:lpstr>Натуральные материалы</vt:lpstr>
      <vt:lpstr>Федеральное государственное бюджетное образовательное учреждение высшего образования «РОССИЙСКАЯ АКАДЕМИЯ НАРОДНОГО ХОЗЯЙСТВА И ГОСУДАРСТВЕННОЙ СЛУЖБЫ ПРИ ПРЕЗИДЕНТЕ РОССИЙСКОЙ ФЕДЕРАЦИИ» КОЛЛЕДЖ МНОГОУРОВНЕВОГО ПРОФЕССИОНАЛЬНОГО ОБРАЗОВАНИЯ </vt:lpstr>
      <vt:lpstr>Окно "Свойства"  </vt:lpstr>
      <vt:lpstr>Color</vt:lpstr>
      <vt:lpstr>Пример свойства Color</vt:lpstr>
      <vt:lpstr>Cursor</vt:lpstr>
      <vt:lpstr>Пример свойства Cursor </vt:lpstr>
      <vt:lpstr>Font</vt:lpstr>
      <vt:lpstr>Пример свойства Font</vt:lpstr>
      <vt:lpstr>Text</vt:lpstr>
      <vt:lpstr>Пример свойства Text</vt:lpstr>
      <vt:lpstr>AutoSize</vt:lpstr>
      <vt:lpstr>Пример свойства AutoSize</vt:lpstr>
      <vt:lpstr>Dock</vt:lpstr>
      <vt:lpstr>Пример свойства Dock</vt:lpstr>
      <vt:lpstr>Name</vt:lpstr>
      <vt:lpstr>Пример свойства Name</vt:lpstr>
      <vt:lpstr>Size </vt:lpstr>
      <vt:lpstr>Пример свойства Size</vt:lpstr>
      <vt:lpstr>Location </vt:lpstr>
      <vt:lpstr>Пример свойства Location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«РОССИЙСКАЯ АКАДЕМИЯ НАРОДНОГО ХОЗЯЙСТВА И ГОСУДАРСТВЕННОЙ СЛУЖБЫ ПРИ ПРЕЗИДЕНТЕ РОССИЙСКОЙ ФЕДЕРАЦИИ» КОЛЛЕДЖ МНОГОУРОВНЕВОГО ПРОФЕССИОНАЛЬНОГО ОБРАЗОВАНИЯ</dc:title>
  <dc:creator>Наумочкин Александр Сергеевич</dc:creator>
  <cp:lastModifiedBy>student</cp:lastModifiedBy>
  <cp:revision>30</cp:revision>
  <dcterms:created xsi:type="dcterms:W3CDTF">2018-04-24T16:38:31Z</dcterms:created>
  <dcterms:modified xsi:type="dcterms:W3CDTF">2021-12-21T10:31:01Z</dcterms:modified>
</cp:coreProperties>
</file>