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1E0C-5AA7-44FF-9E93-6477F5142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160A3-B4C4-42F6-A32F-125365DC4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FF2B7-3CD2-49F5-A67B-919DEEF8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B188B-6D55-4EF0-8AB1-3E262B04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2B2BF-FFA1-4B45-A083-FB45FC6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6BC6-D33C-47FA-95A6-162980F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995C-A340-4FE9-A8A0-4365696C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D654-768C-4625-B9A8-ECFF371D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80773-619F-4D29-A0CD-7C03EC7A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E0715-5277-4F51-8EA2-9B34C8C9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BC81EA-4A2A-4D7E-8A1E-BD7E7CC6C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C33C1-16EF-4AB1-BFCC-0B6E1BEB5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32401-81CB-4BC4-BDD8-C597375B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73CAB-818F-473E-9259-3EE0CE7E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45098-919F-4205-A971-A2A07FF2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33B1-6845-4F21-800E-0D49F82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A8E46-5348-4EA7-BF33-272239D8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53A7-4046-4101-97E7-5F98895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57666-4B36-438D-A5F6-8951EAB7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C8678-C57A-44ED-8E3F-200E1AC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6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056E-58A7-436D-B122-318340AF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E8605-2554-4524-8456-1E132B5B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5FA68-4CB9-4D26-A234-8AF422D3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607F7-FE94-4237-A659-FBCBD7AD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6A22-B642-47DE-A715-20B01D34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1E30-FE0B-4EBC-9B1F-BA526495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FB17E-75F2-460D-B1FE-093774AA5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CA28B-C2D7-4A4E-B199-7A6A6EBC5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A0C9-BB02-4904-A8EE-63213026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1E6BC-5F3C-47C8-8AE8-F57E9297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34ED6-7951-4F08-981E-28FAAA3C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624-EA12-40FC-A1F8-A5F05A73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35C6-B239-4400-B3F6-BB460522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FA8A2-A848-4BE4-930A-7205409A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119019-8418-4F1B-B1EA-D67B2BB2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F75A3-9793-487B-9565-B3220D7F9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F756F6-B748-4327-8D80-F8087E6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D1ACEC-2A6A-4A94-9179-203D1ED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A12B5-87E3-43BC-B286-389B6E14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1F901-846C-4D24-9EC7-74B7BDD2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157CC1-BDFF-41A8-B4D1-2BFA0528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F6DAB-56C8-4D93-9B0A-48ACB574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23C37-6543-4437-A3A8-E071BC74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A5931C-4514-4460-9A90-93B03F75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76232-C476-4EE0-BFB1-7670215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527DF-D70E-417F-B95E-8C671D1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16E18-E6DF-43B6-8972-0543DB6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8945-CC16-4575-A389-2A64EDE6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F3C95-707E-4BD7-AE38-44A9EDD5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7D8B9-F8E4-4135-995E-BF87B60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15F42-48E7-419B-8321-B6B4AF83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F8549-BCD1-4FA5-AC18-2E3E3C94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FFA4F-4B13-4AC5-8786-CDDB1704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1DED1-2A13-4F33-BFFE-29A158BFD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9D788-24FB-4093-953F-97DBF6FF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B5BA5-3153-4CA6-942A-4DD10163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83A31-B734-4BCF-9D84-C04D9EF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D79E5-4FF5-432B-902D-FE27904E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12D27-6FE3-4276-AD55-8A46F776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7B298-2304-40E6-B60D-47311F73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7BFF1-6EF7-49AD-A628-A633F7D8D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0974-5BC1-467E-B703-1D8BF49BE22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3C0B-CAD0-4F9C-AD21-6F6B815B7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A63AD-873D-4617-A552-0301558D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F62B-C413-40CF-945D-AFB910BAB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E87BCEC-4A8F-4F34-A73E-BC60E609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9" y="1348317"/>
            <a:ext cx="5765261" cy="4309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9605C-BBD3-4923-AB12-BD3DF7F5FB07}"/>
              </a:ext>
            </a:extLst>
          </p:cNvPr>
          <p:cNvSpPr txBox="1"/>
          <p:nvPr/>
        </p:nvSpPr>
        <p:spPr>
          <a:xfrm>
            <a:off x="6544120" y="671539"/>
            <a:ext cx="5036752" cy="2831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Math.Atan2 :</a:t>
            </a:r>
          </a:p>
          <a:p>
            <a:endParaRPr lang="en-US" altLang="ko-KR" dirty="0"/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 값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-pi ~ +pi</a:t>
            </a:r>
          </a:p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반환받은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Radian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일반 각도 값으로 변환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음수 값이 반환 되는 경우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 값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+360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처리하여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0~360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사이의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각도값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9FF1-6344-4EF0-986F-71FD6837955F}"/>
              </a:ext>
            </a:extLst>
          </p:cNvPr>
          <p:cNvSpPr txBox="1"/>
          <p:nvPr/>
        </p:nvSpPr>
        <p:spPr>
          <a:xfrm>
            <a:off x="6569296" y="3668580"/>
            <a:ext cx="4297162" cy="2585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Head_Neck_xy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0)</a:t>
            </a:r>
          </a:p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Head_Neck_xy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+= 360;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Head_Neck_xz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0)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Head_Neck_xz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+= 360;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12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[8]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SpineBase-KneeRight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99D88-E03D-4E44-B656-5BDF102B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34470D-C309-4D17-9A2B-DCE7450EB9F4}"/>
              </a:ext>
            </a:extLst>
          </p:cNvPr>
          <p:cNvSpPr/>
          <p:nvPr/>
        </p:nvSpPr>
        <p:spPr>
          <a:xfrm>
            <a:off x="3030071" y="4437529"/>
            <a:ext cx="1084731" cy="1219201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6E4D7-1E79-4E24-B69E-9E869695B30D}"/>
              </a:ext>
            </a:extLst>
          </p:cNvPr>
          <p:cNvSpPr txBox="1"/>
          <p:nvPr/>
        </p:nvSpPr>
        <p:spPr>
          <a:xfrm>
            <a:off x="107576" y="1558174"/>
            <a:ext cx="1197684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SpineBase_KneeRight_xy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KneeRight_y-SpineBase_y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KneeRight_x-SpineBase_x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SpineBase_KneeRightt_xz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KneeRight_z-SpineBase_z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KneeRight_x-SpineBase_x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C8B337D-5D48-4307-98F3-D3991B949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3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[9]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KneeLeft-AnkleLeft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D00B4-73F0-40BC-BE56-DDFD5580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AC4B978-F329-49C0-8B53-6DB886D436E5}"/>
              </a:ext>
            </a:extLst>
          </p:cNvPr>
          <p:cNvSpPr/>
          <p:nvPr/>
        </p:nvSpPr>
        <p:spPr>
          <a:xfrm>
            <a:off x="2398860" y="5091953"/>
            <a:ext cx="816780" cy="147917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29424-13A5-4A06-807F-69EBADBC4F3B}"/>
              </a:ext>
            </a:extLst>
          </p:cNvPr>
          <p:cNvSpPr txBox="1"/>
          <p:nvPr/>
        </p:nvSpPr>
        <p:spPr>
          <a:xfrm>
            <a:off x="107576" y="1690688"/>
            <a:ext cx="11976847" cy="6155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double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KneeLeft_AnkleLeft_xy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AnkleLeft_y-KneeLeft_y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AnkleLeft_x-KneeLeft_x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double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KneeLeft_AnkleLeft_xz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AnkleLeft_z-KneeLeft_z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AnkleLeft_x-KneeLeft_x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7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51B589E-9D2F-4FD6-8A42-08496C51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[10]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KneeRight-AnkleRight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C4A68-64B3-4D78-A4F9-FF7107EB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40EF2B0-1A90-426F-A880-A8F683D5A250}"/>
              </a:ext>
            </a:extLst>
          </p:cNvPr>
          <p:cNvSpPr/>
          <p:nvPr/>
        </p:nvSpPr>
        <p:spPr>
          <a:xfrm>
            <a:off x="3388659" y="5091953"/>
            <a:ext cx="905436" cy="147917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93395-D475-462B-987D-3891CF84275C}"/>
              </a:ext>
            </a:extLst>
          </p:cNvPr>
          <p:cNvSpPr txBox="1"/>
          <p:nvPr/>
        </p:nvSpPr>
        <p:spPr>
          <a:xfrm>
            <a:off x="107576" y="1690688"/>
            <a:ext cx="1197684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KneeRight_AnkleRight_xy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AnkleRight_y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KneeRight_AnkleRight_xz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AnkleRight_z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AnkleRight_x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183BC92-597D-45F3-B588-C02ABE4EC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5082D0-43FE-4EB5-A0D9-F5D15DBF8883}"/>
              </a:ext>
            </a:extLst>
          </p:cNvPr>
          <p:cNvSpPr/>
          <p:nvPr/>
        </p:nvSpPr>
        <p:spPr>
          <a:xfrm>
            <a:off x="5244353" y="138953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1EB8E8-CAB9-4AC9-802D-8CA674013F98}"/>
              </a:ext>
            </a:extLst>
          </p:cNvPr>
          <p:cNvSpPr/>
          <p:nvPr/>
        </p:nvSpPr>
        <p:spPr>
          <a:xfrm>
            <a:off x="2286000" y="3429000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E2DCB0-A66B-40BB-BA94-8C494CE61D2A}"/>
              </a:ext>
            </a:extLst>
          </p:cNvPr>
          <p:cNvSpPr/>
          <p:nvPr/>
        </p:nvSpPr>
        <p:spPr>
          <a:xfrm>
            <a:off x="8364071" y="3379694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D725C1-F2EE-4FC6-BBDB-740D7BD5CF48}"/>
              </a:ext>
            </a:extLst>
          </p:cNvPr>
          <p:cNvSpPr/>
          <p:nvPr/>
        </p:nvSpPr>
        <p:spPr>
          <a:xfrm>
            <a:off x="4034116" y="5871882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C5BB9F-F066-4EFE-A940-F0E26099CB86}"/>
              </a:ext>
            </a:extLst>
          </p:cNvPr>
          <p:cNvSpPr/>
          <p:nvPr/>
        </p:nvSpPr>
        <p:spPr>
          <a:xfrm>
            <a:off x="6521823" y="5782235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A872EC1-00A5-4C2C-A60D-5100F9A5C883}"/>
              </a:ext>
            </a:extLst>
          </p:cNvPr>
          <p:cNvSpPr/>
          <p:nvPr/>
        </p:nvSpPr>
        <p:spPr>
          <a:xfrm>
            <a:off x="4034116" y="4289612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8A951E4-121B-48AB-B33D-691E3E55CBDF}"/>
              </a:ext>
            </a:extLst>
          </p:cNvPr>
          <p:cNvSpPr/>
          <p:nvPr/>
        </p:nvSpPr>
        <p:spPr>
          <a:xfrm>
            <a:off x="6521823" y="4289612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6F0F8-5518-4D11-A307-77F3ABCD929E}"/>
              </a:ext>
            </a:extLst>
          </p:cNvPr>
          <p:cNvSpPr/>
          <p:nvPr/>
        </p:nvSpPr>
        <p:spPr>
          <a:xfrm>
            <a:off x="5244351" y="3429000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EE12C5-310A-446A-ABDF-47302CC35AD3}"/>
              </a:ext>
            </a:extLst>
          </p:cNvPr>
          <p:cNvSpPr/>
          <p:nvPr/>
        </p:nvSpPr>
        <p:spPr>
          <a:xfrm>
            <a:off x="3218330" y="2460812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F5C9AC-B87A-4819-A8E5-F3CA16B8557E}"/>
              </a:ext>
            </a:extLst>
          </p:cNvPr>
          <p:cNvSpPr/>
          <p:nvPr/>
        </p:nvSpPr>
        <p:spPr>
          <a:xfrm>
            <a:off x="7449671" y="2460812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AFF323-4361-41DA-85DF-F7E636A58A39}"/>
              </a:ext>
            </a:extLst>
          </p:cNvPr>
          <p:cNvSpPr/>
          <p:nvPr/>
        </p:nvSpPr>
        <p:spPr>
          <a:xfrm>
            <a:off x="4034117" y="1689847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C6D43E0-1952-42A8-84A1-B5093E68EBEA}"/>
              </a:ext>
            </a:extLst>
          </p:cNvPr>
          <p:cNvSpPr/>
          <p:nvPr/>
        </p:nvSpPr>
        <p:spPr>
          <a:xfrm>
            <a:off x="6526306" y="1689847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870D4C-AACB-4043-8E75-63FAF0E46399}"/>
              </a:ext>
            </a:extLst>
          </p:cNvPr>
          <p:cNvSpPr/>
          <p:nvPr/>
        </p:nvSpPr>
        <p:spPr>
          <a:xfrm>
            <a:off x="5244352" y="1192306"/>
            <a:ext cx="654423" cy="6364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7D95D8-15F4-40B9-A326-E82675C784F0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 flipH="1">
            <a:off x="5571564" y="775447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25552E-5101-46BB-B945-16AD97E90762}"/>
              </a:ext>
            </a:extLst>
          </p:cNvPr>
          <p:cNvCxnSpPr/>
          <p:nvPr/>
        </p:nvCxnSpPr>
        <p:spPr>
          <a:xfrm flipH="1">
            <a:off x="7274858" y="2252382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7BC6BC-9180-4D8F-99F7-4DF894660196}"/>
              </a:ext>
            </a:extLst>
          </p:cNvPr>
          <p:cNvCxnSpPr/>
          <p:nvPr/>
        </p:nvCxnSpPr>
        <p:spPr>
          <a:xfrm flipH="1">
            <a:off x="3939988" y="2252381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C7EAEB-004F-4B89-BD81-F5575E936765}"/>
              </a:ext>
            </a:extLst>
          </p:cNvPr>
          <p:cNvCxnSpPr/>
          <p:nvPr/>
        </p:nvCxnSpPr>
        <p:spPr>
          <a:xfrm flipH="1">
            <a:off x="3112991" y="3039035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4ABB12-490C-4159-9B9C-785A4403ACAB}"/>
              </a:ext>
            </a:extLst>
          </p:cNvPr>
          <p:cNvCxnSpPr/>
          <p:nvPr/>
        </p:nvCxnSpPr>
        <p:spPr>
          <a:xfrm flipH="1">
            <a:off x="8278906" y="3083859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59EE329-C1EC-4D82-B89F-55CA67ADA5B1}"/>
              </a:ext>
            </a:extLst>
          </p:cNvPr>
          <p:cNvCxnSpPr/>
          <p:nvPr/>
        </p:nvCxnSpPr>
        <p:spPr>
          <a:xfrm flipH="1">
            <a:off x="5607423" y="2460810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F8781E-2FB0-4B3D-9EC8-DDDC38A22C71}"/>
              </a:ext>
            </a:extLst>
          </p:cNvPr>
          <p:cNvCxnSpPr/>
          <p:nvPr/>
        </p:nvCxnSpPr>
        <p:spPr>
          <a:xfrm flipH="1">
            <a:off x="4930585" y="4016188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0D83D0-E925-4E0A-BABB-395C6D234605}"/>
              </a:ext>
            </a:extLst>
          </p:cNvPr>
          <p:cNvCxnSpPr/>
          <p:nvPr/>
        </p:nvCxnSpPr>
        <p:spPr>
          <a:xfrm flipH="1">
            <a:off x="6293228" y="4016187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17443D-55CB-4521-8D9C-EBCC7CB1896D}"/>
              </a:ext>
            </a:extLst>
          </p:cNvPr>
          <p:cNvCxnSpPr/>
          <p:nvPr/>
        </p:nvCxnSpPr>
        <p:spPr>
          <a:xfrm flipH="1">
            <a:off x="4361327" y="5244352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ED6EB1-E95B-472D-B872-057BEBBAD72B}"/>
              </a:ext>
            </a:extLst>
          </p:cNvPr>
          <p:cNvCxnSpPr/>
          <p:nvPr/>
        </p:nvCxnSpPr>
        <p:spPr>
          <a:xfrm flipH="1">
            <a:off x="6849034" y="5181600"/>
            <a:ext cx="1" cy="41685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7DF741-E523-4FBB-A099-98FD5F87DCCF}"/>
              </a:ext>
            </a:extLst>
          </p:cNvPr>
          <p:cNvSpPr txBox="1"/>
          <p:nvPr/>
        </p:nvSpPr>
        <p:spPr>
          <a:xfrm>
            <a:off x="3814133" y="442319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KneeLeft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0E168-9E28-4E01-8AC3-4DFDC34625EA}"/>
              </a:ext>
            </a:extLst>
          </p:cNvPr>
          <p:cNvSpPr txBox="1"/>
          <p:nvPr/>
        </p:nvSpPr>
        <p:spPr>
          <a:xfrm>
            <a:off x="5232559" y="13205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Neck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8DE1E-8B58-4F13-A857-D74A664442D4}"/>
              </a:ext>
            </a:extLst>
          </p:cNvPr>
          <p:cNvSpPr txBox="1"/>
          <p:nvPr/>
        </p:nvSpPr>
        <p:spPr>
          <a:xfrm>
            <a:off x="6096000" y="181222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ShoulderRight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B82C02-66B6-466C-A6DD-BF173E29340B}"/>
              </a:ext>
            </a:extLst>
          </p:cNvPr>
          <p:cNvSpPr txBox="1"/>
          <p:nvPr/>
        </p:nvSpPr>
        <p:spPr>
          <a:xfrm>
            <a:off x="3603428" y="182880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ShoulderLeft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863C4A-5672-4E23-BE94-1A8F7117EF06}"/>
              </a:ext>
            </a:extLst>
          </p:cNvPr>
          <p:cNvSpPr txBox="1"/>
          <p:nvPr/>
        </p:nvSpPr>
        <p:spPr>
          <a:xfrm>
            <a:off x="7097048" y="260559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ElbowRight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C7A222-0022-44AD-9537-7DF3904262FD}"/>
              </a:ext>
            </a:extLst>
          </p:cNvPr>
          <p:cNvSpPr txBox="1"/>
          <p:nvPr/>
        </p:nvSpPr>
        <p:spPr>
          <a:xfrm>
            <a:off x="2865707" y="2602913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ElbowLeft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3F09B-8E92-4B99-8445-ED36B7CF5D04}"/>
              </a:ext>
            </a:extLst>
          </p:cNvPr>
          <p:cNvSpPr txBox="1"/>
          <p:nvPr/>
        </p:nvSpPr>
        <p:spPr>
          <a:xfrm>
            <a:off x="1946828" y="3576029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WristLeft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D5D0E-92FB-4223-8AD8-CAC40D28F431}"/>
              </a:ext>
            </a:extLst>
          </p:cNvPr>
          <p:cNvSpPr txBox="1"/>
          <p:nvPr/>
        </p:nvSpPr>
        <p:spPr>
          <a:xfrm>
            <a:off x="8030133" y="35215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WristRight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E1BE58-6328-451F-A438-8C820316DAF4}"/>
              </a:ext>
            </a:extLst>
          </p:cNvPr>
          <p:cNvSpPr txBox="1"/>
          <p:nvPr/>
        </p:nvSpPr>
        <p:spPr>
          <a:xfrm>
            <a:off x="4952994" y="356258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SpineBase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32922-E403-4AB5-93D7-57A4727D1E38}"/>
              </a:ext>
            </a:extLst>
          </p:cNvPr>
          <p:cNvSpPr txBox="1"/>
          <p:nvPr/>
        </p:nvSpPr>
        <p:spPr>
          <a:xfrm>
            <a:off x="5239072" y="2725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E4FE87-E520-40C2-BB86-C13D9FC1C646}"/>
              </a:ext>
            </a:extLst>
          </p:cNvPr>
          <p:cNvSpPr txBox="1"/>
          <p:nvPr/>
        </p:nvSpPr>
        <p:spPr>
          <a:xfrm>
            <a:off x="6302409" y="441871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KneeRight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4811BD-B585-4F7F-BEF4-62EA3095128F}"/>
              </a:ext>
            </a:extLst>
          </p:cNvPr>
          <p:cNvSpPr txBox="1"/>
          <p:nvPr/>
        </p:nvSpPr>
        <p:spPr>
          <a:xfrm>
            <a:off x="3803673" y="6003240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AnkleLeft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25F12E-4375-4E2F-BCAF-1F96A34EED6F}"/>
              </a:ext>
            </a:extLst>
          </p:cNvPr>
          <p:cNvSpPr txBox="1"/>
          <p:nvPr/>
        </p:nvSpPr>
        <p:spPr>
          <a:xfrm>
            <a:off x="6219137" y="59247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AnkleRight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379B01-F41A-4C17-9B5E-4886295F97D1}"/>
              </a:ext>
            </a:extLst>
          </p:cNvPr>
          <p:cNvSpPr txBox="1"/>
          <p:nvPr/>
        </p:nvSpPr>
        <p:spPr>
          <a:xfrm>
            <a:off x="5571562" y="796524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1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4ADE3-F89B-443A-8C69-FADDE7D83AB9}"/>
              </a:ext>
            </a:extLst>
          </p:cNvPr>
          <p:cNvSpPr txBox="1"/>
          <p:nvPr/>
        </p:nvSpPr>
        <p:spPr>
          <a:xfrm>
            <a:off x="3951415" y="2274365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2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CDA38-CC96-4E58-A6DC-A1A64ACC7D37}"/>
              </a:ext>
            </a:extLst>
          </p:cNvPr>
          <p:cNvSpPr txBox="1"/>
          <p:nvPr/>
        </p:nvSpPr>
        <p:spPr>
          <a:xfrm>
            <a:off x="7254465" y="2257327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3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5E758E-8C38-4528-B8A4-28AADB9B5ED0}"/>
              </a:ext>
            </a:extLst>
          </p:cNvPr>
          <p:cNvSpPr txBox="1"/>
          <p:nvPr/>
        </p:nvSpPr>
        <p:spPr>
          <a:xfrm>
            <a:off x="3112991" y="3097306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4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C0E08-19E7-4B13-93E5-73D5628C95D4}"/>
              </a:ext>
            </a:extLst>
          </p:cNvPr>
          <p:cNvSpPr txBox="1"/>
          <p:nvPr/>
        </p:nvSpPr>
        <p:spPr>
          <a:xfrm>
            <a:off x="8310284" y="3097306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5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B22B17-F060-42C5-A690-9736FBA7FD82}"/>
              </a:ext>
            </a:extLst>
          </p:cNvPr>
          <p:cNvSpPr txBox="1"/>
          <p:nvPr/>
        </p:nvSpPr>
        <p:spPr>
          <a:xfrm>
            <a:off x="5618626" y="2502736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6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82672F-68A2-48F4-AC93-84311F4DB8D9}"/>
              </a:ext>
            </a:extLst>
          </p:cNvPr>
          <p:cNvSpPr txBox="1"/>
          <p:nvPr/>
        </p:nvSpPr>
        <p:spPr>
          <a:xfrm>
            <a:off x="4955245" y="4057453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7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CECD3B-D221-415C-9149-532CF073295E}"/>
              </a:ext>
            </a:extLst>
          </p:cNvPr>
          <p:cNvSpPr txBox="1"/>
          <p:nvPr/>
        </p:nvSpPr>
        <p:spPr>
          <a:xfrm>
            <a:off x="6279779" y="4033674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8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7EBC5-AF13-4AAE-AE74-29212DC1D4C7}"/>
              </a:ext>
            </a:extLst>
          </p:cNvPr>
          <p:cNvSpPr txBox="1"/>
          <p:nvPr/>
        </p:nvSpPr>
        <p:spPr>
          <a:xfrm>
            <a:off x="4353536" y="5261410"/>
            <a:ext cx="2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9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18CC8D-42CF-4747-910B-749CC72766EB}"/>
              </a:ext>
            </a:extLst>
          </p:cNvPr>
          <p:cNvSpPr txBox="1"/>
          <p:nvPr/>
        </p:nvSpPr>
        <p:spPr>
          <a:xfrm>
            <a:off x="6866961" y="5205363"/>
            <a:ext cx="4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10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F4E97089-C11B-4ACB-99FC-BD7BC59D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[1]head-Neck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93854D7-C33E-4770-820E-4828C7A345F4}"/>
              </a:ext>
            </a:extLst>
          </p:cNvPr>
          <p:cNvSpPr/>
          <p:nvPr/>
        </p:nvSpPr>
        <p:spPr>
          <a:xfrm>
            <a:off x="3038107" y="2579649"/>
            <a:ext cx="532381" cy="117138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688ACD-DDAD-44F4-ADB8-0D2710504681}"/>
              </a:ext>
            </a:extLst>
          </p:cNvPr>
          <p:cNvSpPr txBox="1"/>
          <p:nvPr/>
        </p:nvSpPr>
        <p:spPr>
          <a:xfrm>
            <a:off x="701592" y="1690688"/>
            <a:ext cx="11078032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Head_Neck_xy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=Math.Atan2(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Head_y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Neck_y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Head_x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Neck_x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Head_Neck_xz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=-Math.Atan2(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Head_z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Neck_z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Head_x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Neck_x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7" name="그림 6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A1D7EF4-4BFE-43B4-9C16-15A7EE1C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0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A424F81-5880-4498-848A-E86306A8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ShoulderLeft-elbowLeft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C030D7-571C-4422-B8FB-A87590073D9D}"/>
              </a:ext>
            </a:extLst>
          </p:cNvPr>
          <p:cNvSpPr/>
          <p:nvPr/>
        </p:nvSpPr>
        <p:spPr>
          <a:xfrm>
            <a:off x="2142565" y="3405616"/>
            <a:ext cx="1013011" cy="1211207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ABED1-28D3-4C48-991F-072BD87A8D9E}"/>
              </a:ext>
            </a:extLst>
          </p:cNvPr>
          <p:cNvSpPr txBox="1"/>
          <p:nvPr/>
        </p:nvSpPr>
        <p:spPr>
          <a:xfrm>
            <a:off x="236496" y="1608372"/>
            <a:ext cx="11719008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ElbowLeft_ShoulderLeft_xy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ElbowLeft_y-ShoulderLeft_y,ElbowLeft_x-ShoulderLeft_x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ElbowLeft_ShoulderLeft_xz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ElbowLeft_z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ShoulderLeft_z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ElbowLeft_x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ShoulderLeft_x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5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AB13CCC-8140-4F33-84E2-932C58009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C2F6E60-7E98-4C64-88FA-8EF0295C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ShoulderRight-ElbowRight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616041-560F-4BB1-905B-C504B8EE1CCF}"/>
              </a:ext>
            </a:extLst>
          </p:cNvPr>
          <p:cNvSpPr/>
          <p:nvPr/>
        </p:nvSpPr>
        <p:spPr>
          <a:xfrm>
            <a:off x="3450483" y="3405616"/>
            <a:ext cx="1094623" cy="127395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D0D7C-7D8B-4E17-BEB5-0AF3A704602B}"/>
              </a:ext>
            </a:extLst>
          </p:cNvPr>
          <p:cNvSpPr txBox="1"/>
          <p:nvPr/>
        </p:nvSpPr>
        <p:spPr>
          <a:xfrm>
            <a:off x="215153" y="1566633"/>
            <a:ext cx="11555505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ShoulderRight_ElbowRight_xy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ElbowRight_y-ShoulderRight_y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ElbowRight_x-ShoulderRight_x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ShoulderRight_ElbowRight_xz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ElbowRight_z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ShoulderRight_z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ShoulderRight_x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2C20EE6-08BB-440E-8DA3-736869F4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4728CFF-75E6-429A-B8C5-5ED56C57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ElbowLeft-WristLeft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FAEAA3-658E-47EF-8C13-A0E68896551D}"/>
              </a:ext>
            </a:extLst>
          </p:cNvPr>
          <p:cNvSpPr/>
          <p:nvPr/>
        </p:nvSpPr>
        <p:spPr>
          <a:xfrm>
            <a:off x="1792941" y="3926541"/>
            <a:ext cx="1039906" cy="130712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CE584-7321-476F-88A1-17AA6EFE4019}"/>
              </a:ext>
            </a:extLst>
          </p:cNvPr>
          <p:cNvSpPr txBox="1"/>
          <p:nvPr/>
        </p:nvSpPr>
        <p:spPr>
          <a:xfrm>
            <a:off x="215153" y="1566633"/>
            <a:ext cx="11555505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ElbowLeft_WristLeft_xy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WristLeft_y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WristLeft_x-ElbowLeft_x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ElbowLeft_WristLeft_xz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WristLeft_z-ElbowLeft_z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WristLeft_x-ElbowLeft_x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3E679D8-451D-4FD1-9F65-BAA436A1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6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55700CF-3793-4437-AEC4-C7536CCF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[5]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ElbowRight-WristRight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8E3D85B-36EE-4E26-9D29-CAD7D649B1F1}"/>
              </a:ext>
            </a:extLst>
          </p:cNvPr>
          <p:cNvSpPr/>
          <p:nvPr/>
        </p:nvSpPr>
        <p:spPr>
          <a:xfrm>
            <a:off x="3839767" y="3959706"/>
            <a:ext cx="1054961" cy="125775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30A33-D6BE-4BAB-BA0A-CD916EB53F18}"/>
              </a:ext>
            </a:extLst>
          </p:cNvPr>
          <p:cNvSpPr txBox="1"/>
          <p:nvPr/>
        </p:nvSpPr>
        <p:spPr>
          <a:xfrm>
            <a:off x="215153" y="1566633"/>
            <a:ext cx="11914094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ElbowRight_WristRight_xy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WristRight_y-ElbowRight_y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WristRight_x-ElbowRight_x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double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ElbowRight_WristRight_xz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WristRight_z-ElbowRight_z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WristRight_x-ElbowRight_x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F02FAAC-FEF6-4E17-A882-616F022EE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E52795-8A86-42F2-9B4A-B8E0B9B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[6]Neck-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682D2C-75D3-4F79-8F40-903BDCFDDE3A}"/>
              </a:ext>
            </a:extLst>
          </p:cNvPr>
          <p:cNvSpPr/>
          <p:nvPr/>
        </p:nvSpPr>
        <p:spPr>
          <a:xfrm>
            <a:off x="2942662" y="3161848"/>
            <a:ext cx="723267" cy="201975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0C9D-8952-4B15-B6BB-6481EE5248AB}"/>
              </a:ext>
            </a:extLst>
          </p:cNvPr>
          <p:cNvSpPr txBox="1"/>
          <p:nvPr/>
        </p:nvSpPr>
        <p:spPr>
          <a:xfrm>
            <a:off x="215153" y="1566633"/>
            <a:ext cx="1179755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Neck_SpineBase_xy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double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Neck_SpineBase_xz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Neck_z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SpineBase_z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Neck_x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5298900-E89C-48B7-A4F9-AB5141EE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80A5-A553-4F5D-8C33-70C0446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[7]</a:t>
            </a:r>
            <a:r>
              <a:rPr lang="en-US" altLang="ko-KR" b="1" dirty="0" err="1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SpineBase-KneeLeft</a:t>
            </a:r>
            <a:endParaRPr lang="ko-KR" altLang="en-US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EBA76C-3359-4074-8BBB-23C9725D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1" y="2579649"/>
            <a:ext cx="3084691" cy="399148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FE89EC9-39B4-4C18-BC76-D470F46BD9D4}"/>
              </a:ext>
            </a:extLst>
          </p:cNvPr>
          <p:cNvSpPr/>
          <p:nvPr/>
        </p:nvSpPr>
        <p:spPr>
          <a:xfrm>
            <a:off x="2528048" y="4575389"/>
            <a:ext cx="1111624" cy="1161195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F5F59-DBAE-4E9B-B908-5AECE2A396AD}"/>
              </a:ext>
            </a:extLst>
          </p:cNvPr>
          <p:cNvSpPr txBox="1"/>
          <p:nvPr/>
        </p:nvSpPr>
        <p:spPr>
          <a:xfrm>
            <a:off x="107576" y="1558174"/>
            <a:ext cx="11976847" cy="6155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SpineBase_KneeLeft_xy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Math.Atan2(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KneeLeft_y-SpineBase_y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KneeLeft_x-SpineBase_x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SpineBase_KneeLeft_xz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-Math.Atan2(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KneeLeft_z-SpineBase_z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KneeLeft_x-SpineBase_x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(180.0 / </a:t>
            </a: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17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4D12848-8CFD-4643-87A7-0A45346D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39" y="2700496"/>
            <a:ext cx="5072307" cy="3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783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[1]head-Neck</vt:lpstr>
      <vt:lpstr>[2]ShoulderLeft-elbowLeft</vt:lpstr>
      <vt:lpstr>[3]ShoulderRight-ElbowRight</vt:lpstr>
      <vt:lpstr>[4]ElbowLeft-WristLeft</vt:lpstr>
      <vt:lpstr>[5]ElbowRight-WristRight</vt:lpstr>
      <vt:lpstr>[6]Neck-SpineBase</vt:lpstr>
      <vt:lpstr>[7]SpineBase-KneeLeft</vt:lpstr>
      <vt:lpstr>[8]SpineBase-KneeRight</vt:lpstr>
      <vt:lpstr>[9]KneeLeft-AnkleLeft</vt:lpstr>
      <vt:lpstr>[10]KneeRight-AnkleRight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Yooha Jung</dc:creator>
  <cp:lastModifiedBy>Yooha Jung</cp:lastModifiedBy>
  <cp:revision>21</cp:revision>
  <dcterms:created xsi:type="dcterms:W3CDTF">2019-06-18T07:47:53Z</dcterms:created>
  <dcterms:modified xsi:type="dcterms:W3CDTF">2019-06-18T11:04:43Z</dcterms:modified>
</cp:coreProperties>
</file>