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6C8FB-C343-4334-94E7-6FE6E5E3C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302833-1705-4F3A-AFF8-F52773E33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597F0E-3161-4DF8-A2CA-CCC8631F6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A66-1A4A-4417-90E7-C9375075DEDF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79919A-0123-4D9B-A7C5-C98329FC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22D053-6EA0-49C5-BC76-65724926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4C1D-C8EF-45B8-9B90-6052FE02D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85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9D3FE-AA7B-4ECE-AF31-0D351B11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6CBB76-1186-4BCA-BC1A-4FE3E882A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4119E4-6028-428F-B0D1-3BF3D7AF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A66-1A4A-4417-90E7-C9375075DEDF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EA3DA6-98FE-45DA-9445-E718070B6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E06C8C-60AD-44F3-8A44-18F80E8D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4C1D-C8EF-45B8-9B90-6052FE02D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59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E0A1DC-C321-4E5E-B525-098C0F86B0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053821-B264-46EE-A20B-31A2EA40A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3D1F52-6E45-4E3C-8276-12A8CBEE8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A66-1A4A-4417-90E7-C9375075DEDF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84325-65E6-4755-95FF-1B14656C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5F2EA1-FBFE-494B-A5C3-B316D0D7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4C1D-C8EF-45B8-9B90-6052FE02D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09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49C79-D585-4D7D-AFE7-7EDF781E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93470-1B89-4AD5-A52D-76BA49583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779D3-B77D-40FB-971E-7E513079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A66-1A4A-4417-90E7-C9375075DEDF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1C3E63-ED5A-4391-AF52-906A72DF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FA29D8-6D90-49EF-926C-5D065330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4C1D-C8EF-45B8-9B90-6052FE02D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84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E9C64-90DB-46E9-90BD-0AF4853C1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51BE8A-69E2-4DC0-B795-26935956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3F740-B721-48DC-8187-436525F5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A66-1A4A-4417-90E7-C9375075DEDF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4DB055-053F-4A55-8451-BCAF74F3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C5990A-4EB1-4905-9EFA-2313847D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4C1D-C8EF-45B8-9B90-6052FE02D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772E1-6FA6-42B4-A928-C128A427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F1A2A4-D92B-410D-8276-70F9BC8DF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475C3A-EC4D-47F4-BF60-70E41771C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3052FB-65C0-41CC-96F1-03B54442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A66-1A4A-4417-90E7-C9375075DEDF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661053-C768-4AA9-8F4D-386977EC2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43C2E9-759E-434A-9817-FC9A5687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4C1D-C8EF-45B8-9B90-6052FE02D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78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C751F-2918-416C-AE6B-CDA2BCCB9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9D9FEE-5968-4493-93F9-B3D9B34B7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004878-FFC0-42F3-A5C2-ED59A643D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EBA82D-9A66-4AD6-A250-37B9189EE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4C033D-0CE7-4A06-AAE2-A262BE80A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3C54D9-C20C-4035-93F7-072006E5D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A66-1A4A-4417-90E7-C9375075DEDF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9EA170-659B-40B3-B8BA-D27A1BE0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AC0EBE-E461-4B33-AFC1-46F65E57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4C1D-C8EF-45B8-9B90-6052FE02D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1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753FD-17F3-4B02-B441-2829C57A3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ABF2F6-3A2B-43E0-BF3D-B107CBBB7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A66-1A4A-4417-90E7-C9375075DEDF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EFB121-17FF-4229-9E2A-BCDC9EB2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A019D8-6C7B-49E4-BEB5-F82A0B5E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4C1D-C8EF-45B8-9B90-6052FE02D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64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A59B8A-5938-4833-8E2D-FB5EE609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A66-1A4A-4417-90E7-C9375075DEDF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F6B6F2-6436-4BA9-80F5-CAAC26DC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E51298-89AB-48CE-B458-8381F39A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4C1D-C8EF-45B8-9B90-6052FE02D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67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09CE0-068F-4D29-9F63-2D7969BD1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FC196-6CCA-46B9-BACD-6F0ACB5D9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9EB9C3-5EA1-4CBF-A878-965E497F1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5F8CB4-9E8B-4997-B62A-59D3F280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A66-1A4A-4417-90E7-C9375075DEDF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A3BEDA-5ECF-4C7F-934B-8EDD0E2F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B04D85-2179-4CA9-B1D1-CA5280B5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4C1D-C8EF-45B8-9B90-6052FE02D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1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897F0-ABBE-40B3-9D5B-8A5C15F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2B7372-C04E-4DE5-80C2-67D5464520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D63208-2CFF-421E-8EDC-38C15176D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26C07D-8CB0-49CE-8DA8-3304D392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A66-1A4A-4417-90E7-C9375075DEDF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1CA2E5-1812-4C82-98FD-B1D55E14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756CB4-BAD8-4CAD-B2AB-8E0A9053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4C1D-C8EF-45B8-9B90-6052FE02D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67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B78522-432E-410E-ADB9-FA63D18F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5E712F-0885-4ED4-BBE3-CD82BF217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6EB96B-0594-4017-AF07-22BF236F2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CDA66-1A4A-4417-90E7-C9375075DEDF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3E744E-EBDD-4B1C-8E6F-C08762B3F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31695A-8611-4C94-8503-CF8A82C49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E4C1D-C8EF-45B8-9B90-6052FE02D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5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3F52EFD-B210-4505-A1A5-AA7789B39317}"/>
              </a:ext>
            </a:extLst>
          </p:cNvPr>
          <p:cNvGrpSpPr/>
          <p:nvPr/>
        </p:nvGrpSpPr>
        <p:grpSpPr>
          <a:xfrm>
            <a:off x="3099323" y="1496489"/>
            <a:ext cx="6190786" cy="3865021"/>
            <a:chOff x="5968844" y="832402"/>
            <a:chExt cx="7505934" cy="472090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E36D028-2B4D-4599-8BBE-BEAAD1065E5F}"/>
                </a:ext>
              </a:extLst>
            </p:cNvPr>
            <p:cNvGrpSpPr/>
            <p:nvPr/>
          </p:nvGrpSpPr>
          <p:grpSpPr>
            <a:xfrm>
              <a:off x="5968844" y="832402"/>
              <a:ext cx="7505934" cy="4386448"/>
              <a:chOff x="5968844" y="832402"/>
              <a:chExt cx="7505934" cy="4386448"/>
            </a:xfrm>
          </p:grpSpPr>
          <p:sp>
            <p:nvSpPr>
              <p:cNvPr id="7" name="모서리가 둥근 직사각형 28">
                <a:extLst>
                  <a:ext uri="{FF2B5EF4-FFF2-40B4-BE49-F238E27FC236}">
                    <a16:creationId xmlns:a16="http://schemas.microsoft.com/office/drawing/2014/main" id="{16EC157A-8B47-42CA-8A73-FE6B759D9EF4}"/>
                  </a:ext>
                </a:extLst>
              </p:cNvPr>
              <p:cNvSpPr/>
              <p:nvPr/>
            </p:nvSpPr>
            <p:spPr>
              <a:xfrm>
                <a:off x="5968844" y="832402"/>
                <a:ext cx="7505934" cy="4386448"/>
              </a:xfrm>
              <a:prstGeom prst="roundRect">
                <a:avLst>
                  <a:gd name="adj" fmla="val 2215"/>
                </a:avLst>
              </a:prstGeom>
              <a:noFill/>
              <a:ln w="571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모서리가 둥근 직사각형 29">
                <a:extLst>
                  <a:ext uri="{FF2B5EF4-FFF2-40B4-BE49-F238E27FC236}">
                    <a16:creationId xmlns:a16="http://schemas.microsoft.com/office/drawing/2014/main" id="{60B18287-F67C-4FBD-9A16-36051E158989}"/>
                  </a:ext>
                </a:extLst>
              </p:cNvPr>
              <p:cNvSpPr/>
              <p:nvPr/>
            </p:nvSpPr>
            <p:spPr>
              <a:xfrm>
                <a:off x="6027078" y="889718"/>
                <a:ext cx="7385992" cy="4266000"/>
              </a:xfrm>
              <a:prstGeom prst="roundRect">
                <a:avLst>
                  <a:gd name="adj" fmla="val 2215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46906D7-DCC4-4542-B2CE-4E25A62ED5C2}"/>
                </a:ext>
              </a:extLst>
            </p:cNvPr>
            <p:cNvCxnSpPr/>
            <p:nvPr/>
          </p:nvCxnSpPr>
          <p:spPr>
            <a:xfrm>
              <a:off x="8706434" y="5218850"/>
              <a:ext cx="0" cy="334453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BCA09DC-F208-4CB1-B603-8D4C6AD7E4D2}"/>
                </a:ext>
              </a:extLst>
            </p:cNvPr>
            <p:cNvCxnSpPr/>
            <p:nvPr/>
          </p:nvCxnSpPr>
          <p:spPr>
            <a:xfrm>
              <a:off x="10738122" y="5218850"/>
              <a:ext cx="0" cy="334453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C795314-1EBC-43CD-A65C-827C8D5A8BEC}"/>
                </a:ext>
              </a:extLst>
            </p:cNvPr>
            <p:cNvCxnSpPr/>
            <p:nvPr/>
          </p:nvCxnSpPr>
          <p:spPr>
            <a:xfrm>
              <a:off x="8365170" y="5553303"/>
              <a:ext cx="2715151" cy="0"/>
            </a:xfrm>
            <a:prstGeom prst="line">
              <a:avLst/>
            </a:prstGeom>
            <a:ln w="571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2839049-B3E0-48DC-9F5A-A0C7876E1C6F}"/>
              </a:ext>
            </a:extLst>
          </p:cNvPr>
          <p:cNvSpPr/>
          <p:nvPr/>
        </p:nvSpPr>
        <p:spPr>
          <a:xfrm>
            <a:off x="6317422" y="4422657"/>
            <a:ext cx="1233996" cy="4261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튜토리얼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B67652C-9AAC-44E6-B138-0EFC8E708DEE}"/>
              </a:ext>
            </a:extLst>
          </p:cNvPr>
          <p:cNvSpPr/>
          <p:nvPr/>
        </p:nvSpPr>
        <p:spPr>
          <a:xfrm>
            <a:off x="6684885" y="2678462"/>
            <a:ext cx="1435584" cy="88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운동 일기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084E1E5-7E08-4036-86C7-4DB349E6CE77}"/>
              </a:ext>
            </a:extLst>
          </p:cNvPr>
          <p:cNvSpPr/>
          <p:nvPr/>
        </p:nvSpPr>
        <p:spPr>
          <a:xfrm>
            <a:off x="7778318" y="4422657"/>
            <a:ext cx="1233996" cy="42612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753720D-E300-4CA6-AF9E-B3AB7FE2953A}"/>
              </a:ext>
            </a:extLst>
          </p:cNvPr>
          <p:cNvSpPr/>
          <p:nvPr/>
        </p:nvSpPr>
        <p:spPr>
          <a:xfrm>
            <a:off x="4367813" y="2678461"/>
            <a:ext cx="1588677" cy="8866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 트레이닝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40BCA6-1C40-41CA-85D1-1E1793DAD0A4}"/>
              </a:ext>
            </a:extLst>
          </p:cNvPr>
          <p:cNvSpPr txBox="1"/>
          <p:nvPr/>
        </p:nvSpPr>
        <p:spPr>
          <a:xfrm>
            <a:off x="625642" y="336884"/>
            <a:ext cx="407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b="1" dirty="0"/>
              <a:t>사용자 선택 기능</a:t>
            </a:r>
            <a:r>
              <a:rPr lang="en-US" altLang="ko-KR" b="1" dirty="0"/>
              <a:t>_</a:t>
            </a:r>
            <a:r>
              <a:rPr lang="ko-KR" altLang="ko-KR" b="1" dirty="0"/>
              <a:t>프로그램 초기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145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3F52EFD-B210-4505-A1A5-AA7789B39317}"/>
              </a:ext>
            </a:extLst>
          </p:cNvPr>
          <p:cNvGrpSpPr/>
          <p:nvPr/>
        </p:nvGrpSpPr>
        <p:grpSpPr>
          <a:xfrm>
            <a:off x="3099323" y="1496489"/>
            <a:ext cx="6190786" cy="3865021"/>
            <a:chOff x="5968844" y="832402"/>
            <a:chExt cx="7505934" cy="472090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E36D028-2B4D-4599-8BBE-BEAAD1065E5F}"/>
                </a:ext>
              </a:extLst>
            </p:cNvPr>
            <p:cNvGrpSpPr/>
            <p:nvPr/>
          </p:nvGrpSpPr>
          <p:grpSpPr>
            <a:xfrm>
              <a:off x="5968844" y="832402"/>
              <a:ext cx="7505934" cy="4386448"/>
              <a:chOff x="5968844" y="832402"/>
              <a:chExt cx="7505934" cy="4386448"/>
            </a:xfrm>
          </p:grpSpPr>
          <p:sp>
            <p:nvSpPr>
              <p:cNvPr id="7" name="모서리가 둥근 직사각형 28">
                <a:extLst>
                  <a:ext uri="{FF2B5EF4-FFF2-40B4-BE49-F238E27FC236}">
                    <a16:creationId xmlns:a16="http://schemas.microsoft.com/office/drawing/2014/main" id="{16EC157A-8B47-42CA-8A73-FE6B759D9EF4}"/>
                  </a:ext>
                </a:extLst>
              </p:cNvPr>
              <p:cNvSpPr/>
              <p:nvPr/>
            </p:nvSpPr>
            <p:spPr>
              <a:xfrm>
                <a:off x="5968844" y="832402"/>
                <a:ext cx="7505934" cy="4386448"/>
              </a:xfrm>
              <a:prstGeom prst="roundRect">
                <a:avLst>
                  <a:gd name="adj" fmla="val 2215"/>
                </a:avLst>
              </a:prstGeom>
              <a:noFill/>
              <a:ln w="571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모서리가 둥근 직사각형 29">
                <a:extLst>
                  <a:ext uri="{FF2B5EF4-FFF2-40B4-BE49-F238E27FC236}">
                    <a16:creationId xmlns:a16="http://schemas.microsoft.com/office/drawing/2014/main" id="{60B18287-F67C-4FBD-9A16-36051E158989}"/>
                  </a:ext>
                </a:extLst>
              </p:cNvPr>
              <p:cNvSpPr/>
              <p:nvPr/>
            </p:nvSpPr>
            <p:spPr>
              <a:xfrm>
                <a:off x="6027078" y="889718"/>
                <a:ext cx="7385992" cy="4266000"/>
              </a:xfrm>
              <a:prstGeom prst="roundRect">
                <a:avLst>
                  <a:gd name="adj" fmla="val 2215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46906D7-DCC4-4542-B2CE-4E25A62ED5C2}"/>
                </a:ext>
              </a:extLst>
            </p:cNvPr>
            <p:cNvCxnSpPr/>
            <p:nvPr/>
          </p:nvCxnSpPr>
          <p:spPr>
            <a:xfrm>
              <a:off x="8706434" y="5218850"/>
              <a:ext cx="0" cy="334453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BCA09DC-F208-4CB1-B603-8D4C6AD7E4D2}"/>
                </a:ext>
              </a:extLst>
            </p:cNvPr>
            <p:cNvCxnSpPr/>
            <p:nvPr/>
          </p:nvCxnSpPr>
          <p:spPr>
            <a:xfrm>
              <a:off x="10738122" y="5218850"/>
              <a:ext cx="0" cy="334453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C795314-1EBC-43CD-A65C-827C8D5A8BEC}"/>
                </a:ext>
              </a:extLst>
            </p:cNvPr>
            <p:cNvCxnSpPr/>
            <p:nvPr/>
          </p:nvCxnSpPr>
          <p:spPr>
            <a:xfrm>
              <a:off x="8365170" y="5553303"/>
              <a:ext cx="2715151" cy="0"/>
            </a:xfrm>
            <a:prstGeom prst="line">
              <a:avLst/>
            </a:prstGeom>
            <a:ln w="571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6F33DB-142E-4ADA-9067-4426FADF123C}"/>
              </a:ext>
            </a:extLst>
          </p:cNvPr>
          <p:cNvSpPr txBox="1"/>
          <p:nvPr/>
        </p:nvSpPr>
        <p:spPr>
          <a:xfrm>
            <a:off x="625642" y="336884"/>
            <a:ext cx="430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b="1" dirty="0"/>
              <a:t>사용자 선택 기능</a:t>
            </a:r>
            <a:r>
              <a:rPr lang="en-US" altLang="ko-KR" b="1" dirty="0"/>
              <a:t>_</a:t>
            </a:r>
            <a:r>
              <a:rPr lang="ko-KR" altLang="ko-KR" b="1" dirty="0"/>
              <a:t>홈 트레이닝 초기화면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0258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3F52EFD-B210-4505-A1A5-AA7789B39317}"/>
              </a:ext>
            </a:extLst>
          </p:cNvPr>
          <p:cNvGrpSpPr/>
          <p:nvPr/>
        </p:nvGrpSpPr>
        <p:grpSpPr>
          <a:xfrm>
            <a:off x="3099323" y="1496489"/>
            <a:ext cx="6190786" cy="3865021"/>
            <a:chOff x="5968844" y="832402"/>
            <a:chExt cx="7505934" cy="472090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E36D028-2B4D-4599-8BBE-BEAAD1065E5F}"/>
                </a:ext>
              </a:extLst>
            </p:cNvPr>
            <p:cNvGrpSpPr/>
            <p:nvPr/>
          </p:nvGrpSpPr>
          <p:grpSpPr>
            <a:xfrm>
              <a:off x="5968844" y="832402"/>
              <a:ext cx="7505934" cy="4386448"/>
              <a:chOff x="5968844" y="832402"/>
              <a:chExt cx="7505934" cy="4386448"/>
            </a:xfrm>
          </p:grpSpPr>
          <p:sp>
            <p:nvSpPr>
              <p:cNvPr id="7" name="모서리가 둥근 직사각형 28">
                <a:extLst>
                  <a:ext uri="{FF2B5EF4-FFF2-40B4-BE49-F238E27FC236}">
                    <a16:creationId xmlns:a16="http://schemas.microsoft.com/office/drawing/2014/main" id="{16EC157A-8B47-42CA-8A73-FE6B759D9EF4}"/>
                  </a:ext>
                </a:extLst>
              </p:cNvPr>
              <p:cNvSpPr/>
              <p:nvPr/>
            </p:nvSpPr>
            <p:spPr>
              <a:xfrm>
                <a:off x="5968844" y="832402"/>
                <a:ext cx="7505934" cy="4386448"/>
              </a:xfrm>
              <a:prstGeom prst="roundRect">
                <a:avLst>
                  <a:gd name="adj" fmla="val 2215"/>
                </a:avLst>
              </a:prstGeom>
              <a:noFill/>
              <a:ln w="571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모서리가 둥근 직사각형 29">
                <a:extLst>
                  <a:ext uri="{FF2B5EF4-FFF2-40B4-BE49-F238E27FC236}">
                    <a16:creationId xmlns:a16="http://schemas.microsoft.com/office/drawing/2014/main" id="{60B18287-F67C-4FBD-9A16-36051E158989}"/>
                  </a:ext>
                </a:extLst>
              </p:cNvPr>
              <p:cNvSpPr/>
              <p:nvPr/>
            </p:nvSpPr>
            <p:spPr>
              <a:xfrm>
                <a:off x="6027078" y="889718"/>
                <a:ext cx="7385992" cy="4266000"/>
              </a:xfrm>
              <a:prstGeom prst="roundRect">
                <a:avLst>
                  <a:gd name="adj" fmla="val 2215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46906D7-DCC4-4542-B2CE-4E25A62ED5C2}"/>
                </a:ext>
              </a:extLst>
            </p:cNvPr>
            <p:cNvCxnSpPr/>
            <p:nvPr/>
          </p:nvCxnSpPr>
          <p:spPr>
            <a:xfrm>
              <a:off x="8706434" y="5218850"/>
              <a:ext cx="0" cy="334453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BCA09DC-F208-4CB1-B603-8D4C6AD7E4D2}"/>
                </a:ext>
              </a:extLst>
            </p:cNvPr>
            <p:cNvCxnSpPr/>
            <p:nvPr/>
          </p:nvCxnSpPr>
          <p:spPr>
            <a:xfrm>
              <a:off x="10738122" y="5218850"/>
              <a:ext cx="0" cy="334453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C795314-1EBC-43CD-A65C-827C8D5A8BEC}"/>
                </a:ext>
              </a:extLst>
            </p:cNvPr>
            <p:cNvCxnSpPr/>
            <p:nvPr/>
          </p:nvCxnSpPr>
          <p:spPr>
            <a:xfrm>
              <a:off x="8365170" y="5553303"/>
              <a:ext cx="2715151" cy="0"/>
            </a:xfrm>
            <a:prstGeom prst="line">
              <a:avLst/>
            </a:prstGeom>
            <a:ln w="571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EA43FA1-5299-4E07-BBE9-E3DEFDA23D10}"/>
              </a:ext>
            </a:extLst>
          </p:cNvPr>
          <p:cNvSpPr txBox="1"/>
          <p:nvPr/>
        </p:nvSpPr>
        <p:spPr>
          <a:xfrm>
            <a:off x="625642" y="336884"/>
            <a:ext cx="430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b="1" dirty="0"/>
              <a:t>사용자 선택 기능</a:t>
            </a:r>
            <a:r>
              <a:rPr lang="en-US" altLang="ko-KR" b="1" dirty="0"/>
              <a:t>_</a:t>
            </a:r>
            <a:r>
              <a:rPr lang="ko-KR" altLang="ko-KR" b="1" dirty="0"/>
              <a:t>홈 트레이닝 초기화면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04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3F52EFD-B210-4505-A1A5-AA7789B39317}"/>
              </a:ext>
            </a:extLst>
          </p:cNvPr>
          <p:cNvGrpSpPr/>
          <p:nvPr/>
        </p:nvGrpSpPr>
        <p:grpSpPr>
          <a:xfrm>
            <a:off x="3099323" y="1496489"/>
            <a:ext cx="6190786" cy="3865021"/>
            <a:chOff x="5968844" y="832402"/>
            <a:chExt cx="7505934" cy="472090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E36D028-2B4D-4599-8BBE-BEAAD1065E5F}"/>
                </a:ext>
              </a:extLst>
            </p:cNvPr>
            <p:cNvGrpSpPr/>
            <p:nvPr/>
          </p:nvGrpSpPr>
          <p:grpSpPr>
            <a:xfrm>
              <a:off x="5968844" y="832402"/>
              <a:ext cx="7505934" cy="4386448"/>
              <a:chOff x="5968844" y="832402"/>
              <a:chExt cx="7505934" cy="4386448"/>
            </a:xfrm>
          </p:grpSpPr>
          <p:sp>
            <p:nvSpPr>
              <p:cNvPr id="7" name="모서리가 둥근 직사각형 28">
                <a:extLst>
                  <a:ext uri="{FF2B5EF4-FFF2-40B4-BE49-F238E27FC236}">
                    <a16:creationId xmlns:a16="http://schemas.microsoft.com/office/drawing/2014/main" id="{16EC157A-8B47-42CA-8A73-FE6B759D9EF4}"/>
                  </a:ext>
                </a:extLst>
              </p:cNvPr>
              <p:cNvSpPr/>
              <p:nvPr/>
            </p:nvSpPr>
            <p:spPr>
              <a:xfrm>
                <a:off x="5968844" y="832402"/>
                <a:ext cx="7505934" cy="4386448"/>
              </a:xfrm>
              <a:prstGeom prst="roundRect">
                <a:avLst>
                  <a:gd name="adj" fmla="val 2215"/>
                </a:avLst>
              </a:prstGeom>
              <a:noFill/>
              <a:ln w="571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모서리가 둥근 직사각형 29">
                <a:extLst>
                  <a:ext uri="{FF2B5EF4-FFF2-40B4-BE49-F238E27FC236}">
                    <a16:creationId xmlns:a16="http://schemas.microsoft.com/office/drawing/2014/main" id="{60B18287-F67C-4FBD-9A16-36051E158989}"/>
                  </a:ext>
                </a:extLst>
              </p:cNvPr>
              <p:cNvSpPr/>
              <p:nvPr/>
            </p:nvSpPr>
            <p:spPr>
              <a:xfrm>
                <a:off x="6027078" y="889718"/>
                <a:ext cx="7385992" cy="4266000"/>
              </a:xfrm>
              <a:prstGeom prst="roundRect">
                <a:avLst>
                  <a:gd name="adj" fmla="val 2215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46906D7-DCC4-4542-B2CE-4E25A62ED5C2}"/>
                </a:ext>
              </a:extLst>
            </p:cNvPr>
            <p:cNvCxnSpPr/>
            <p:nvPr/>
          </p:nvCxnSpPr>
          <p:spPr>
            <a:xfrm>
              <a:off x="8706434" y="5218850"/>
              <a:ext cx="0" cy="334453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BCA09DC-F208-4CB1-B603-8D4C6AD7E4D2}"/>
                </a:ext>
              </a:extLst>
            </p:cNvPr>
            <p:cNvCxnSpPr/>
            <p:nvPr/>
          </p:nvCxnSpPr>
          <p:spPr>
            <a:xfrm>
              <a:off x="10738122" y="5218850"/>
              <a:ext cx="0" cy="334453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C795314-1EBC-43CD-A65C-827C8D5A8BEC}"/>
                </a:ext>
              </a:extLst>
            </p:cNvPr>
            <p:cNvCxnSpPr/>
            <p:nvPr/>
          </p:nvCxnSpPr>
          <p:spPr>
            <a:xfrm>
              <a:off x="8365170" y="5553303"/>
              <a:ext cx="2715151" cy="0"/>
            </a:xfrm>
            <a:prstGeom prst="line">
              <a:avLst/>
            </a:prstGeom>
            <a:ln w="571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F784E88-E76B-4B26-BD96-366B5D6902CB}"/>
              </a:ext>
            </a:extLst>
          </p:cNvPr>
          <p:cNvSpPr/>
          <p:nvPr/>
        </p:nvSpPr>
        <p:spPr>
          <a:xfrm>
            <a:off x="6438389" y="1776737"/>
            <a:ext cx="1435584" cy="88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운동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BCB5241-8CC1-46A6-BD51-AE6C15326385}"/>
              </a:ext>
            </a:extLst>
          </p:cNvPr>
          <p:cNvSpPr/>
          <p:nvPr/>
        </p:nvSpPr>
        <p:spPr>
          <a:xfrm>
            <a:off x="4401080" y="1777887"/>
            <a:ext cx="1588677" cy="8866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운동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2810743-178D-4157-98A4-0AC34E8AFEB1}"/>
              </a:ext>
            </a:extLst>
          </p:cNvPr>
          <p:cNvSpPr/>
          <p:nvPr/>
        </p:nvSpPr>
        <p:spPr>
          <a:xfrm>
            <a:off x="6438389" y="2808027"/>
            <a:ext cx="1435584" cy="88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운동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0A4C3D8-BF7A-49D6-9B33-B467B80B04EC}"/>
              </a:ext>
            </a:extLst>
          </p:cNvPr>
          <p:cNvSpPr/>
          <p:nvPr/>
        </p:nvSpPr>
        <p:spPr>
          <a:xfrm>
            <a:off x="4401080" y="2809177"/>
            <a:ext cx="1588677" cy="8866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운동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6D42CE8-B931-477B-B771-2861D5947A4C}"/>
              </a:ext>
            </a:extLst>
          </p:cNvPr>
          <p:cNvSpPr/>
          <p:nvPr/>
        </p:nvSpPr>
        <p:spPr>
          <a:xfrm>
            <a:off x="6438389" y="3782470"/>
            <a:ext cx="1435584" cy="88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운동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906CC59-A341-4F8A-8780-7CC7195A2D38}"/>
              </a:ext>
            </a:extLst>
          </p:cNvPr>
          <p:cNvSpPr/>
          <p:nvPr/>
        </p:nvSpPr>
        <p:spPr>
          <a:xfrm>
            <a:off x="4401080" y="3783620"/>
            <a:ext cx="1588677" cy="8866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운동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797241-B7EE-4764-822E-F4F8A8793B2F}"/>
              </a:ext>
            </a:extLst>
          </p:cNvPr>
          <p:cNvSpPr txBox="1"/>
          <p:nvPr/>
        </p:nvSpPr>
        <p:spPr>
          <a:xfrm>
            <a:off x="625642" y="336884"/>
            <a:ext cx="430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b="1" dirty="0"/>
              <a:t>사용자 선택 기능</a:t>
            </a:r>
            <a:r>
              <a:rPr lang="en-US" altLang="ko-KR" b="1" dirty="0"/>
              <a:t>_</a:t>
            </a:r>
            <a:r>
              <a:rPr lang="ko-KR" altLang="ko-KR" b="1" dirty="0"/>
              <a:t>홈 트레이닝 초기화면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97176EA-0BF4-488C-938D-37B3FC0885E6}"/>
              </a:ext>
            </a:extLst>
          </p:cNvPr>
          <p:cNvSpPr/>
          <p:nvPr/>
        </p:nvSpPr>
        <p:spPr>
          <a:xfrm>
            <a:off x="8322605" y="4533723"/>
            <a:ext cx="785364" cy="35911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처음</a:t>
            </a:r>
          </a:p>
        </p:txBody>
      </p:sp>
    </p:spTree>
    <p:extLst>
      <p:ext uri="{BB962C8B-B14F-4D97-AF65-F5344CB8AC3E}">
        <p14:creationId xmlns:p14="http://schemas.microsoft.com/office/powerpoint/2010/main" val="358605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3F52EFD-B210-4505-A1A5-AA7789B39317}"/>
              </a:ext>
            </a:extLst>
          </p:cNvPr>
          <p:cNvGrpSpPr/>
          <p:nvPr/>
        </p:nvGrpSpPr>
        <p:grpSpPr>
          <a:xfrm>
            <a:off x="3099323" y="1496489"/>
            <a:ext cx="6190786" cy="3865021"/>
            <a:chOff x="5968844" y="832402"/>
            <a:chExt cx="7505934" cy="472090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E36D028-2B4D-4599-8BBE-BEAAD1065E5F}"/>
                </a:ext>
              </a:extLst>
            </p:cNvPr>
            <p:cNvGrpSpPr/>
            <p:nvPr/>
          </p:nvGrpSpPr>
          <p:grpSpPr>
            <a:xfrm>
              <a:off x="5968844" y="832402"/>
              <a:ext cx="7505934" cy="4386448"/>
              <a:chOff x="5968844" y="832402"/>
              <a:chExt cx="7505934" cy="4386448"/>
            </a:xfrm>
          </p:grpSpPr>
          <p:sp>
            <p:nvSpPr>
              <p:cNvPr id="7" name="모서리가 둥근 직사각형 28">
                <a:extLst>
                  <a:ext uri="{FF2B5EF4-FFF2-40B4-BE49-F238E27FC236}">
                    <a16:creationId xmlns:a16="http://schemas.microsoft.com/office/drawing/2014/main" id="{16EC157A-8B47-42CA-8A73-FE6B759D9EF4}"/>
                  </a:ext>
                </a:extLst>
              </p:cNvPr>
              <p:cNvSpPr/>
              <p:nvPr/>
            </p:nvSpPr>
            <p:spPr>
              <a:xfrm>
                <a:off x="5968844" y="832402"/>
                <a:ext cx="7505934" cy="4386448"/>
              </a:xfrm>
              <a:prstGeom prst="roundRect">
                <a:avLst>
                  <a:gd name="adj" fmla="val 2215"/>
                </a:avLst>
              </a:prstGeom>
              <a:noFill/>
              <a:ln w="571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모서리가 둥근 직사각형 29">
                <a:extLst>
                  <a:ext uri="{FF2B5EF4-FFF2-40B4-BE49-F238E27FC236}">
                    <a16:creationId xmlns:a16="http://schemas.microsoft.com/office/drawing/2014/main" id="{60B18287-F67C-4FBD-9A16-36051E158989}"/>
                  </a:ext>
                </a:extLst>
              </p:cNvPr>
              <p:cNvSpPr/>
              <p:nvPr/>
            </p:nvSpPr>
            <p:spPr>
              <a:xfrm>
                <a:off x="6027078" y="889718"/>
                <a:ext cx="7385992" cy="4266000"/>
              </a:xfrm>
              <a:prstGeom prst="roundRect">
                <a:avLst>
                  <a:gd name="adj" fmla="val 2215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46906D7-DCC4-4542-B2CE-4E25A62ED5C2}"/>
                </a:ext>
              </a:extLst>
            </p:cNvPr>
            <p:cNvCxnSpPr/>
            <p:nvPr/>
          </p:nvCxnSpPr>
          <p:spPr>
            <a:xfrm>
              <a:off x="8706434" y="5218850"/>
              <a:ext cx="0" cy="334453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BCA09DC-F208-4CB1-B603-8D4C6AD7E4D2}"/>
                </a:ext>
              </a:extLst>
            </p:cNvPr>
            <p:cNvCxnSpPr/>
            <p:nvPr/>
          </p:nvCxnSpPr>
          <p:spPr>
            <a:xfrm>
              <a:off x="10738122" y="5218850"/>
              <a:ext cx="0" cy="334453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C795314-1EBC-43CD-A65C-827C8D5A8BEC}"/>
                </a:ext>
              </a:extLst>
            </p:cNvPr>
            <p:cNvCxnSpPr/>
            <p:nvPr/>
          </p:nvCxnSpPr>
          <p:spPr>
            <a:xfrm>
              <a:off x="8365170" y="5553303"/>
              <a:ext cx="2715151" cy="0"/>
            </a:xfrm>
            <a:prstGeom prst="line">
              <a:avLst/>
            </a:prstGeom>
            <a:ln w="571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14D7991-7835-4721-BEE5-802D99967877}"/>
              </a:ext>
            </a:extLst>
          </p:cNvPr>
          <p:cNvSpPr txBox="1"/>
          <p:nvPr/>
        </p:nvSpPr>
        <p:spPr>
          <a:xfrm>
            <a:off x="625642" y="336884"/>
            <a:ext cx="33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b="1" dirty="0"/>
              <a:t>운동 설명 기능</a:t>
            </a:r>
            <a:r>
              <a:rPr lang="en-US" altLang="ko-KR" b="1" dirty="0"/>
              <a:t>_</a:t>
            </a:r>
            <a:r>
              <a:rPr lang="ko-KR" altLang="ko-KR" b="1" dirty="0"/>
              <a:t>운동 설명 화면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9CEDF1-224D-4E68-A4BD-2E952254FFCE}"/>
              </a:ext>
            </a:extLst>
          </p:cNvPr>
          <p:cNvSpPr txBox="1"/>
          <p:nvPr/>
        </p:nvSpPr>
        <p:spPr>
          <a:xfrm>
            <a:off x="3858561" y="3688493"/>
            <a:ext cx="4741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누운 상태에서 양 손을 머리 뒤에 깍지를 낀 상태로 다리는 고정시키고 상체를 앞으로 굽혔다가 팔꿈치가 무릎을 닿고 다시 내려 가는 것을 반복하는 운동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2B7D23-D7CA-420B-8F38-E9AD7A2ECA38}"/>
              </a:ext>
            </a:extLst>
          </p:cNvPr>
          <p:cNvSpPr txBox="1"/>
          <p:nvPr/>
        </p:nvSpPr>
        <p:spPr>
          <a:xfrm>
            <a:off x="6481806" y="2552901"/>
            <a:ext cx="22365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난이도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★★★☆☆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031D234-D40F-43CD-86E5-6386D3464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789" y="1574352"/>
            <a:ext cx="2236509" cy="2236509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3466778-8317-4343-979F-85A76DD99A5F}"/>
              </a:ext>
            </a:extLst>
          </p:cNvPr>
          <p:cNvSpPr/>
          <p:nvPr/>
        </p:nvSpPr>
        <p:spPr>
          <a:xfrm>
            <a:off x="7567977" y="1719408"/>
            <a:ext cx="1471927" cy="352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운동 시작</a:t>
            </a:r>
          </a:p>
        </p:txBody>
      </p:sp>
    </p:spTree>
    <p:extLst>
      <p:ext uri="{BB962C8B-B14F-4D97-AF65-F5344CB8AC3E}">
        <p14:creationId xmlns:p14="http://schemas.microsoft.com/office/powerpoint/2010/main" val="153514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3F52EFD-B210-4505-A1A5-AA7789B39317}"/>
              </a:ext>
            </a:extLst>
          </p:cNvPr>
          <p:cNvGrpSpPr/>
          <p:nvPr/>
        </p:nvGrpSpPr>
        <p:grpSpPr>
          <a:xfrm>
            <a:off x="3099323" y="1496489"/>
            <a:ext cx="6190786" cy="3865021"/>
            <a:chOff x="5968844" y="832402"/>
            <a:chExt cx="7505934" cy="472090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E36D028-2B4D-4599-8BBE-BEAAD1065E5F}"/>
                </a:ext>
              </a:extLst>
            </p:cNvPr>
            <p:cNvGrpSpPr/>
            <p:nvPr/>
          </p:nvGrpSpPr>
          <p:grpSpPr>
            <a:xfrm>
              <a:off x="5968844" y="832402"/>
              <a:ext cx="7505934" cy="4386448"/>
              <a:chOff x="5968844" y="832402"/>
              <a:chExt cx="7505934" cy="4386448"/>
            </a:xfrm>
          </p:grpSpPr>
          <p:sp>
            <p:nvSpPr>
              <p:cNvPr id="7" name="모서리가 둥근 직사각형 28">
                <a:extLst>
                  <a:ext uri="{FF2B5EF4-FFF2-40B4-BE49-F238E27FC236}">
                    <a16:creationId xmlns:a16="http://schemas.microsoft.com/office/drawing/2014/main" id="{16EC157A-8B47-42CA-8A73-FE6B759D9EF4}"/>
                  </a:ext>
                </a:extLst>
              </p:cNvPr>
              <p:cNvSpPr/>
              <p:nvPr/>
            </p:nvSpPr>
            <p:spPr>
              <a:xfrm>
                <a:off x="5968844" y="832402"/>
                <a:ext cx="7505934" cy="4386448"/>
              </a:xfrm>
              <a:prstGeom prst="roundRect">
                <a:avLst>
                  <a:gd name="adj" fmla="val 2215"/>
                </a:avLst>
              </a:prstGeom>
              <a:noFill/>
              <a:ln w="571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모서리가 둥근 직사각형 29">
                <a:extLst>
                  <a:ext uri="{FF2B5EF4-FFF2-40B4-BE49-F238E27FC236}">
                    <a16:creationId xmlns:a16="http://schemas.microsoft.com/office/drawing/2014/main" id="{60B18287-F67C-4FBD-9A16-36051E158989}"/>
                  </a:ext>
                </a:extLst>
              </p:cNvPr>
              <p:cNvSpPr/>
              <p:nvPr/>
            </p:nvSpPr>
            <p:spPr>
              <a:xfrm>
                <a:off x="6027078" y="889718"/>
                <a:ext cx="7385992" cy="4266000"/>
              </a:xfrm>
              <a:prstGeom prst="roundRect">
                <a:avLst>
                  <a:gd name="adj" fmla="val 2215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46906D7-DCC4-4542-B2CE-4E25A62ED5C2}"/>
                </a:ext>
              </a:extLst>
            </p:cNvPr>
            <p:cNvCxnSpPr/>
            <p:nvPr/>
          </p:nvCxnSpPr>
          <p:spPr>
            <a:xfrm>
              <a:off x="8706434" y="5218850"/>
              <a:ext cx="0" cy="334453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BCA09DC-F208-4CB1-B603-8D4C6AD7E4D2}"/>
                </a:ext>
              </a:extLst>
            </p:cNvPr>
            <p:cNvCxnSpPr/>
            <p:nvPr/>
          </p:nvCxnSpPr>
          <p:spPr>
            <a:xfrm>
              <a:off x="10738122" y="5218850"/>
              <a:ext cx="0" cy="334453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C795314-1EBC-43CD-A65C-827C8D5A8BEC}"/>
                </a:ext>
              </a:extLst>
            </p:cNvPr>
            <p:cNvCxnSpPr/>
            <p:nvPr/>
          </p:nvCxnSpPr>
          <p:spPr>
            <a:xfrm>
              <a:off x="8365170" y="5553303"/>
              <a:ext cx="2715151" cy="0"/>
            </a:xfrm>
            <a:prstGeom prst="line">
              <a:avLst/>
            </a:prstGeom>
            <a:ln w="571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3284D32-B15C-4D5F-811C-4195080608F3}"/>
              </a:ext>
            </a:extLst>
          </p:cNvPr>
          <p:cNvSpPr txBox="1"/>
          <p:nvPr/>
        </p:nvSpPr>
        <p:spPr>
          <a:xfrm>
            <a:off x="625642" y="336884"/>
            <a:ext cx="415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b="1" dirty="0"/>
              <a:t>인식 범위 지정 기능</a:t>
            </a:r>
            <a:r>
              <a:rPr lang="en-US" altLang="ko-KR" b="1" dirty="0"/>
              <a:t>_</a:t>
            </a:r>
            <a:r>
              <a:rPr lang="ko-KR" altLang="ko-KR" b="1" dirty="0"/>
              <a:t>운동 진행 화면</a:t>
            </a:r>
            <a:r>
              <a:rPr lang="en-US" altLang="ko-KR" b="1" dirty="0"/>
              <a:t>-1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D18F124-66AD-4873-B4FB-8C90DB7C7E77}"/>
              </a:ext>
            </a:extLst>
          </p:cNvPr>
          <p:cNvSpPr/>
          <p:nvPr/>
        </p:nvSpPr>
        <p:spPr>
          <a:xfrm>
            <a:off x="3345299" y="2616236"/>
            <a:ext cx="2566737" cy="1764632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4E2F1AD-9947-4BDF-82E0-E0664C2FC4B1}"/>
              </a:ext>
            </a:extLst>
          </p:cNvPr>
          <p:cNvSpPr/>
          <p:nvPr/>
        </p:nvSpPr>
        <p:spPr>
          <a:xfrm>
            <a:off x="6292256" y="2616236"/>
            <a:ext cx="2566737" cy="1764632"/>
          </a:xfrm>
          <a:prstGeom prst="round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AD22FE-8328-4EF8-9457-BE3CBECA0727}"/>
              </a:ext>
            </a:extLst>
          </p:cNvPr>
          <p:cNvSpPr txBox="1"/>
          <p:nvPr/>
        </p:nvSpPr>
        <p:spPr>
          <a:xfrm>
            <a:off x="4187167" y="1961098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트레이너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EED3A1-53A2-4500-9178-126DE2A20E85}"/>
              </a:ext>
            </a:extLst>
          </p:cNvPr>
          <p:cNvSpPr txBox="1"/>
          <p:nvPr/>
        </p:nvSpPr>
        <p:spPr>
          <a:xfrm>
            <a:off x="7124751" y="19730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사용자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378636-E1FC-41A5-894C-19E07A37C8C8}"/>
              </a:ext>
            </a:extLst>
          </p:cNvPr>
          <p:cNvSpPr txBox="1"/>
          <p:nvPr/>
        </p:nvSpPr>
        <p:spPr>
          <a:xfrm>
            <a:off x="4187167" y="3230574"/>
            <a:ext cx="882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Ready!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0098D46-C4DD-47C6-9DB3-DC13A5F1F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292" y="2837085"/>
            <a:ext cx="1409132" cy="140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8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83B8FEB-8E0C-4AF7-A77D-A608CBBF6C61}"/>
              </a:ext>
            </a:extLst>
          </p:cNvPr>
          <p:cNvSpPr txBox="1"/>
          <p:nvPr/>
        </p:nvSpPr>
        <p:spPr>
          <a:xfrm>
            <a:off x="625642" y="33688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b="1" dirty="0"/>
              <a:t>사용자 인식 기능</a:t>
            </a:r>
            <a:r>
              <a:rPr lang="en-US" altLang="ko-KR" b="1" dirty="0"/>
              <a:t>_</a:t>
            </a:r>
            <a:r>
              <a:rPr lang="ko-KR" altLang="ko-KR" b="1" dirty="0"/>
              <a:t>운동 진행 화면</a:t>
            </a:r>
            <a:r>
              <a:rPr lang="en-US" altLang="ko-KR" b="1" dirty="0"/>
              <a:t>-2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F2E9B12-F6CE-4B42-8931-5AF41C0082B3}"/>
              </a:ext>
            </a:extLst>
          </p:cNvPr>
          <p:cNvGrpSpPr/>
          <p:nvPr/>
        </p:nvGrpSpPr>
        <p:grpSpPr>
          <a:xfrm>
            <a:off x="3099323" y="1496489"/>
            <a:ext cx="6190786" cy="3865021"/>
            <a:chOff x="5968844" y="832402"/>
            <a:chExt cx="7505934" cy="4720901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A81AB6C-A8EF-49F0-9EA4-4904384B5D02}"/>
                </a:ext>
              </a:extLst>
            </p:cNvPr>
            <p:cNvGrpSpPr/>
            <p:nvPr/>
          </p:nvGrpSpPr>
          <p:grpSpPr>
            <a:xfrm>
              <a:off x="5968844" y="832402"/>
              <a:ext cx="7505934" cy="4386448"/>
              <a:chOff x="5968844" y="832402"/>
              <a:chExt cx="7505934" cy="4386448"/>
            </a:xfrm>
          </p:grpSpPr>
          <p:sp>
            <p:nvSpPr>
              <p:cNvPr id="15" name="모서리가 둥근 직사각형 28">
                <a:extLst>
                  <a:ext uri="{FF2B5EF4-FFF2-40B4-BE49-F238E27FC236}">
                    <a16:creationId xmlns:a16="http://schemas.microsoft.com/office/drawing/2014/main" id="{3A79B007-8974-4B03-8149-47CC3C454313}"/>
                  </a:ext>
                </a:extLst>
              </p:cNvPr>
              <p:cNvSpPr/>
              <p:nvPr/>
            </p:nvSpPr>
            <p:spPr>
              <a:xfrm>
                <a:off x="5968844" y="832402"/>
                <a:ext cx="7505934" cy="4386448"/>
              </a:xfrm>
              <a:prstGeom prst="roundRect">
                <a:avLst>
                  <a:gd name="adj" fmla="val 2215"/>
                </a:avLst>
              </a:prstGeom>
              <a:noFill/>
              <a:ln w="571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모서리가 둥근 직사각형 29">
                <a:extLst>
                  <a:ext uri="{FF2B5EF4-FFF2-40B4-BE49-F238E27FC236}">
                    <a16:creationId xmlns:a16="http://schemas.microsoft.com/office/drawing/2014/main" id="{9D1F08DD-1A14-4F35-A967-2050E88BAFD7}"/>
                  </a:ext>
                </a:extLst>
              </p:cNvPr>
              <p:cNvSpPr/>
              <p:nvPr/>
            </p:nvSpPr>
            <p:spPr>
              <a:xfrm>
                <a:off x="6027078" y="889718"/>
                <a:ext cx="7385992" cy="4266000"/>
              </a:xfrm>
              <a:prstGeom prst="roundRect">
                <a:avLst>
                  <a:gd name="adj" fmla="val 2215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CFE83DF-8B2D-4F71-AC3C-695781F8D57E}"/>
                </a:ext>
              </a:extLst>
            </p:cNvPr>
            <p:cNvCxnSpPr/>
            <p:nvPr/>
          </p:nvCxnSpPr>
          <p:spPr>
            <a:xfrm>
              <a:off x="8706434" y="5218850"/>
              <a:ext cx="0" cy="334453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8646724-A034-4427-929A-F8693F96B283}"/>
                </a:ext>
              </a:extLst>
            </p:cNvPr>
            <p:cNvCxnSpPr/>
            <p:nvPr/>
          </p:nvCxnSpPr>
          <p:spPr>
            <a:xfrm>
              <a:off x="10738122" y="5218850"/>
              <a:ext cx="0" cy="334453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4892434-B731-461A-B5A8-1D7D02DB6693}"/>
                </a:ext>
              </a:extLst>
            </p:cNvPr>
            <p:cNvCxnSpPr/>
            <p:nvPr/>
          </p:nvCxnSpPr>
          <p:spPr>
            <a:xfrm>
              <a:off x="8365170" y="5553303"/>
              <a:ext cx="2715151" cy="0"/>
            </a:xfrm>
            <a:prstGeom prst="line">
              <a:avLst/>
            </a:prstGeom>
            <a:ln w="571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FF84B40-A584-4894-B2EA-CA045DCF1E1D}"/>
              </a:ext>
            </a:extLst>
          </p:cNvPr>
          <p:cNvSpPr/>
          <p:nvPr/>
        </p:nvSpPr>
        <p:spPr>
          <a:xfrm>
            <a:off x="3345299" y="2616236"/>
            <a:ext cx="2566737" cy="1764632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3E28196-EF6A-4207-8733-FCBD0043D882}"/>
              </a:ext>
            </a:extLst>
          </p:cNvPr>
          <p:cNvSpPr/>
          <p:nvPr/>
        </p:nvSpPr>
        <p:spPr>
          <a:xfrm>
            <a:off x="6292256" y="2616236"/>
            <a:ext cx="2566737" cy="1764632"/>
          </a:xfrm>
          <a:prstGeom prst="round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735DB9-69B7-451B-88A4-538AB1AC0995}"/>
              </a:ext>
            </a:extLst>
          </p:cNvPr>
          <p:cNvSpPr txBox="1"/>
          <p:nvPr/>
        </p:nvSpPr>
        <p:spPr>
          <a:xfrm>
            <a:off x="4187167" y="1961098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트레이너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8B5436-47F2-4B27-955A-476D306191E7}"/>
              </a:ext>
            </a:extLst>
          </p:cNvPr>
          <p:cNvSpPr txBox="1"/>
          <p:nvPr/>
        </p:nvSpPr>
        <p:spPr>
          <a:xfrm>
            <a:off x="7124751" y="19730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사용자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C31426-D612-4E65-92F6-F62DA3134C57}"/>
              </a:ext>
            </a:extLst>
          </p:cNvPr>
          <p:cNvSpPr txBox="1"/>
          <p:nvPr/>
        </p:nvSpPr>
        <p:spPr>
          <a:xfrm>
            <a:off x="4187167" y="3230574"/>
            <a:ext cx="882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Ready!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EAB2151-BA4C-4E4A-B3F5-42F1FE1A3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908" y="2837322"/>
            <a:ext cx="1322459" cy="132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6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3F52EFD-B210-4505-A1A5-AA7789B39317}"/>
              </a:ext>
            </a:extLst>
          </p:cNvPr>
          <p:cNvGrpSpPr/>
          <p:nvPr/>
        </p:nvGrpSpPr>
        <p:grpSpPr>
          <a:xfrm>
            <a:off x="3099323" y="1496489"/>
            <a:ext cx="6190786" cy="3865021"/>
            <a:chOff x="5968844" y="832402"/>
            <a:chExt cx="7505934" cy="472090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E36D028-2B4D-4599-8BBE-BEAAD1065E5F}"/>
                </a:ext>
              </a:extLst>
            </p:cNvPr>
            <p:cNvGrpSpPr/>
            <p:nvPr/>
          </p:nvGrpSpPr>
          <p:grpSpPr>
            <a:xfrm>
              <a:off x="5968844" y="832402"/>
              <a:ext cx="7505934" cy="4386448"/>
              <a:chOff x="5968844" y="832402"/>
              <a:chExt cx="7505934" cy="4386448"/>
            </a:xfrm>
          </p:grpSpPr>
          <p:sp>
            <p:nvSpPr>
              <p:cNvPr id="7" name="모서리가 둥근 직사각형 28">
                <a:extLst>
                  <a:ext uri="{FF2B5EF4-FFF2-40B4-BE49-F238E27FC236}">
                    <a16:creationId xmlns:a16="http://schemas.microsoft.com/office/drawing/2014/main" id="{16EC157A-8B47-42CA-8A73-FE6B759D9EF4}"/>
                  </a:ext>
                </a:extLst>
              </p:cNvPr>
              <p:cNvSpPr/>
              <p:nvPr/>
            </p:nvSpPr>
            <p:spPr>
              <a:xfrm>
                <a:off x="5968844" y="832402"/>
                <a:ext cx="7505934" cy="4386448"/>
              </a:xfrm>
              <a:prstGeom prst="roundRect">
                <a:avLst>
                  <a:gd name="adj" fmla="val 2215"/>
                </a:avLst>
              </a:prstGeom>
              <a:noFill/>
              <a:ln w="571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모서리가 둥근 직사각형 29">
                <a:extLst>
                  <a:ext uri="{FF2B5EF4-FFF2-40B4-BE49-F238E27FC236}">
                    <a16:creationId xmlns:a16="http://schemas.microsoft.com/office/drawing/2014/main" id="{60B18287-F67C-4FBD-9A16-36051E158989}"/>
                  </a:ext>
                </a:extLst>
              </p:cNvPr>
              <p:cNvSpPr/>
              <p:nvPr/>
            </p:nvSpPr>
            <p:spPr>
              <a:xfrm>
                <a:off x="6027078" y="889718"/>
                <a:ext cx="7385992" cy="4266000"/>
              </a:xfrm>
              <a:prstGeom prst="roundRect">
                <a:avLst>
                  <a:gd name="adj" fmla="val 2215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46906D7-DCC4-4542-B2CE-4E25A62ED5C2}"/>
                </a:ext>
              </a:extLst>
            </p:cNvPr>
            <p:cNvCxnSpPr/>
            <p:nvPr/>
          </p:nvCxnSpPr>
          <p:spPr>
            <a:xfrm>
              <a:off x="8706434" y="5218850"/>
              <a:ext cx="0" cy="334453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BCA09DC-F208-4CB1-B603-8D4C6AD7E4D2}"/>
                </a:ext>
              </a:extLst>
            </p:cNvPr>
            <p:cNvCxnSpPr/>
            <p:nvPr/>
          </p:nvCxnSpPr>
          <p:spPr>
            <a:xfrm>
              <a:off x="10738122" y="5218850"/>
              <a:ext cx="0" cy="334453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C795314-1EBC-43CD-A65C-827C8D5A8BEC}"/>
                </a:ext>
              </a:extLst>
            </p:cNvPr>
            <p:cNvCxnSpPr/>
            <p:nvPr/>
          </p:nvCxnSpPr>
          <p:spPr>
            <a:xfrm>
              <a:off x="8365170" y="5553303"/>
              <a:ext cx="2715151" cy="0"/>
            </a:xfrm>
            <a:prstGeom prst="line">
              <a:avLst/>
            </a:prstGeom>
            <a:ln w="571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C5FEA17-9113-4764-8E73-8FEF025F0F7F}"/>
              </a:ext>
            </a:extLst>
          </p:cNvPr>
          <p:cNvSpPr txBox="1"/>
          <p:nvPr/>
        </p:nvSpPr>
        <p:spPr>
          <a:xfrm>
            <a:off x="625642" y="336884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b="1" dirty="0"/>
              <a:t>동작 일치 비교 기능</a:t>
            </a:r>
            <a:r>
              <a:rPr lang="en-US" altLang="ko-KR" b="1" dirty="0"/>
              <a:t>_</a:t>
            </a:r>
            <a:r>
              <a:rPr lang="ko-KR" altLang="ko-KR" b="1" dirty="0"/>
              <a:t>운동 진행 화면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BB6CFD2-F4B4-402E-8737-487D6AD775D4}"/>
              </a:ext>
            </a:extLst>
          </p:cNvPr>
          <p:cNvGrpSpPr/>
          <p:nvPr/>
        </p:nvGrpSpPr>
        <p:grpSpPr>
          <a:xfrm>
            <a:off x="3099323" y="1496489"/>
            <a:ext cx="6190786" cy="3865021"/>
            <a:chOff x="5968844" y="832402"/>
            <a:chExt cx="7505934" cy="4720901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AEDBD74-ACE8-48EF-A1EF-A9348457562A}"/>
                </a:ext>
              </a:extLst>
            </p:cNvPr>
            <p:cNvGrpSpPr/>
            <p:nvPr/>
          </p:nvGrpSpPr>
          <p:grpSpPr>
            <a:xfrm>
              <a:off x="5968844" y="832402"/>
              <a:ext cx="7505934" cy="4386448"/>
              <a:chOff x="5968844" y="832402"/>
              <a:chExt cx="7505934" cy="4386448"/>
            </a:xfrm>
          </p:grpSpPr>
          <p:sp>
            <p:nvSpPr>
              <p:cNvPr id="15" name="모서리가 둥근 직사각형 28">
                <a:extLst>
                  <a:ext uri="{FF2B5EF4-FFF2-40B4-BE49-F238E27FC236}">
                    <a16:creationId xmlns:a16="http://schemas.microsoft.com/office/drawing/2014/main" id="{82D9E531-E5D3-41B7-84A1-774A5A3E2BAE}"/>
                  </a:ext>
                </a:extLst>
              </p:cNvPr>
              <p:cNvSpPr/>
              <p:nvPr/>
            </p:nvSpPr>
            <p:spPr>
              <a:xfrm>
                <a:off x="5968844" y="832402"/>
                <a:ext cx="7505934" cy="4386448"/>
              </a:xfrm>
              <a:prstGeom prst="roundRect">
                <a:avLst>
                  <a:gd name="adj" fmla="val 2215"/>
                </a:avLst>
              </a:prstGeom>
              <a:noFill/>
              <a:ln w="571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모서리가 둥근 직사각형 29">
                <a:extLst>
                  <a:ext uri="{FF2B5EF4-FFF2-40B4-BE49-F238E27FC236}">
                    <a16:creationId xmlns:a16="http://schemas.microsoft.com/office/drawing/2014/main" id="{F66819D5-189A-4456-8283-8939C041DFFB}"/>
                  </a:ext>
                </a:extLst>
              </p:cNvPr>
              <p:cNvSpPr/>
              <p:nvPr/>
            </p:nvSpPr>
            <p:spPr>
              <a:xfrm>
                <a:off x="6027078" y="889718"/>
                <a:ext cx="7385992" cy="4266000"/>
              </a:xfrm>
              <a:prstGeom prst="roundRect">
                <a:avLst>
                  <a:gd name="adj" fmla="val 2215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F80347-F7DE-4DE9-8AB5-D1990CBC36BE}"/>
                </a:ext>
              </a:extLst>
            </p:cNvPr>
            <p:cNvCxnSpPr/>
            <p:nvPr/>
          </p:nvCxnSpPr>
          <p:spPr>
            <a:xfrm>
              <a:off x="8706434" y="5218850"/>
              <a:ext cx="0" cy="334453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B258665-103D-44AD-AD05-3CD436A9DA11}"/>
                </a:ext>
              </a:extLst>
            </p:cNvPr>
            <p:cNvCxnSpPr/>
            <p:nvPr/>
          </p:nvCxnSpPr>
          <p:spPr>
            <a:xfrm>
              <a:off x="10738122" y="5218850"/>
              <a:ext cx="0" cy="334453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9B5B6B7-1804-4927-9AE5-268306C27115}"/>
                </a:ext>
              </a:extLst>
            </p:cNvPr>
            <p:cNvCxnSpPr/>
            <p:nvPr/>
          </p:nvCxnSpPr>
          <p:spPr>
            <a:xfrm>
              <a:off x="8365170" y="5553303"/>
              <a:ext cx="2715151" cy="0"/>
            </a:xfrm>
            <a:prstGeom prst="line">
              <a:avLst/>
            </a:prstGeom>
            <a:ln w="571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1081651-705F-4034-87FA-0D13E58D64CD}"/>
              </a:ext>
            </a:extLst>
          </p:cNvPr>
          <p:cNvSpPr/>
          <p:nvPr/>
        </p:nvSpPr>
        <p:spPr>
          <a:xfrm>
            <a:off x="3345299" y="2616236"/>
            <a:ext cx="2566737" cy="1764632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928BFFC-02B4-4F5A-9A35-2669F72BE185}"/>
              </a:ext>
            </a:extLst>
          </p:cNvPr>
          <p:cNvSpPr/>
          <p:nvPr/>
        </p:nvSpPr>
        <p:spPr>
          <a:xfrm>
            <a:off x="6292256" y="2616236"/>
            <a:ext cx="2566737" cy="1764632"/>
          </a:xfrm>
          <a:prstGeom prst="round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75F129-5CAA-4B65-B821-44819FF0C4BA}"/>
              </a:ext>
            </a:extLst>
          </p:cNvPr>
          <p:cNvSpPr txBox="1"/>
          <p:nvPr/>
        </p:nvSpPr>
        <p:spPr>
          <a:xfrm>
            <a:off x="4187167" y="1961098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트레이너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3098FD-E5FB-4FCF-AA01-E0B9ECA8649A}"/>
              </a:ext>
            </a:extLst>
          </p:cNvPr>
          <p:cNvSpPr txBox="1"/>
          <p:nvPr/>
        </p:nvSpPr>
        <p:spPr>
          <a:xfrm>
            <a:off x="7124751" y="19730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사용자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249F48E-1ABD-40A4-907F-308AD123C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933" y="2704405"/>
            <a:ext cx="1676464" cy="1676464"/>
          </a:xfrm>
          <a:prstGeom prst="rect">
            <a:avLst/>
          </a:prstGeom>
        </p:spPr>
      </p:pic>
      <p:sp>
        <p:nvSpPr>
          <p:cNvPr id="25" name="AutoShape 4" descr="sit up pngì ëí ì´ë¯¸ì§ ê²ìê²°ê³¼">
            <a:extLst>
              <a:ext uri="{FF2B5EF4-FFF2-40B4-BE49-F238E27FC236}">
                <a16:creationId xmlns:a16="http://schemas.microsoft.com/office/drawing/2014/main" id="{E4422615-1A79-44EE-8AB5-96C4DA0CE3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 descr="sit upì ëí ì´ë¯¸ì§ ê²ìê²°ê³¼">
            <a:extLst>
              <a:ext uri="{FF2B5EF4-FFF2-40B4-BE49-F238E27FC236}">
                <a16:creationId xmlns:a16="http://schemas.microsoft.com/office/drawing/2014/main" id="{BE185BDF-CA1D-45B9-82A9-E4469FCD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378" y="2792143"/>
            <a:ext cx="2420575" cy="141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4343106-1065-4906-B56F-84BFDFC62C05}"/>
              </a:ext>
            </a:extLst>
          </p:cNvPr>
          <p:cNvSpPr txBox="1"/>
          <p:nvPr/>
        </p:nvSpPr>
        <p:spPr>
          <a:xfrm>
            <a:off x="7032955" y="4488044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일치 율 </a:t>
            </a:r>
            <a:r>
              <a:rPr lang="en-US" altLang="ko-KR" dirty="0">
                <a:solidFill>
                  <a:srgbClr val="FF0000"/>
                </a:solidFill>
              </a:rPr>
              <a:t>: 87 %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55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3F52EFD-B210-4505-A1A5-AA7789B39317}"/>
              </a:ext>
            </a:extLst>
          </p:cNvPr>
          <p:cNvGrpSpPr/>
          <p:nvPr/>
        </p:nvGrpSpPr>
        <p:grpSpPr>
          <a:xfrm>
            <a:off x="3099323" y="1496489"/>
            <a:ext cx="6190786" cy="3865021"/>
            <a:chOff x="5968844" y="832402"/>
            <a:chExt cx="7505934" cy="472090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E36D028-2B4D-4599-8BBE-BEAAD1065E5F}"/>
                </a:ext>
              </a:extLst>
            </p:cNvPr>
            <p:cNvGrpSpPr/>
            <p:nvPr/>
          </p:nvGrpSpPr>
          <p:grpSpPr>
            <a:xfrm>
              <a:off x="5968844" y="832402"/>
              <a:ext cx="7505934" cy="4386448"/>
              <a:chOff x="5968844" y="832402"/>
              <a:chExt cx="7505934" cy="4386448"/>
            </a:xfrm>
          </p:grpSpPr>
          <p:sp>
            <p:nvSpPr>
              <p:cNvPr id="7" name="모서리가 둥근 직사각형 28">
                <a:extLst>
                  <a:ext uri="{FF2B5EF4-FFF2-40B4-BE49-F238E27FC236}">
                    <a16:creationId xmlns:a16="http://schemas.microsoft.com/office/drawing/2014/main" id="{16EC157A-8B47-42CA-8A73-FE6B759D9EF4}"/>
                  </a:ext>
                </a:extLst>
              </p:cNvPr>
              <p:cNvSpPr/>
              <p:nvPr/>
            </p:nvSpPr>
            <p:spPr>
              <a:xfrm>
                <a:off x="5968844" y="832402"/>
                <a:ext cx="7505934" cy="4386448"/>
              </a:xfrm>
              <a:prstGeom prst="roundRect">
                <a:avLst>
                  <a:gd name="adj" fmla="val 2215"/>
                </a:avLst>
              </a:prstGeom>
              <a:noFill/>
              <a:ln w="571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모서리가 둥근 직사각형 29">
                <a:extLst>
                  <a:ext uri="{FF2B5EF4-FFF2-40B4-BE49-F238E27FC236}">
                    <a16:creationId xmlns:a16="http://schemas.microsoft.com/office/drawing/2014/main" id="{60B18287-F67C-4FBD-9A16-36051E158989}"/>
                  </a:ext>
                </a:extLst>
              </p:cNvPr>
              <p:cNvSpPr/>
              <p:nvPr/>
            </p:nvSpPr>
            <p:spPr>
              <a:xfrm>
                <a:off x="6027078" y="889718"/>
                <a:ext cx="7385992" cy="4266000"/>
              </a:xfrm>
              <a:prstGeom prst="roundRect">
                <a:avLst>
                  <a:gd name="adj" fmla="val 2215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46906D7-DCC4-4542-B2CE-4E25A62ED5C2}"/>
                </a:ext>
              </a:extLst>
            </p:cNvPr>
            <p:cNvCxnSpPr/>
            <p:nvPr/>
          </p:nvCxnSpPr>
          <p:spPr>
            <a:xfrm>
              <a:off x="8706434" y="5218850"/>
              <a:ext cx="0" cy="334453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BCA09DC-F208-4CB1-B603-8D4C6AD7E4D2}"/>
                </a:ext>
              </a:extLst>
            </p:cNvPr>
            <p:cNvCxnSpPr/>
            <p:nvPr/>
          </p:nvCxnSpPr>
          <p:spPr>
            <a:xfrm>
              <a:off x="10738122" y="5218850"/>
              <a:ext cx="0" cy="334453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C795314-1EBC-43CD-A65C-827C8D5A8BEC}"/>
                </a:ext>
              </a:extLst>
            </p:cNvPr>
            <p:cNvCxnSpPr/>
            <p:nvPr/>
          </p:nvCxnSpPr>
          <p:spPr>
            <a:xfrm>
              <a:off x="8365170" y="5553303"/>
              <a:ext cx="2715151" cy="0"/>
            </a:xfrm>
            <a:prstGeom prst="line">
              <a:avLst/>
            </a:prstGeom>
            <a:ln w="571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10645A4-5180-4120-A556-0C6F43BDE96B}"/>
              </a:ext>
            </a:extLst>
          </p:cNvPr>
          <p:cNvSpPr txBox="1"/>
          <p:nvPr/>
        </p:nvSpPr>
        <p:spPr>
          <a:xfrm>
            <a:off x="625642" y="336884"/>
            <a:ext cx="33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b="1" dirty="0"/>
              <a:t>정보 저장 기능</a:t>
            </a:r>
            <a:r>
              <a:rPr lang="en-US" altLang="ko-KR" b="1" dirty="0"/>
              <a:t>_</a:t>
            </a:r>
            <a:r>
              <a:rPr lang="ko-KR" altLang="ko-KR" b="1" dirty="0"/>
              <a:t>운동 진행 화면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69E024A-D35C-4E25-96D7-5F4CA5712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25" y="2658957"/>
            <a:ext cx="1540085" cy="1540085"/>
          </a:xfrm>
          <a:prstGeom prst="rect">
            <a:avLst/>
          </a:prstGeom>
        </p:spPr>
      </p:pic>
      <p:sp>
        <p:nvSpPr>
          <p:cNvPr id="15" name="화살표: 위쪽/아래쪽 14">
            <a:extLst>
              <a:ext uri="{FF2B5EF4-FFF2-40B4-BE49-F238E27FC236}">
                <a16:creationId xmlns:a16="http://schemas.microsoft.com/office/drawing/2014/main" id="{FFFC2960-5C23-43FE-9489-D21E9B4C4E5D}"/>
              </a:ext>
            </a:extLst>
          </p:cNvPr>
          <p:cNvSpPr/>
          <p:nvPr/>
        </p:nvSpPr>
        <p:spPr>
          <a:xfrm rot="3307633" flipH="1">
            <a:off x="2192562" y="1774676"/>
            <a:ext cx="245612" cy="1233214"/>
          </a:xfrm>
          <a:prstGeom prst="upDownArrow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2FC57B-3C75-4D65-8B85-29754E414B92}"/>
              </a:ext>
            </a:extLst>
          </p:cNvPr>
          <p:cNvSpPr txBox="1"/>
          <p:nvPr/>
        </p:nvSpPr>
        <p:spPr>
          <a:xfrm>
            <a:off x="1857835" y="174495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통신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786784C-0F2B-487C-BA42-73836D22A665}"/>
              </a:ext>
            </a:extLst>
          </p:cNvPr>
          <p:cNvGrpSpPr/>
          <p:nvPr/>
        </p:nvGrpSpPr>
        <p:grpSpPr>
          <a:xfrm>
            <a:off x="3099323" y="1496489"/>
            <a:ext cx="6190786" cy="3865021"/>
            <a:chOff x="5968844" y="832402"/>
            <a:chExt cx="7505934" cy="472090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966EE63-AEE3-4353-9B57-9387EAB1BDA4}"/>
                </a:ext>
              </a:extLst>
            </p:cNvPr>
            <p:cNvGrpSpPr/>
            <p:nvPr/>
          </p:nvGrpSpPr>
          <p:grpSpPr>
            <a:xfrm>
              <a:off x="5968844" y="832402"/>
              <a:ext cx="7505934" cy="4386448"/>
              <a:chOff x="5968844" y="832402"/>
              <a:chExt cx="7505934" cy="4386448"/>
            </a:xfrm>
          </p:grpSpPr>
          <p:sp>
            <p:nvSpPr>
              <p:cNvPr id="22" name="모서리가 둥근 직사각형 28">
                <a:extLst>
                  <a:ext uri="{FF2B5EF4-FFF2-40B4-BE49-F238E27FC236}">
                    <a16:creationId xmlns:a16="http://schemas.microsoft.com/office/drawing/2014/main" id="{C45755F4-68A6-43BC-81C4-22830C6BB8AE}"/>
                  </a:ext>
                </a:extLst>
              </p:cNvPr>
              <p:cNvSpPr/>
              <p:nvPr/>
            </p:nvSpPr>
            <p:spPr>
              <a:xfrm>
                <a:off x="5968844" y="832402"/>
                <a:ext cx="7505934" cy="4386448"/>
              </a:xfrm>
              <a:prstGeom prst="roundRect">
                <a:avLst>
                  <a:gd name="adj" fmla="val 2215"/>
                </a:avLst>
              </a:prstGeom>
              <a:noFill/>
              <a:ln w="571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모서리가 둥근 직사각형 29">
                <a:extLst>
                  <a:ext uri="{FF2B5EF4-FFF2-40B4-BE49-F238E27FC236}">
                    <a16:creationId xmlns:a16="http://schemas.microsoft.com/office/drawing/2014/main" id="{BC9BB11E-0553-419B-87E0-63422D71140C}"/>
                  </a:ext>
                </a:extLst>
              </p:cNvPr>
              <p:cNvSpPr/>
              <p:nvPr/>
            </p:nvSpPr>
            <p:spPr>
              <a:xfrm>
                <a:off x="6027078" y="889718"/>
                <a:ext cx="7385992" cy="4266000"/>
              </a:xfrm>
              <a:prstGeom prst="roundRect">
                <a:avLst>
                  <a:gd name="adj" fmla="val 2215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A5DB396-E66A-474D-8F4F-64FFDBFD6787}"/>
                </a:ext>
              </a:extLst>
            </p:cNvPr>
            <p:cNvCxnSpPr/>
            <p:nvPr/>
          </p:nvCxnSpPr>
          <p:spPr>
            <a:xfrm>
              <a:off x="8706434" y="5218850"/>
              <a:ext cx="0" cy="334453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863875E-F524-4DD8-A2E3-9E828B9D8674}"/>
                </a:ext>
              </a:extLst>
            </p:cNvPr>
            <p:cNvCxnSpPr/>
            <p:nvPr/>
          </p:nvCxnSpPr>
          <p:spPr>
            <a:xfrm>
              <a:off x="10738122" y="5218850"/>
              <a:ext cx="0" cy="334453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E130733-1149-405B-8933-A43BAFC30CC4}"/>
                </a:ext>
              </a:extLst>
            </p:cNvPr>
            <p:cNvCxnSpPr/>
            <p:nvPr/>
          </p:nvCxnSpPr>
          <p:spPr>
            <a:xfrm>
              <a:off x="8365170" y="5553303"/>
              <a:ext cx="2715151" cy="0"/>
            </a:xfrm>
            <a:prstGeom prst="line">
              <a:avLst/>
            </a:prstGeom>
            <a:ln w="571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A3D33AB-4157-475C-961C-B0AFE9AFB324}"/>
              </a:ext>
            </a:extLst>
          </p:cNvPr>
          <p:cNvGrpSpPr/>
          <p:nvPr/>
        </p:nvGrpSpPr>
        <p:grpSpPr>
          <a:xfrm>
            <a:off x="3099323" y="1496489"/>
            <a:ext cx="6190786" cy="3865021"/>
            <a:chOff x="5968844" y="832402"/>
            <a:chExt cx="7505934" cy="4720901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09B5F6F-EB09-4876-A8E0-77511842FDC9}"/>
                </a:ext>
              </a:extLst>
            </p:cNvPr>
            <p:cNvGrpSpPr/>
            <p:nvPr/>
          </p:nvGrpSpPr>
          <p:grpSpPr>
            <a:xfrm>
              <a:off x="5968844" y="832402"/>
              <a:ext cx="7505934" cy="4386448"/>
              <a:chOff x="5968844" y="832402"/>
              <a:chExt cx="7505934" cy="4386448"/>
            </a:xfrm>
          </p:grpSpPr>
          <p:sp>
            <p:nvSpPr>
              <p:cNvPr id="29" name="모서리가 둥근 직사각형 28">
                <a:extLst>
                  <a:ext uri="{FF2B5EF4-FFF2-40B4-BE49-F238E27FC236}">
                    <a16:creationId xmlns:a16="http://schemas.microsoft.com/office/drawing/2014/main" id="{22FCDEA3-64C5-4823-8786-BF8BDB91F2D5}"/>
                  </a:ext>
                </a:extLst>
              </p:cNvPr>
              <p:cNvSpPr/>
              <p:nvPr/>
            </p:nvSpPr>
            <p:spPr>
              <a:xfrm>
                <a:off x="5968844" y="832402"/>
                <a:ext cx="7505934" cy="4386448"/>
              </a:xfrm>
              <a:prstGeom prst="roundRect">
                <a:avLst>
                  <a:gd name="adj" fmla="val 2215"/>
                </a:avLst>
              </a:prstGeom>
              <a:noFill/>
              <a:ln w="571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모서리가 둥근 직사각형 29">
                <a:extLst>
                  <a:ext uri="{FF2B5EF4-FFF2-40B4-BE49-F238E27FC236}">
                    <a16:creationId xmlns:a16="http://schemas.microsoft.com/office/drawing/2014/main" id="{F7110FEC-796C-461E-86F4-710BAF2133AF}"/>
                  </a:ext>
                </a:extLst>
              </p:cNvPr>
              <p:cNvSpPr/>
              <p:nvPr/>
            </p:nvSpPr>
            <p:spPr>
              <a:xfrm>
                <a:off x="6027078" y="889718"/>
                <a:ext cx="7385992" cy="4266000"/>
              </a:xfrm>
              <a:prstGeom prst="roundRect">
                <a:avLst>
                  <a:gd name="adj" fmla="val 2215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C143262-F6F1-4142-B9FF-A2FD9EF6D9D6}"/>
                </a:ext>
              </a:extLst>
            </p:cNvPr>
            <p:cNvCxnSpPr/>
            <p:nvPr/>
          </p:nvCxnSpPr>
          <p:spPr>
            <a:xfrm>
              <a:off x="8706434" y="5218850"/>
              <a:ext cx="0" cy="334453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1633B07-B038-4702-B568-931F8CB3D467}"/>
                </a:ext>
              </a:extLst>
            </p:cNvPr>
            <p:cNvCxnSpPr/>
            <p:nvPr/>
          </p:nvCxnSpPr>
          <p:spPr>
            <a:xfrm>
              <a:off x="10738122" y="5218850"/>
              <a:ext cx="0" cy="334453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207D868-C5C7-400C-A6C0-52699EF8F1AD}"/>
                </a:ext>
              </a:extLst>
            </p:cNvPr>
            <p:cNvCxnSpPr/>
            <p:nvPr/>
          </p:nvCxnSpPr>
          <p:spPr>
            <a:xfrm>
              <a:off x="8365170" y="5553303"/>
              <a:ext cx="2715151" cy="0"/>
            </a:xfrm>
            <a:prstGeom prst="line">
              <a:avLst/>
            </a:prstGeom>
            <a:ln w="571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DD4B94D-18E2-427F-8A9A-77D437044E8A}"/>
              </a:ext>
            </a:extLst>
          </p:cNvPr>
          <p:cNvSpPr/>
          <p:nvPr/>
        </p:nvSpPr>
        <p:spPr>
          <a:xfrm>
            <a:off x="3345299" y="2616236"/>
            <a:ext cx="2566737" cy="1764632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B326457-F9ED-467E-B2BE-396F01DE66C1}"/>
              </a:ext>
            </a:extLst>
          </p:cNvPr>
          <p:cNvSpPr/>
          <p:nvPr/>
        </p:nvSpPr>
        <p:spPr>
          <a:xfrm>
            <a:off x="6292256" y="2616236"/>
            <a:ext cx="2566737" cy="1764632"/>
          </a:xfrm>
          <a:prstGeom prst="round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863125-17EA-4F04-85B7-BB8D5E98FF69}"/>
              </a:ext>
            </a:extLst>
          </p:cNvPr>
          <p:cNvSpPr txBox="1"/>
          <p:nvPr/>
        </p:nvSpPr>
        <p:spPr>
          <a:xfrm>
            <a:off x="4187167" y="1961098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트레이너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F18936-2B6F-41BF-A57F-43E66970DDCE}"/>
              </a:ext>
            </a:extLst>
          </p:cNvPr>
          <p:cNvSpPr txBox="1"/>
          <p:nvPr/>
        </p:nvSpPr>
        <p:spPr>
          <a:xfrm>
            <a:off x="7124751" y="19730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사용자</a:t>
            </a:r>
          </a:p>
        </p:txBody>
      </p:sp>
      <p:sp>
        <p:nvSpPr>
          <p:cNvPr id="36" name="AutoShape 4" descr="sit up pngì ëí ì´ë¯¸ì§ ê²ìê²°ê³¼">
            <a:extLst>
              <a:ext uri="{FF2B5EF4-FFF2-40B4-BE49-F238E27FC236}">
                <a16:creationId xmlns:a16="http://schemas.microsoft.com/office/drawing/2014/main" id="{1A7AFF7F-45A7-448E-9359-B3F536F3F0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7" name="Picture 8" descr="sit upì ëí ì´ë¯¸ì§ ê²ìê²°ê³¼">
            <a:extLst>
              <a:ext uri="{FF2B5EF4-FFF2-40B4-BE49-F238E27FC236}">
                <a16:creationId xmlns:a16="http://schemas.microsoft.com/office/drawing/2014/main" id="{24468D44-3C3B-42F6-9BE6-C8FAECE86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378" y="2792143"/>
            <a:ext cx="2420575" cy="141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D154EC8-F0FF-4480-93AF-FE9E58774356}"/>
              </a:ext>
            </a:extLst>
          </p:cNvPr>
          <p:cNvSpPr txBox="1"/>
          <p:nvPr/>
        </p:nvSpPr>
        <p:spPr>
          <a:xfrm>
            <a:off x="7032955" y="4488044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일치 율 </a:t>
            </a:r>
            <a:r>
              <a:rPr lang="en-US" altLang="ko-KR" dirty="0">
                <a:solidFill>
                  <a:srgbClr val="FF0000"/>
                </a:solidFill>
              </a:rPr>
              <a:t>: 87 %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화살표: 왼쪽 38">
            <a:extLst>
              <a:ext uri="{FF2B5EF4-FFF2-40B4-BE49-F238E27FC236}">
                <a16:creationId xmlns:a16="http://schemas.microsoft.com/office/drawing/2014/main" id="{1F99B751-ABBF-4256-BDB1-9ACCB4FDDF6C}"/>
              </a:ext>
            </a:extLst>
          </p:cNvPr>
          <p:cNvSpPr/>
          <p:nvPr/>
        </p:nvSpPr>
        <p:spPr>
          <a:xfrm>
            <a:off x="2104670" y="3159382"/>
            <a:ext cx="3979130" cy="2416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왼쪽 39">
            <a:extLst>
              <a:ext uri="{FF2B5EF4-FFF2-40B4-BE49-F238E27FC236}">
                <a16:creationId xmlns:a16="http://schemas.microsoft.com/office/drawing/2014/main" id="{303753C3-7E53-43B8-B799-0724679D0097}"/>
              </a:ext>
            </a:extLst>
          </p:cNvPr>
          <p:cNvSpPr/>
          <p:nvPr/>
        </p:nvSpPr>
        <p:spPr>
          <a:xfrm rot="11363731">
            <a:off x="2060452" y="4141146"/>
            <a:ext cx="4671634" cy="2687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747C3F-036F-42F9-9481-394F71E97A60}"/>
              </a:ext>
            </a:extLst>
          </p:cNvPr>
          <p:cNvSpPr txBox="1"/>
          <p:nvPr/>
        </p:nvSpPr>
        <p:spPr>
          <a:xfrm>
            <a:off x="4261811" y="265903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①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A359BED-233D-4A21-9723-E5B103460D8B}"/>
              </a:ext>
            </a:extLst>
          </p:cNvPr>
          <p:cNvSpPr/>
          <p:nvPr/>
        </p:nvSpPr>
        <p:spPr>
          <a:xfrm>
            <a:off x="4302112" y="368680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②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74E81F-776B-412C-AB35-B0A6286530B9}"/>
              </a:ext>
            </a:extLst>
          </p:cNvPr>
          <p:cNvSpPr txBox="1"/>
          <p:nvPr/>
        </p:nvSpPr>
        <p:spPr>
          <a:xfrm>
            <a:off x="2285093" y="2792143"/>
            <a:ext cx="197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</a:t>
            </a:r>
          </a:p>
        </p:txBody>
      </p:sp>
    </p:spTree>
    <p:extLst>
      <p:ext uri="{BB962C8B-B14F-4D97-AF65-F5344CB8AC3E}">
        <p14:creationId xmlns:p14="http://schemas.microsoft.com/office/powerpoint/2010/main" val="245754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3F52EFD-B210-4505-A1A5-AA7789B39317}"/>
              </a:ext>
            </a:extLst>
          </p:cNvPr>
          <p:cNvGrpSpPr/>
          <p:nvPr/>
        </p:nvGrpSpPr>
        <p:grpSpPr>
          <a:xfrm>
            <a:off x="3099323" y="1496489"/>
            <a:ext cx="6190786" cy="3865021"/>
            <a:chOff x="5968844" y="832402"/>
            <a:chExt cx="7505934" cy="472090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E36D028-2B4D-4599-8BBE-BEAAD1065E5F}"/>
                </a:ext>
              </a:extLst>
            </p:cNvPr>
            <p:cNvGrpSpPr/>
            <p:nvPr/>
          </p:nvGrpSpPr>
          <p:grpSpPr>
            <a:xfrm>
              <a:off x="5968844" y="832402"/>
              <a:ext cx="7505934" cy="4386448"/>
              <a:chOff x="5968844" y="832402"/>
              <a:chExt cx="7505934" cy="4386448"/>
            </a:xfrm>
          </p:grpSpPr>
          <p:sp>
            <p:nvSpPr>
              <p:cNvPr id="7" name="모서리가 둥근 직사각형 28">
                <a:extLst>
                  <a:ext uri="{FF2B5EF4-FFF2-40B4-BE49-F238E27FC236}">
                    <a16:creationId xmlns:a16="http://schemas.microsoft.com/office/drawing/2014/main" id="{16EC157A-8B47-42CA-8A73-FE6B759D9EF4}"/>
                  </a:ext>
                </a:extLst>
              </p:cNvPr>
              <p:cNvSpPr/>
              <p:nvPr/>
            </p:nvSpPr>
            <p:spPr>
              <a:xfrm>
                <a:off x="5968844" y="832402"/>
                <a:ext cx="7505934" cy="4386448"/>
              </a:xfrm>
              <a:prstGeom prst="roundRect">
                <a:avLst>
                  <a:gd name="adj" fmla="val 2215"/>
                </a:avLst>
              </a:prstGeom>
              <a:noFill/>
              <a:ln w="571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모서리가 둥근 직사각형 29">
                <a:extLst>
                  <a:ext uri="{FF2B5EF4-FFF2-40B4-BE49-F238E27FC236}">
                    <a16:creationId xmlns:a16="http://schemas.microsoft.com/office/drawing/2014/main" id="{60B18287-F67C-4FBD-9A16-36051E158989}"/>
                  </a:ext>
                </a:extLst>
              </p:cNvPr>
              <p:cNvSpPr/>
              <p:nvPr/>
            </p:nvSpPr>
            <p:spPr>
              <a:xfrm>
                <a:off x="6027078" y="889718"/>
                <a:ext cx="7385992" cy="4266000"/>
              </a:xfrm>
              <a:prstGeom prst="roundRect">
                <a:avLst>
                  <a:gd name="adj" fmla="val 2215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46906D7-DCC4-4542-B2CE-4E25A62ED5C2}"/>
                </a:ext>
              </a:extLst>
            </p:cNvPr>
            <p:cNvCxnSpPr/>
            <p:nvPr/>
          </p:nvCxnSpPr>
          <p:spPr>
            <a:xfrm>
              <a:off x="8706434" y="5218850"/>
              <a:ext cx="0" cy="334453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BCA09DC-F208-4CB1-B603-8D4C6AD7E4D2}"/>
                </a:ext>
              </a:extLst>
            </p:cNvPr>
            <p:cNvCxnSpPr/>
            <p:nvPr/>
          </p:nvCxnSpPr>
          <p:spPr>
            <a:xfrm>
              <a:off x="10738122" y="5218850"/>
              <a:ext cx="0" cy="334453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C795314-1EBC-43CD-A65C-827C8D5A8BEC}"/>
                </a:ext>
              </a:extLst>
            </p:cNvPr>
            <p:cNvCxnSpPr/>
            <p:nvPr/>
          </p:nvCxnSpPr>
          <p:spPr>
            <a:xfrm>
              <a:off x="8365170" y="5553303"/>
              <a:ext cx="2715151" cy="0"/>
            </a:xfrm>
            <a:prstGeom prst="line">
              <a:avLst/>
            </a:prstGeom>
            <a:ln w="571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53D8757-2FDF-4AA7-9D62-1D087ABF037A}"/>
              </a:ext>
            </a:extLst>
          </p:cNvPr>
          <p:cNvSpPr txBox="1"/>
          <p:nvPr/>
        </p:nvSpPr>
        <p:spPr>
          <a:xfrm>
            <a:off x="625642" y="336884"/>
            <a:ext cx="32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b="1" dirty="0"/>
              <a:t>튜토리얼 기능</a:t>
            </a:r>
            <a:r>
              <a:rPr lang="en-US" altLang="ko-KR" b="1" dirty="0"/>
              <a:t>_</a:t>
            </a:r>
            <a:r>
              <a:rPr lang="ko-KR" altLang="ko-KR" b="1" dirty="0"/>
              <a:t>튜토리얼 화면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2230854-56D0-49EB-ACE9-5C7D7E866254}"/>
              </a:ext>
            </a:extLst>
          </p:cNvPr>
          <p:cNvGrpSpPr/>
          <p:nvPr/>
        </p:nvGrpSpPr>
        <p:grpSpPr>
          <a:xfrm>
            <a:off x="3099323" y="1496489"/>
            <a:ext cx="6190786" cy="3865021"/>
            <a:chOff x="5968844" y="832402"/>
            <a:chExt cx="7505934" cy="4720901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7BB6322-E811-4199-9EA2-A0E188B03DA2}"/>
                </a:ext>
              </a:extLst>
            </p:cNvPr>
            <p:cNvGrpSpPr/>
            <p:nvPr/>
          </p:nvGrpSpPr>
          <p:grpSpPr>
            <a:xfrm>
              <a:off x="5968844" y="832402"/>
              <a:ext cx="7505934" cy="4386448"/>
              <a:chOff x="5968844" y="832402"/>
              <a:chExt cx="7505934" cy="4386448"/>
            </a:xfrm>
          </p:grpSpPr>
          <p:sp>
            <p:nvSpPr>
              <p:cNvPr id="15" name="모서리가 둥근 직사각형 28">
                <a:extLst>
                  <a:ext uri="{FF2B5EF4-FFF2-40B4-BE49-F238E27FC236}">
                    <a16:creationId xmlns:a16="http://schemas.microsoft.com/office/drawing/2014/main" id="{F322C5C2-C78B-4F08-AD3E-E8017436715C}"/>
                  </a:ext>
                </a:extLst>
              </p:cNvPr>
              <p:cNvSpPr/>
              <p:nvPr/>
            </p:nvSpPr>
            <p:spPr>
              <a:xfrm>
                <a:off x="5968844" y="832402"/>
                <a:ext cx="7505934" cy="4386448"/>
              </a:xfrm>
              <a:prstGeom prst="roundRect">
                <a:avLst>
                  <a:gd name="adj" fmla="val 2215"/>
                </a:avLst>
              </a:prstGeom>
              <a:noFill/>
              <a:ln w="571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모서리가 둥근 직사각형 29">
                <a:extLst>
                  <a:ext uri="{FF2B5EF4-FFF2-40B4-BE49-F238E27FC236}">
                    <a16:creationId xmlns:a16="http://schemas.microsoft.com/office/drawing/2014/main" id="{438FDA04-0792-4E05-BD01-73E70055EF03}"/>
                  </a:ext>
                </a:extLst>
              </p:cNvPr>
              <p:cNvSpPr/>
              <p:nvPr/>
            </p:nvSpPr>
            <p:spPr>
              <a:xfrm>
                <a:off x="6027078" y="889718"/>
                <a:ext cx="7385992" cy="4266000"/>
              </a:xfrm>
              <a:prstGeom prst="roundRect">
                <a:avLst>
                  <a:gd name="adj" fmla="val 2215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9DFBCD5-1185-4896-8F0F-3F2BC42F4506}"/>
                </a:ext>
              </a:extLst>
            </p:cNvPr>
            <p:cNvCxnSpPr/>
            <p:nvPr/>
          </p:nvCxnSpPr>
          <p:spPr>
            <a:xfrm>
              <a:off x="8706434" y="5218850"/>
              <a:ext cx="0" cy="334453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618D25D-58DA-4C86-B839-F7010A140D92}"/>
                </a:ext>
              </a:extLst>
            </p:cNvPr>
            <p:cNvCxnSpPr/>
            <p:nvPr/>
          </p:nvCxnSpPr>
          <p:spPr>
            <a:xfrm>
              <a:off x="10738122" y="5218850"/>
              <a:ext cx="0" cy="334453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F88BCCA-3E42-49C3-9868-B6BEDCB37F66}"/>
                </a:ext>
              </a:extLst>
            </p:cNvPr>
            <p:cNvCxnSpPr/>
            <p:nvPr/>
          </p:nvCxnSpPr>
          <p:spPr>
            <a:xfrm>
              <a:off x="8365170" y="5553303"/>
              <a:ext cx="2715151" cy="0"/>
            </a:xfrm>
            <a:prstGeom prst="line">
              <a:avLst/>
            </a:prstGeom>
            <a:ln w="571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1492F72-EF5C-4C22-94B4-28A7E4009A88}"/>
              </a:ext>
            </a:extLst>
          </p:cNvPr>
          <p:cNvSpPr/>
          <p:nvPr/>
        </p:nvSpPr>
        <p:spPr>
          <a:xfrm>
            <a:off x="3345299" y="2616236"/>
            <a:ext cx="2566737" cy="1764632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BC7937F-74E9-457C-A330-568AB01833DC}"/>
              </a:ext>
            </a:extLst>
          </p:cNvPr>
          <p:cNvSpPr/>
          <p:nvPr/>
        </p:nvSpPr>
        <p:spPr>
          <a:xfrm>
            <a:off x="6292256" y="2616236"/>
            <a:ext cx="2566737" cy="1764632"/>
          </a:xfrm>
          <a:prstGeom prst="round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28C90A-DC75-4629-855D-22BDBBEE28A7}"/>
              </a:ext>
            </a:extLst>
          </p:cNvPr>
          <p:cNvSpPr txBox="1"/>
          <p:nvPr/>
        </p:nvSpPr>
        <p:spPr>
          <a:xfrm>
            <a:off x="4187167" y="1961098"/>
            <a:ext cx="142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학습 영상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CD11E3-F0C4-4A76-8454-2B2FD68DD674}"/>
              </a:ext>
            </a:extLst>
          </p:cNvPr>
          <p:cNvSpPr txBox="1"/>
          <p:nvPr/>
        </p:nvSpPr>
        <p:spPr>
          <a:xfrm>
            <a:off x="7124751" y="19730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사용자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E731734-B1ED-40DF-9E23-D8D209CC5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292" y="2837085"/>
            <a:ext cx="1409132" cy="140913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AA0179B-6EDB-47EE-96EC-29D96AA97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428" y="2971736"/>
            <a:ext cx="914528" cy="914528"/>
          </a:xfrm>
          <a:prstGeom prst="rect">
            <a:avLst/>
          </a:prstGeom>
        </p:spPr>
      </p:pic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E4621325-08CB-42A0-9926-6A2DD920C2DC}"/>
              </a:ext>
            </a:extLst>
          </p:cNvPr>
          <p:cNvSpPr/>
          <p:nvPr/>
        </p:nvSpPr>
        <p:spPr>
          <a:xfrm>
            <a:off x="4693014" y="3140242"/>
            <a:ext cx="738751" cy="57751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212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3F52EFD-B210-4505-A1A5-AA7789B39317}"/>
              </a:ext>
            </a:extLst>
          </p:cNvPr>
          <p:cNvGrpSpPr/>
          <p:nvPr/>
        </p:nvGrpSpPr>
        <p:grpSpPr>
          <a:xfrm>
            <a:off x="3099323" y="1496489"/>
            <a:ext cx="6190786" cy="3865021"/>
            <a:chOff x="5968844" y="832402"/>
            <a:chExt cx="7505934" cy="472090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E36D028-2B4D-4599-8BBE-BEAAD1065E5F}"/>
                </a:ext>
              </a:extLst>
            </p:cNvPr>
            <p:cNvGrpSpPr/>
            <p:nvPr/>
          </p:nvGrpSpPr>
          <p:grpSpPr>
            <a:xfrm>
              <a:off x="5968844" y="832402"/>
              <a:ext cx="7505934" cy="4386448"/>
              <a:chOff x="5968844" y="832402"/>
              <a:chExt cx="7505934" cy="4386448"/>
            </a:xfrm>
          </p:grpSpPr>
          <p:sp>
            <p:nvSpPr>
              <p:cNvPr id="7" name="모서리가 둥근 직사각형 28">
                <a:extLst>
                  <a:ext uri="{FF2B5EF4-FFF2-40B4-BE49-F238E27FC236}">
                    <a16:creationId xmlns:a16="http://schemas.microsoft.com/office/drawing/2014/main" id="{16EC157A-8B47-42CA-8A73-FE6B759D9EF4}"/>
                  </a:ext>
                </a:extLst>
              </p:cNvPr>
              <p:cNvSpPr/>
              <p:nvPr/>
            </p:nvSpPr>
            <p:spPr>
              <a:xfrm>
                <a:off x="5968844" y="832402"/>
                <a:ext cx="7505934" cy="4386448"/>
              </a:xfrm>
              <a:prstGeom prst="roundRect">
                <a:avLst>
                  <a:gd name="adj" fmla="val 2215"/>
                </a:avLst>
              </a:prstGeom>
              <a:noFill/>
              <a:ln w="571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모서리가 둥근 직사각형 29">
                <a:extLst>
                  <a:ext uri="{FF2B5EF4-FFF2-40B4-BE49-F238E27FC236}">
                    <a16:creationId xmlns:a16="http://schemas.microsoft.com/office/drawing/2014/main" id="{60B18287-F67C-4FBD-9A16-36051E158989}"/>
                  </a:ext>
                </a:extLst>
              </p:cNvPr>
              <p:cNvSpPr/>
              <p:nvPr/>
            </p:nvSpPr>
            <p:spPr>
              <a:xfrm>
                <a:off x="6027078" y="889718"/>
                <a:ext cx="7385992" cy="4266000"/>
              </a:xfrm>
              <a:prstGeom prst="roundRect">
                <a:avLst>
                  <a:gd name="adj" fmla="val 2215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46906D7-DCC4-4542-B2CE-4E25A62ED5C2}"/>
                </a:ext>
              </a:extLst>
            </p:cNvPr>
            <p:cNvCxnSpPr/>
            <p:nvPr/>
          </p:nvCxnSpPr>
          <p:spPr>
            <a:xfrm>
              <a:off x="8706434" y="5218850"/>
              <a:ext cx="0" cy="334453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BCA09DC-F208-4CB1-B603-8D4C6AD7E4D2}"/>
                </a:ext>
              </a:extLst>
            </p:cNvPr>
            <p:cNvCxnSpPr/>
            <p:nvPr/>
          </p:nvCxnSpPr>
          <p:spPr>
            <a:xfrm>
              <a:off x="10738122" y="5218850"/>
              <a:ext cx="0" cy="334453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C795314-1EBC-43CD-A65C-827C8D5A8BEC}"/>
                </a:ext>
              </a:extLst>
            </p:cNvPr>
            <p:cNvCxnSpPr/>
            <p:nvPr/>
          </p:nvCxnSpPr>
          <p:spPr>
            <a:xfrm>
              <a:off x="8365170" y="5553303"/>
              <a:ext cx="2715151" cy="0"/>
            </a:xfrm>
            <a:prstGeom prst="line">
              <a:avLst/>
            </a:prstGeom>
            <a:ln w="571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506608A-8007-49C1-BEE3-7E5E5C75D7E5}"/>
              </a:ext>
            </a:extLst>
          </p:cNvPr>
          <p:cNvSpPr txBox="1"/>
          <p:nvPr/>
        </p:nvSpPr>
        <p:spPr>
          <a:xfrm>
            <a:off x="625642" y="336884"/>
            <a:ext cx="3379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b="1" dirty="0"/>
              <a:t>정보 통계 기능</a:t>
            </a:r>
            <a:r>
              <a:rPr lang="en-US" altLang="ko-KR" b="1" dirty="0"/>
              <a:t>_</a:t>
            </a:r>
            <a:r>
              <a:rPr lang="ko-KR" altLang="ko-KR" b="1" dirty="0"/>
              <a:t>운동 일기 화면</a:t>
            </a:r>
            <a:endParaRPr lang="en-US" altLang="ko-KR" b="1" dirty="0"/>
          </a:p>
          <a:p>
            <a:r>
              <a:rPr lang="ko-KR" altLang="ko-KR" b="1" dirty="0"/>
              <a:t>코칭 기능</a:t>
            </a:r>
            <a:r>
              <a:rPr lang="en-US" altLang="ko-KR" b="1" dirty="0"/>
              <a:t>_</a:t>
            </a:r>
            <a:r>
              <a:rPr lang="ko-KR" altLang="ko-KR" b="1" dirty="0"/>
              <a:t>운동 일기 화면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64C4E3-01C8-440D-8B31-4F3F1E01E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48" y="2492768"/>
            <a:ext cx="2245260" cy="12923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0E6258-7E5A-4B97-ABFE-5A3FAC49BCE2}"/>
              </a:ext>
            </a:extLst>
          </p:cNvPr>
          <p:cNvSpPr txBox="1"/>
          <p:nvPr/>
        </p:nvSpPr>
        <p:spPr>
          <a:xfrm>
            <a:off x="6570402" y="1849618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정확도 점수 </a:t>
            </a:r>
            <a:r>
              <a:rPr lang="en-US" altLang="ko-KR" dirty="0">
                <a:solidFill>
                  <a:schemeClr val="bg1"/>
                </a:solidFill>
              </a:rPr>
              <a:t>: 78 </a:t>
            </a:r>
            <a:r>
              <a:rPr lang="ko-KR" altLang="en-US" dirty="0">
                <a:solidFill>
                  <a:schemeClr val="bg1"/>
                </a:solidFill>
              </a:rPr>
              <a:t>점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F93EE64-393E-438F-9317-41DFA54B7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691" y="2525154"/>
            <a:ext cx="914528" cy="9145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47615A-AC60-4E5B-AAE3-D35981DE062F}"/>
              </a:ext>
            </a:extLst>
          </p:cNvPr>
          <p:cNvSpPr txBox="1"/>
          <p:nvPr/>
        </p:nvSpPr>
        <p:spPr>
          <a:xfrm>
            <a:off x="6570402" y="3629790"/>
            <a:ext cx="247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정확도는 훌륭하나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운동 시간을 늘려야함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43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173</Words>
  <Application>Microsoft Office PowerPoint</Application>
  <PresentationFormat>와이드스크린</PresentationFormat>
  <Paragraphs>48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 Suyeon</dc:creator>
  <cp:lastModifiedBy>Yang Suyeon</cp:lastModifiedBy>
  <cp:revision>14</cp:revision>
  <dcterms:created xsi:type="dcterms:W3CDTF">2019-01-21T06:30:59Z</dcterms:created>
  <dcterms:modified xsi:type="dcterms:W3CDTF">2019-01-29T06:53:03Z</dcterms:modified>
</cp:coreProperties>
</file>