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59" r:id="rId6"/>
    <p:sldId id="270" r:id="rId7"/>
    <p:sldId id="267" r:id="rId8"/>
    <p:sldId id="269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D6EE9CC-B108-4AD0-B36D-6881C256768F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6650-D4DF-4411-B7AF-36040C6B5E2E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24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E9CC-B108-4AD0-B36D-6881C256768F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6650-D4DF-4411-B7AF-36040C6B5E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706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E9CC-B108-4AD0-B36D-6881C256768F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6650-D4DF-4411-B7AF-36040C6B5E2E}" type="slidenum">
              <a:rPr lang="es-CO" smtClean="0"/>
              <a:t>‹Nº›</a:t>
            </a:fld>
            <a:endParaRPr lang="es-CO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2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E9CC-B108-4AD0-B36D-6881C256768F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6650-D4DF-4411-B7AF-36040C6B5E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04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E9CC-B108-4AD0-B36D-6881C256768F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6650-D4DF-4411-B7AF-36040C6B5E2E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54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E9CC-B108-4AD0-B36D-6881C256768F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6650-D4DF-4411-B7AF-36040C6B5E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004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E9CC-B108-4AD0-B36D-6881C256768F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6650-D4DF-4411-B7AF-36040C6B5E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5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E9CC-B108-4AD0-B36D-6881C256768F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6650-D4DF-4411-B7AF-36040C6B5E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66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E9CC-B108-4AD0-B36D-6881C256768F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6650-D4DF-4411-B7AF-36040C6B5E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764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E9CC-B108-4AD0-B36D-6881C256768F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6650-D4DF-4411-B7AF-36040C6B5E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176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E9CC-B108-4AD0-B36D-6881C256768F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6650-D4DF-4411-B7AF-36040C6B5E2E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212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D6EE9CC-B108-4AD0-B36D-6881C256768F}" type="datetimeFigureOut">
              <a:rPr lang="es-CO" smtClean="0"/>
              <a:t>26/09/2016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646650-D4DF-4411-B7AF-36040C6B5E2E}" type="slidenum">
              <a:rPr lang="es-CO" smtClean="0"/>
              <a:t>‹Nº›</a:t>
            </a:fld>
            <a:endParaRPr lang="es-CO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80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 smtClean="0"/>
              <a:t>Arduino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Roxana Pérez </a:t>
            </a:r>
            <a:r>
              <a:rPr lang="es-CO" dirty="0" err="1" smtClean="0"/>
              <a:t>Meriño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36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Funciones Análogas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analogRead</a:t>
            </a:r>
            <a:r>
              <a:rPr lang="es-CO" dirty="0"/>
              <a:t>(pin):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 smtClean="0"/>
              <a:t>Lee </a:t>
            </a:r>
            <a:r>
              <a:rPr lang="es-CO" dirty="0"/>
              <a:t>el valor desde un pin análogo con resolución de 10 bits. </a:t>
            </a:r>
            <a:endParaRPr lang="es-CO" dirty="0" smtClean="0"/>
          </a:p>
          <a:p>
            <a:r>
              <a:rPr lang="es-CO" dirty="0" err="1" smtClean="0"/>
              <a:t>analogRead</a:t>
            </a:r>
            <a:r>
              <a:rPr lang="es-CO" dirty="0" smtClean="0"/>
              <a:t>(A0):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 err="1"/>
              <a:t>analogWrite</a:t>
            </a:r>
            <a:r>
              <a:rPr lang="es-CO" dirty="0"/>
              <a:t>(</a:t>
            </a:r>
            <a:r>
              <a:rPr lang="es-CO" dirty="0" err="1"/>
              <a:t>pin,value</a:t>
            </a:r>
            <a:r>
              <a:rPr lang="es-CO" dirty="0"/>
              <a:t>):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CO" dirty="0" smtClean="0"/>
              <a:t>Escribe </a:t>
            </a:r>
            <a:r>
              <a:rPr lang="es-CO" dirty="0"/>
              <a:t>el valor usando PWM. Puede escribirse un valor de 0-255. 0-5v. </a:t>
            </a:r>
          </a:p>
          <a:p>
            <a:r>
              <a:rPr lang="es-CO" dirty="0" err="1" smtClean="0"/>
              <a:t>analogWrite</a:t>
            </a:r>
            <a:r>
              <a:rPr lang="es-CO" dirty="0" smtClean="0"/>
              <a:t>(A3,200):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18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</a:t>
            </a:r>
            <a:r>
              <a:rPr lang="es-CO" dirty="0" smtClean="0"/>
              <a:t>rreglo y Funciones</a:t>
            </a:r>
            <a:endParaRPr lang="es-CO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Arreglo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 smtClean="0"/>
              <a:t>Colección de variables del mismo tipo.</a:t>
            </a:r>
          </a:p>
          <a:p>
            <a:endParaRPr lang="es-CO" dirty="0" smtClean="0"/>
          </a:p>
          <a:p>
            <a:r>
              <a:rPr lang="es-CO" dirty="0" err="1" smtClean="0"/>
              <a:t>Int</a:t>
            </a:r>
            <a:r>
              <a:rPr lang="es-CO" dirty="0" smtClean="0"/>
              <a:t> band [3]={0,-4,10}</a:t>
            </a:r>
          </a:p>
          <a:p>
            <a:r>
              <a:rPr lang="es-CO" dirty="0" err="1" smtClean="0"/>
              <a:t>Int</a:t>
            </a:r>
            <a:r>
              <a:rPr lang="es-CO" dirty="0" smtClean="0"/>
              <a:t> pin [5]={1,2,5,7,8}</a:t>
            </a:r>
          </a:p>
          <a:p>
            <a:r>
              <a:rPr lang="es-CO" dirty="0" err="1" smtClean="0"/>
              <a:t>Float</a:t>
            </a:r>
            <a:r>
              <a:rPr lang="es-CO" dirty="0" smtClean="0"/>
              <a:t> pos [100]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 smtClean="0"/>
              <a:t>Función</a:t>
            </a:r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CO" dirty="0" smtClean="0"/>
              <a:t>Subrutinas que contienen grupos de sentencias que ejecutan tareas especificas. </a:t>
            </a:r>
          </a:p>
          <a:p>
            <a:r>
              <a:rPr lang="es-CO" dirty="0" err="1" smtClean="0"/>
              <a:t>Tipo_dato</a:t>
            </a:r>
            <a:r>
              <a:rPr lang="es-CO" dirty="0" smtClean="0"/>
              <a:t> </a:t>
            </a:r>
            <a:r>
              <a:rPr lang="es-CO" dirty="0" err="1" smtClean="0"/>
              <a:t>nombre_función</a:t>
            </a:r>
            <a:r>
              <a:rPr lang="es-CO" dirty="0" smtClean="0"/>
              <a:t>(lista de parámetro){</a:t>
            </a:r>
          </a:p>
          <a:p>
            <a:r>
              <a:rPr lang="es-CO" dirty="0" smtClean="0"/>
              <a:t>Grupo de sentencias</a:t>
            </a:r>
          </a:p>
          <a:p>
            <a:r>
              <a:rPr lang="es-CO" dirty="0" err="1"/>
              <a:t>r</a:t>
            </a:r>
            <a:r>
              <a:rPr lang="es-CO" dirty="0" err="1" smtClean="0"/>
              <a:t>eturn</a:t>
            </a:r>
            <a:r>
              <a:rPr lang="es-CO" dirty="0" smtClean="0"/>
              <a:t> variable</a:t>
            </a:r>
            <a:endParaRPr lang="es-CO" dirty="0"/>
          </a:p>
          <a:p>
            <a:r>
              <a:rPr lang="es-CO" dirty="0"/>
              <a:t>}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81764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Función 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1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O" dirty="0" smtClean="0"/>
                  <a:t>Norma euclidiana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CO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O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CO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s-CO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CO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CO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s-C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CO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s-CO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CO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s-C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s-CO" sz="1800" dirty="0" smtClean="0"/>
              </a:p>
              <a:p>
                <a:endParaRPr lang="es-CO" dirty="0"/>
              </a:p>
              <a:p>
                <a:r>
                  <a:rPr lang="es-CO" dirty="0" err="1" smtClean="0"/>
                  <a:t>Float</a:t>
                </a:r>
                <a:r>
                  <a:rPr lang="es-CO" dirty="0" smtClean="0"/>
                  <a:t> </a:t>
                </a:r>
                <a:r>
                  <a:rPr lang="es-CO" dirty="0" err="1" smtClean="0"/>
                  <a:t>norma_euclidiana</a:t>
                </a:r>
                <a:r>
                  <a:rPr lang="es-CO" dirty="0" smtClean="0"/>
                  <a:t>(</a:t>
                </a:r>
                <a:r>
                  <a:rPr lang="es-CO" dirty="0" err="1" smtClean="0"/>
                  <a:t>float</a:t>
                </a:r>
                <a:r>
                  <a:rPr lang="es-CO" dirty="0" smtClean="0"/>
                  <a:t> x1, </a:t>
                </a:r>
                <a:r>
                  <a:rPr lang="es-CO" dirty="0" err="1" smtClean="0"/>
                  <a:t>float</a:t>
                </a:r>
                <a:r>
                  <a:rPr lang="es-CO" dirty="0" smtClean="0"/>
                  <a:t> x2, </a:t>
                </a:r>
                <a:r>
                  <a:rPr lang="es-CO" dirty="0" err="1" smtClean="0"/>
                  <a:t>float</a:t>
                </a:r>
                <a:r>
                  <a:rPr lang="es-CO" dirty="0" smtClean="0"/>
                  <a:t> x3){</a:t>
                </a:r>
              </a:p>
              <a:p>
                <a:r>
                  <a:rPr lang="es-CO" dirty="0" err="1" smtClean="0"/>
                  <a:t>Float</a:t>
                </a:r>
                <a:r>
                  <a:rPr lang="es-CO" dirty="0" smtClean="0"/>
                  <a:t> norma x;</a:t>
                </a:r>
              </a:p>
              <a:p>
                <a:r>
                  <a:rPr lang="es-CO" dirty="0" err="1" smtClean="0"/>
                  <a:t>norma_x</a:t>
                </a:r>
                <a:r>
                  <a:rPr lang="es-CO" dirty="0" smtClean="0"/>
                  <a:t>=</a:t>
                </a:r>
                <a:r>
                  <a:rPr lang="es-CO" dirty="0" err="1" smtClean="0"/>
                  <a:t>sqrt</a:t>
                </a:r>
                <a:r>
                  <a:rPr lang="es-CO" dirty="0" smtClean="0"/>
                  <a:t>(x1*x1+x2*x2+x3*x3);</a:t>
                </a:r>
              </a:p>
              <a:p>
                <a:r>
                  <a:rPr lang="es-CO" dirty="0" err="1"/>
                  <a:t>r</a:t>
                </a:r>
                <a:r>
                  <a:rPr lang="es-CO" dirty="0" err="1" smtClean="0"/>
                  <a:t>eturn</a:t>
                </a:r>
                <a:r>
                  <a:rPr lang="es-CO" dirty="0" smtClean="0"/>
                  <a:t> </a:t>
                </a:r>
                <a:r>
                  <a:rPr lang="es-CO" dirty="0" err="1" smtClean="0"/>
                  <a:t>norma_x</a:t>
                </a:r>
                <a:r>
                  <a:rPr lang="es-CO" dirty="0" smtClean="0"/>
                  <a:t>;</a:t>
                </a:r>
                <a:endParaRPr lang="es-CO" dirty="0"/>
              </a:p>
              <a:p>
                <a:r>
                  <a:rPr lang="es-CO" dirty="0" smtClean="0"/>
                  <a:t>}</a:t>
                </a:r>
                <a:endParaRPr lang="es-CO" dirty="0"/>
              </a:p>
            </p:txBody>
          </p:sp>
        </mc:Choice>
        <mc:Fallback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641" t="-3102" b="-273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texto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O" dirty="0" smtClean="0"/>
              <a:t>Ejercicio</a:t>
            </a:r>
            <a:endParaRPr lang="es-CO" dirty="0"/>
          </a:p>
        </p:txBody>
      </p:sp>
      <p:sp>
        <p:nvSpPr>
          <p:cNvPr id="14" name="Marcador de contenido 1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Calcular la norma euclidiana de el vector x=[1.23,3.34565,-45.678], enviar el resultado en el monitor serial del ambiente </a:t>
            </a:r>
            <a:r>
              <a:rPr lang="es-CO" dirty="0" err="1" smtClean="0"/>
              <a:t>Arduino</a:t>
            </a:r>
            <a:r>
              <a:rPr lang="es-CO" dirty="0" smtClean="0"/>
              <a:t>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898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Comunicación Serial 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O" dirty="0" err="1"/>
              <a:t>Serial.begin</a:t>
            </a:r>
            <a:r>
              <a:rPr lang="es-CO" dirty="0"/>
              <a:t>(Velocidades)</a:t>
            </a:r>
          </a:p>
          <a:p>
            <a:r>
              <a:rPr lang="es-CO" dirty="0"/>
              <a:t>Velocidades: </a:t>
            </a:r>
            <a:r>
              <a:rPr lang="en-US" dirty="0"/>
              <a:t>300, 600, 1200, 2400, 4800, 9600, 14400, 19200, 28800, 38400, 57600, or 115200. </a:t>
            </a:r>
            <a:r>
              <a:rPr lang="en-US" dirty="0" err="1"/>
              <a:t>Seg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Baudios</a:t>
            </a:r>
            <a:r>
              <a:rPr lang="en-US" dirty="0"/>
              <a:t>. </a:t>
            </a:r>
          </a:p>
          <a:p>
            <a:endParaRPr lang="es-CO" dirty="0" smtClean="0"/>
          </a:p>
          <a:p>
            <a:r>
              <a:rPr lang="es-CO" dirty="0" err="1" smtClean="0"/>
              <a:t>Serial.println</a:t>
            </a:r>
            <a:r>
              <a:rPr lang="es-CO" dirty="0" smtClean="0"/>
              <a:t>(Valor</a:t>
            </a:r>
            <a:r>
              <a:rPr lang="es-CO" dirty="0"/>
              <a:t>)</a:t>
            </a:r>
          </a:p>
          <a:p>
            <a:r>
              <a:rPr lang="es-CO" dirty="0" err="1"/>
              <a:t>Serial.println</a:t>
            </a:r>
            <a:r>
              <a:rPr lang="es-CO" dirty="0"/>
              <a:t>(val, </a:t>
            </a:r>
            <a:r>
              <a:rPr lang="es-CO" dirty="0" err="1"/>
              <a:t>format</a:t>
            </a:r>
            <a:r>
              <a:rPr lang="es-CO" dirty="0" smtClean="0"/>
              <a:t>)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CO" dirty="0" smtClean="0"/>
              <a:t>Formatos</a:t>
            </a:r>
            <a:endParaRPr lang="es-CO" dirty="0" smtClean="0"/>
          </a:p>
          <a:p>
            <a:r>
              <a:rPr lang="es-CO" dirty="0"/>
              <a:t> </a:t>
            </a:r>
            <a:r>
              <a:rPr lang="es-CO" dirty="0" err="1"/>
              <a:t>Serial.println</a:t>
            </a:r>
            <a:r>
              <a:rPr lang="es-CO" dirty="0"/>
              <a:t>(</a:t>
            </a:r>
            <a:r>
              <a:rPr lang="es-CO" dirty="0" err="1"/>
              <a:t>analogValue</a:t>
            </a:r>
            <a:r>
              <a:rPr lang="es-CO" dirty="0"/>
              <a:t>);       </a:t>
            </a:r>
            <a:r>
              <a:rPr lang="es-CO" i="1" dirty="0"/>
              <a:t>// </a:t>
            </a:r>
            <a:r>
              <a:rPr lang="es-CO" i="1" dirty="0" err="1"/>
              <a:t>print</a:t>
            </a:r>
            <a:r>
              <a:rPr lang="es-CO" i="1" dirty="0"/>
              <a:t> as </a:t>
            </a:r>
            <a:r>
              <a:rPr lang="es-CO" i="1" dirty="0" err="1"/>
              <a:t>an</a:t>
            </a:r>
            <a:r>
              <a:rPr lang="es-CO" i="1" dirty="0"/>
              <a:t> ASCII-</a:t>
            </a:r>
            <a:r>
              <a:rPr lang="es-CO" i="1" dirty="0" err="1"/>
              <a:t>encoded</a:t>
            </a:r>
            <a:r>
              <a:rPr lang="es-CO" i="1" dirty="0"/>
              <a:t> decimal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  </a:t>
            </a:r>
            <a:r>
              <a:rPr lang="es-CO" dirty="0" err="1"/>
              <a:t>Serial.println</a:t>
            </a:r>
            <a:r>
              <a:rPr lang="es-CO" dirty="0"/>
              <a:t>(</a:t>
            </a:r>
            <a:r>
              <a:rPr lang="es-CO" dirty="0" err="1"/>
              <a:t>analogValue</a:t>
            </a:r>
            <a:r>
              <a:rPr lang="es-CO" dirty="0"/>
              <a:t>, DEC);  </a:t>
            </a:r>
            <a:r>
              <a:rPr lang="es-CO" i="1" dirty="0"/>
              <a:t>// </a:t>
            </a:r>
            <a:r>
              <a:rPr lang="es-CO" i="1" dirty="0" err="1"/>
              <a:t>print</a:t>
            </a:r>
            <a:r>
              <a:rPr lang="es-CO" i="1" dirty="0"/>
              <a:t> as </a:t>
            </a:r>
            <a:r>
              <a:rPr lang="es-CO" i="1" dirty="0" err="1"/>
              <a:t>an</a:t>
            </a:r>
            <a:r>
              <a:rPr lang="es-CO" i="1" dirty="0"/>
              <a:t> ASCII-</a:t>
            </a:r>
            <a:r>
              <a:rPr lang="es-CO" i="1" dirty="0" err="1"/>
              <a:t>encoded</a:t>
            </a:r>
            <a:r>
              <a:rPr lang="es-CO" i="1" dirty="0"/>
              <a:t> decimal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  </a:t>
            </a:r>
            <a:r>
              <a:rPr lang="es-CO" dirty="0" err="1"/>
              <a:t>Serial.println</a:t>
            </a:r>
            <a:r>
              <a:rPr lang="es-CO" dirty="0"/>
              <a:t>(</a:t>
            </a:r>
            <a:r>
              <a:rPr lang="es-CO" dirty="0" err="1"/>
              <a:t>analogValue</a:t>
            </a:r>
            <a:r>
              <a:rPr lang="es-CO" dirty="0"/>
              <a:t>, HEX);  </a:t>
            </a:r>
            <a:r>
              <a:rPr lang="es-CO" i="1" dirty="0"/>
              <a:t>// </a:t>
            </a:r>
            <a:r>
              <a:rPr lang="es-CO" i="1" dirty="0" err="1"/>
              <a:t>print</a:t>
            </a:r>
            <a:r>
              <a:rPr lang="es-CO" i="1" dirty="0"/>
              <a:t> as </a:t>
            </a:r>
            <a:r>
              <a:rPr lang="es-CO" i="1" dirty="0" err="1"/>
              <a:t>an</a:t>
            </a:r>
            <a:r>
              <a:rPr lang="es-CO" i="1" dirty="0"/>
              <a:t> ASCII-</a:t>
            </a:r>
            <a:r>
              <a:rPr lang="es-CO" i="1" dirty="0" err="1"/>
              <a:t>encoded</a:t>
            </a:r>
            <a:r>
              <a:rPr lang="es-CO" i="1" dirty="0"/>
              <a:t> hexadecimal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  </a:t>
            </a:r>
            <a:r>
              <a:rPr lang="es-CO" dirty="0" err="1"/>
              <a:t>Serial.println</a:t>
            </a:r>
            <a:r>
              <a:rPr lang="es-CO" dirty="0"/>
              <a:t>(</a:t>
            </a:r>
            <a:r>
              <a:rPr lang="es-CO" dirty="0" err="1"/>
              <a:t>analogValue</a:t>
            </a:r>
            <a:r>
              <a:rPr lang="es-CO" dirty="0"/>
              <a:t>, OCT);  </a:t>
            </a:r>
            <a:r>
              <a:rPr lang="es-CO" i="1" dirty="0"/>
              <a:t>// </a:t>
            </a:r>
            <a:r>
              <a:rPr lang="es-CO" i="1" dirty="0" err="1"/>
              <a:t>print</a:t>
            </a:r>
            <a:r>
              <a:rPr lang="es-CO" i="1" dirty="0"/>
              <a:t> as </a:t>
            </a:r>
            <a:r>
              <a:rPr lang="es-CO" i="1" dirty="0" err="1"/>
              <a:t>an</a:t>
            </a:r>
            <a:r>
              <a:rPr lang="es-CO" i="1" dirty="0"/>
              <a:t> ASCII-</a:t>
            </a:r>
            <a:r>
              <a:rPr lang="es-CO" i="1" dirty="0" err="1"/>
              <a:t>encoded</a:t>
            </a:r>
            <a:r>
              <a:rPr lang="es-CO" i="1" dirty="0"/>
              <a:t> octal</a:t>
            </a:r>
            <a:r>
              <a:rPr lang="es-CO" dirty="0"/>
              <a:t/>
            </a:r>
            <a:br>
              <a:rPr lang="es-CO" dirty="0"/>
            </a:br>
            <a:r>
              <a:rPr lang="es-CO" dirty="0"/>
              <a:t>  </a:t>
            </a:r>
            <a:r>
              <a:rPr lang="es-CO" dirty="0" err="1"/>
              <a:t>Serial.println</a:t>
            </a:r>
            <a:r>
              <a:rPr lang="es-CO" dirty="0"/>
              <a:t>(</a:t>
            </a:r>
            <a:r>
              <a:rPr lang="es-CO" dirty="0" err="1"/>
              <a:t>analogValue</a:t>
            </a:r>
            <a:r>
              <a:rPr lang="es-CO" dirty="0"/>
              <a:t>, BIN);  </a:t>
            </a:r>
            <a:r>
              <a:rPr lang="es-CO" i="1" dirty="0"/>
              <a:t>// </a:t>
            </a:r>
            <a:r>
              <a:rPr lang="es-CO" i="1" dirty="0" err="1"/>
              <a:t>print</a:t>
            </a:r>
            <a:r>
              <a:rPr lang="es-CO" i="1" dirty="0"/>
              <a:t> as </a:t>
            </a:r>
            <a:r>
              <a:rPr lang="es-CO" i="1" dirty="0" err="1"/>
              <a:t>an</a:t>
            </a:r>
            <a:r>
              <a:rPr lang="es-CO" i="1" dirty="0"/>
              <a:t> ASCII-</a:t>
            </a:r>
            <a:r>
              <a:rPr lang="es-CO" i="1" dirty="0" err="1"/>
              <a:t>encoded</a:t>
            </a:r>
            <a:r>
              <a:rPr lang="es-CO" i="1" dirty="0"/>
              <a:t> </a:t>
            </a:r>
            <a:r>
              <a:rPr lang="es-CO" i="1" dirty="0" err="1"/>
              <a:t>binary</a:t>
            </a:r>
            <a:endParaRPr lang="es-CO" dirty="0"/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16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 smtClean="0"/>
              <a:t>Desarrollas un programa que permita detectar el numero 12 del conjunto de valores que adquiere una variable que se incrementa unitariamente. Este debe ser visualizado. 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CO" dirty="0" smtClean="0"/>
              <a:t>Desarrollar un programa que permita clasificar números enteros pares e impares de una lista de calores comprendidos en forma consecutiva entre 0 y 100; desplegar en el monitor serial el listado de valores e indicar la cantidad de números pares e impares.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159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Ejercicios</a:t>
            </a:r>
            <a:endParaRPr lang="es-CO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marL="109728" indent="0">
              <a:buNone/>
            </a:pPr>
            <a:r>
              <a:rPr lang="es-CO" sz="2400" b="1" dirty="0" err="1"/>
              <a:t>Led</a:t>
            </a:r>
            <a:r>
              <a:rPr lang="es-CO" sz="2400" b="1" dirty="0"/>
              <a:t> parpadeante:</a:t>
            </a:r>
          </a:p>
          <a:p>
            <a:r>
              <a:rPr lang="es-CO" sz="2400" dirty="0"/>
              <a:t>Se trata de conectar un </a:t>
            </a:r>
            <a:r>
              <a:rPr lang="es-CO" sz="2400" dirty="0" err="1"/>
              <a:t>led</a:t>
            </a:r>
            <a:r>
              <a:rPr lang="es-CO" sz="2400" dirty="0"/>
              <a:t> al </a:t>
            </a:r>
            <a:r>
              <a:rPr lang="es-CO" sz="2400" dirty="0" smtClean="0"/>
              <a:t>pin1, </a:t>
            </a:r>
            <a:r>
              <a:rPr lang="es-CO" sz="2400" dirty="0"/>
              <a:t>haciendo que luzca la primera ves durante 500 ms y que se apague durante 100 ms. Este intervalo de tiempo variará dependiendo del numero de veces que se ejecuta el programa.  </a:t>
            </a:r>
          </a:p>
          <a:p>
            <a:endParaRPr lang="es-CO" dirty="0"/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09728" indent="0">
              <a:lnSpc>
                <a:spcPct val="80000"/>
              </a:lnSpc>
              <a:buNone/>
            </a:pPr>
            <a:r>
              <a:rPr lang="es-CO" sz="2400" b="1" dirty="0"/>
              <a:t>Secuencia de </a:t>
            </a:r>
            <a:r>
              <a:rPr lang="es-CO" sz="2400" b="1" dirty="0" err="1"/>
              <a:t>leds</a:t>
            </a:r>
            <a:endParaRPr lang="es-CO" sz="2400" b="1" dirty="0"/>
          </a:p>
          <a:p>
            <a:pPr>
              <a:lnSpc>
                <a:spcPct val="80000"/>
              </a:lnSpc>
            </a:pPr>
            <a:r>
              <a:rPr lang="es-CO" sz="2400" dirty="0"/>
              <a:t>Se trata de encender y apagar 4 </a:t>
            </a:r>
            <a:r>
              <a:rPr lang="es-CO" sz="2400" dirty="0" err="1"/>
              <a:t>leds</a:t>
            </a:r>
            <a:r>
              <a:rPr lang="es-CO" sz="2400" dirty="0"/>
              <a:t> secuencialmente. Los </a:t>
            </a:r>
            <a:r>
              <a:rPr lang="es-CO" sz="2400" dirty="0" err="1"/>
              <a:t>leds</a:t>
            </a:r>
            <a:r>
              <a:rPr lang="es-CO" sz="2400" dirty="0"/>
              <a:t> deben estar conectados a los pines 5 al 8. Se deben encender y posteriormente apagar los </a:t>
            </a:r>
            <a:r>
              <a:rPr lang="es-CO" sz="2400" dirty="0" err="1"/>
              <a:t>leds</a:t>
            </a:r>
            <a:r>
              <a:rPr lang="es-CO" sz="2400" dirty="0"/>
              <a:t> desde el pin 5 al 8 con un tiempo de duración de encendido y apagado de 200 milisegundos. Utilizando funciones.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1237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Ejercicios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b="1" dirty="0" smtClean="0"/>
              <a:t>Señales Análogas 1</a:t>
            </a:r>
            <a:endParaRPr lang="es-CO" b="1" dirty="0"/>
          </a:p>
          <a:p>
            <a:pPr marL="109728" indent="0">
              <a:buNone/>
            </a:pPr>
            <a:r>
              <a:rPr lang="es-CO" dirty="0"/>
              <a:t>Realizar un programa que obtenga los valores arrojados por un potenciómetro y los muestre en el puerto serial. La velocidad es de 9600 segundos por baudios. </a:t>
            </a:r>
          </a:p>
          <a:p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b="1" dirty="0"/>
              <a:t>Señales Análogas </a:t>
            </a:r>
            <a:r>
              <a:rPr lang="es-CO" b="1" dirty="0" smtClean="0"/>
              <a:t>2</a:t>
            </a:r>
            <a:endParaRPr lang="es-CO" b="1" dirty="0"/>
          </a:p>
          <a:p>
            <a:pPr marL="0" indent="0">
              <a:buNone/>
            </a:pPr>
            <a:r>
              <a:rPr lang="es-CO" dirty="0" smtClean="0"/>
              <a:t>Realizar </a:t>
            </a:r>
            <a:r>
              <a:rPr lang="es-CO" dirty="0"/>
              <a:t>un programa que cambie la iluminación de un </a:t>
            </a:r>
            <a:r>
              <a:rPr lang="es-CO" dirty="0" err="1"/>
              <a:t>led</a:t>
            </a:r>
            <a:r>
              <a:rPr lang="es-CO" dirty="0"/>
              <a:t> utilizando los valores arrojados por un potenciómetro.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9071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275</TotalTime>
  <Words>356</Words>
  <Application>Microsoft Office PowerPoint</Application>
  <PresentationFormat>Panorámica</PresentationFormat>
  <Paragraphs>55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Cambria Math</vt:lpstr>
      <vt:lpstr>Tw Cen MT</vt:lpstr>
      <vt:lpstr>Tw Cen MT Condensed</vt:lpstr>
      <vt:lpstr>Wingdings 3</vt:lpstr>
      <vt:lpstr>Integral</vt:lpstr>
      <vt:lpstr>Arduino</vt:lpstr>
      <vt:lpstr>Funciones Análogas</vt:lpstr>
      <vt:lpstr>Arreglo y Funciones</vt:lpstr>
      <vt:lpstr>Función </vt:lpstr>
      <vt:lpstr>Comunicación Serial  </vt:lpstr>
      <vt:lpstr>Ejercicios</vt:lpstr>
      <vt:lpstr>Ejercicios</vt:lpstr>
      <vt:lpstr>Ejercicios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Arduino</dc:title>
  <dc:creator>USUARIO</dc:creator>
  <cp:lastModifiedBy>USUARIO</cp:lastModifiedBy>
  <cp:revision>14</cp:revision>
  <dcterms:created xsi:type="dcterms:W3CDTF">2016-09-19T13:15:30Z</dcterms:created>
  <dcterms:modified xsi:type="dcterms:W3CDTF">2016-09-26T13:51:19Z</dcterms:modified>
</cp:coreProperties>
</file>