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7" r:id="rId3"/>
    <p:sldId id="310" r:id="rId4"/>
    <p:sldId id="311" r:id="rId5"/>
    <p:sldId id="312" r:id="rId6"/>
    <p:sldId id="313" r:id="rId7"/>
    <p:sldId id="306" r:id="rId8"/>
    <p:sldId id="294" r:id="rId9"/>
    <p:sldId id="304" r:id="rId10"/>
    <p:sldId id="308" r:id="rId11"/>
    <p:sldId id="309" r:id="rId12"/>
    <p:sldId id="298" r:id="rId13"/>
    <p:sldId id="305" r:id="rId14"/>
    <p:sldId id="318" r:id="rId15"/>
    <p:sldId id="316" r:id="rId16"/>
    <p:sldId id="315" r:id="rId17"/>
    <p:sldId id="307" r:id="rId18"/>
    <p:sldId id="296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9020" autoAdjust="0"/>
  </p:normalViewPr>
  <p:slideViewPr>
    <p:cSldViewPr snapToGrid="0">
      <p:cViewPr varScale="1">
        <p:scale>
          <a:sx n="68" d="100"/>
          <a:sy n="68" d="100"/>
        </p:scale>
        <p:origin x="125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AFCF-D6F5-4728-946C-FB5A6A2EC24D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CC48-A98B-46D2-A920-CEC1553D2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9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wants to use regex!?</a:t>
            </a:r>
          </a:p>
          <a:p>
            <a:r>
              <a:rPr lang="en-AU" dirty="0"/>
              <a:t>Middle click hold drag to multiline easier in </a:t>
            </a:r>
            <a:r>
              <a:rPr lang="en-AU" dirty="0" err="1"/>
              <a:t>VSCode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32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Laptop coding is infinitely easier!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24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6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2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36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14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49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10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244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6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4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8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5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6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viemu.com/vi-vim-cheat-sheet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      go </a:t>
            </a:r>
            <a:r>
              <a:rPr lang="en-AU" dirty="0" err="1"/>
              <a:t>brrr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175896"/>
            <a:ext cx="8915399" cy="593611"/>
          </a:xfrm>
        </p:spPr>
        <p:txBody>
          <a:bodyPr>
            <a:normAutofit/>
          </a:bodyPr>
          <a:lstStyle/>
          <a:p>
            <a:r>
              <a:rPr lang="en-AU" sz="2400" dirty="0"/>
              <a:t>Victor Kuo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0A2EE0-9C10-4730-BB49-25D76056A829}"/>
              </a:ext>
            </a:extLst>
          </p:cNvPr>
          <p:cNvSpPr txBox="1">
            <a:spLocks/>
          </p:cNvSpPr>
          <p:nvPr/>
        </p:nvSpPr>
        <p:spPr>
          <a:xfrm>
            <a:off x="2589213" y="547270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1026" name="Picture 2" descr="Vim (text editor) - Wikipedia">
            <a:extLst>
              <a:ext uri="{FF2B5EF4-FFF2-40B4-BE49-F238E27FC236}">
                <a16:creationId xmlns:a16="http://schemas.microsoft.com/office/drawing/2014/main" id="{A7DAEEFD-60BF-4DF8-B697-557B32C2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066457"/>
            <a:ext cx="1708150" cy="17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F9966-865A-4338-8C69-C07238E9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33" y="1305844"/>
            <a:ext cx="4335707" cy="42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045C-C94A-40D8-AD0B-5BE0C212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67" y="3154245"/>
            <a:ext cx="8911687" cy="1280890"/>
          </a:xfrm>
        </p:spPr>
        <p:txBody>
          <a:bodyPr/>
          <a:lstStyle/>
          <a:p>
            <a:r>
              <a:rPr lang="en-AU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28464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00F4A-BB46-4028-8452-1419DC4F22A1}"/>
              </a:ext>
            </a:extLst>
          </p:cNvPr>
          <p:cNvSpPr txBox="1"/>
          <p:nvPr/>
        </p:nvSpPr>
        <p:spPr>
          <a:xfrm>
            <a:off x="2574524" y="5903650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2"/>
              </a:rPr>
              <a:t>http://www.viemu.com/vi-vim-cheat-sheet.gif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693CAD-1880-4AA9-98FD-1A3A3FD8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44" y="47602"/>
            <a:ext cx="8282512" cy="585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2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I love Vim: It's the lesser-known features that make it so amazing | by  Amit Kulkarni | freeCodeCamp.org | Medium">
            <a:extLst>
              <a:ext uri="{FF2B5EF4-FFF2-40B4-BE49-F238E27FC236}">
                <a16:creationId xmlns:a16="http://schemas.microsoft.com/office/drawing/2014/main" id="{1134A4A5-0A6F-474A-924D-19656283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59" y="1024094"/>
            <a:ext cx="6413081" cy="48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18EE-2F07-4BB5-83DC-0BADA8C2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goal tonight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E374C-7F79-4BFC-9CBD-AFB7A9F8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85" y="1559830"/>
            <a:ext cx="4565630" cy="50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7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045C-C94A-40D8-AD0B-5BE0C212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67" y="3154245"/>
            <a:ext cx="8911687" cy="1280890"/>
          </a:xfrm>
        </p:spPr>
        <p:txBody>
          <a:bodyPr/>
          <a:lstStyle/>
          <a:p>
            <a:r>
              <a:rPr lang="en-AU" dirty="0"/>
              <a:t>Let’s actually get started…!</a:t>
            </a:r>
          </a:p>
        </p:txBody>
      </p:sp>
    </p:spTree>
    <p:extLst>
      <p:ext uri="{BB962C8B-B14F-4D97-AF65-F5344CB8AC3E}">
        <p14:creationId xmlns:p14="http://schemas.microsoft.com/office/powerpoint/2010/main" val="312694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5BA-7999-445D-8743-A137F440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get the most out of this talk…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DE2D-53B2-454A-9409-1CCD8B88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Sit back, relax, and enjoy!</a:t>
            </a:r>
          </a:p>
          <a:p>
            <a:endParaRPr lang="en-AU" dirty="0"/>
          </a:p>
          <a:p>
            <a:r>
              <a:rPr lang="en-AU" dirty="0"/>
              <a:t>The goal is to give you guys exposure, to let you know what is out there.</a:t>
            </a:r>
          </a:p>
          <a:p>
            <a:endParaRPr lang="en-AU" dirty="0"/>
          </a:p>
          <a:p>
            <a:r>
              <a:rPr lang="en-AU" dirty="0"/>
              <a:t>Feel free to download these slides afterwards and try it out on your own </a:t>
            </a:r>
            <a:r>
              <a:rPr lang="en-AU" dirty="0">
                <a:sym typeface="Wingdings" panose="05000000000000000000" pitchFamily="2" charset="2"/>
              </a:rPr>
              <a:t>.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Taking notes or following along will drain you too quickly and you’ll miss what is really important! (</a:t>
            </a:r>
            <a:r>
              <a:rPr lang="en-AU" dirty="0" err="1">
                <a:sym typeface="Wingdings" panose="05000000000000000000" pitchFamily="2" charset="2"/>
              </a:rPr>
              <a:t>imo</a:t>
            </a:r>
            <a:r>
              <a:rPr lang="en-AU" dirty="0">
                <a:sym typeface="Wingdings" panose="05000000000000000000" pitchFamily="2" charset="2"/>
              </a:rPr>
              <a:t> at least)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39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661-A1F1-473F-8C2D-05293D43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open and close vim…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1161-F314-4F1E-98E2-2CF8B792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start vim, type </a:t>
            </a:r>
            <a:r>
              <a:rPr lang="en-AU" dirty="0">
                <a:highlight>
                  <a:srgbClr val="C0C0C0"/>
                </a:highlight>
              </a:rPr>
              <a:t>vim</a:t>
            </a:r>
            <a:r>
              <a:rPr lang="en-AU" dirty="0"/>
              <a:t> into a terminal.</a:t>
            </a:r>
          </a:p>
          <a:p>
            <a:r>
              <a:rPr lang="en-AU" dirty="0"/>
              <a:t>To exit vim, type </a:t>
            </a:r>
            <a:r>
              <a:rPr lang="en-AU" dirty="0">
                <a:highlight>
                  <a:srgbClr val="C0C0C0"/>
                </a:highlight>
              </a:rPr>
              <a:t>:q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73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2A74-897D-40B7-A85E-248B3E59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hjkl</a:t>
            </a:r>
            <a:r>
              <a:rPr lang="en-AU" dirty="0"/>
              <a:t> – the holy quartet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A508-7888-4F9C-A230-7DFDD57C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8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6CF51-554F-430B-B79A-D56AD01B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1357023"/>
            <a:ext cx="583011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7D617-3FF5-4734-908B-48167379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94" y="703627"/>
            <a:ext cx="7060812" cy="52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4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2135-E277-4143-872D-B0CC5D00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schedule tonight…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2A3A-A905-4933-B758-CC70E789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Vim? </a:t>
            </a:r>
          </a:p>
          <a:p>
            <a:r>
              <a:rPr lang="en-AU" dirty="0"/>
              <a:t>Why use Vim? </a:t>
            </a:r>
          </a:p>
          <a:p>
            <a:r>
              <a:rPr lang="en-AU" dirty="0"/>
              <a:t>Vim crash course</a:t>
            </a:r>
          </a:p>
          <a:p>
            <a:r>
              <a:rPr lang="en-AU" dirty="0"/>
              <a:t>Tips to make Vim more useable!</a:t>
            </a:r>
          </a:p>
          <a:p>
            <a:pPr lvl="1"/>
            <a:r>
              <a:rPr lang="en-AU" dirty="0"/>
              <a:t>Plugins</a:t>
            </a:r>
          </a:p>
          <a:p>
            <a:pPr lvl="1"/>
            <a:r>
              <a:rPr lang="en-AU" dirty="0"/>
              <a:t>Computer settings</a:t>
            </a:r>
          </a:p>
          <a:p>
            <a:r>
              <a:rPr lang="en-AU" dirty="0" err="1"/>
              <a:t>Tmux</a:t>
            </a:r>
            <a:endParaRPr lang="en-AU" dirty="0"/>
          </a:p>
          <a:p>
            <a:r>
              <a:rPr lang="en-AU" dirty="0"/>
              <a:t>Quality of life shell tweaks</a:t>
            </a:r>
          </a:p>
        </p:txBody>
      </p:sp>
    </p:spTree>
    <p:extLst>
      <p:ext uri="{BB962C8B-B14F-4D97-AF65-F5344CB8AC3E}">
        <p14:creationId xmlns:p14="http://schemas.microsoft.com/office/powerpoint/2010/main" val="1625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2C30-2138-47F2-A442-1F40993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67532-4C6E-4A40-9755-46135A0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8738"/>
            <a:ext cx="8915400" cy="3777622"/>
          </a:xfrm>
        </p:spPr>
        <p:txBody>
          <a:bodyPr/>
          <a:lstStyle/>
          <a:p>
            <a:r>
              <a:rPr lang="en-AU" dirty="0"/>
              <a:t>A text editor!</a:t>
            </a:r>
          </a:p>
          <a:p>
            <a:pPr lvl="1"/>
            <a:r>
              <a:rPr lang="en-AU" dirty="0"/>
              <a:t>Edits anything that is stored as raw text</a:t>
            </a:r>
          </a:p>
          <a:p>
            <a:pPr lvl="1"/>
            <a:r>
              <a:rPr lang="en-AU" dirty="0"/>
              <a:t>E.g.</a:t>
            </a:r>
          </a:p>
          <a:p>
            <a:pPr lvl="2"/>
            <a:r>
              <a:rPr lang="en-AU" dirty="0"/>
              <a:t>Text files</a:t>
            </a:r>
          </a:p>
          <a:p>
            <a:pPr lvl="2"/>
            <a:r>
              <a:rPr lang="en-AU" dirty="0"/>
              <a:t>CSV files</a:t>
            </a:r>
          </a:p>
          <a:p>
            <a:pPr lvl="2"/>
            <a:r>
              <a:rPr lang="en-AU" dirty="0"/>
              <a:t>Markdown files</a:t>
            </a:r>
          </a:p>
          <a:p>
            <a:pPr lvl="2"/>
            <a:r>
              <a:rPr lang="en-AU" dirty="0"/>
              <a:t>Latex files</a:t>
            </a:r>
          </a:p>
          <a:p>
            <a:pPr lvl="2"/>
            <a:r>
              <a:rPr lang="en-AU" dirty="0"/>
              <a:t>Source code (no matter the language!)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FAA2-F0B0-40F1-B57E-9B55CC32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55" y="452890"/>
            <a:ext cx="2248214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A1BCF-030E-48A9-9D9C-B99D0FDF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255" y="1272351"/>
            <a:ext cx="3448050" cy="1112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6509F-8DA4-4537-BBFA-ABB069AD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55" y="2505990"/>
            <a:ext cx="3224377" cy="1662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9ED4B-EA74-42D0-863D-9B73733DD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255" y="4273298"/>
            <a:ext cx="3609065" cy="1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13E1-E50E-4624-AEA8-52B3CC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But what is a </a:t>
            </a:r>
            <a:r>
              <a:rPr lang="en-AU" i="1" u="sng"/>
              <a:t>text file</a:t>
            </a:r>
            <a:r>
              <a:rPr lang="en-AU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01EF-6A68-4AF3-AD27-723BABAC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58660"/>
            <a:ext cx="5249863" cy="4453897"/>
          </a:xfrm>
        </p:spPr>
        <p:txBody>
          <a:bodyPr/>
          <a:lstStyle/>
          <a:p>
            <a:r>
              <a:rPr lang="en-AU" dirty="0"/>
              <a:t>Raw text.	</a:t>
            </a:r>
          </a:p>
          <a:p>
            <a:pPr lvl="1"/>
            <a:r>
              <a:rPr lang="en-AU" dirty="0"/>
              <a:t>Letters, numbers, symbols, etc. </a:t>
            </a:r>
          </a:p>
          <a:p>
            <a:pPr lvl="1"/>
            <a:r>
              <a:rPr lang="en-AU" dirty="0"/>
              <a:t>No images, fancy colouring, groupings, etc. 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What about binary files?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15BAC-896E-42C2-99AE-2851D38C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62" y="0"/>
            <a:ext cx="2268225" cy="2260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CAD64-29F7-4E17-A371-F7185218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962" y="2388256"/>
            <a:ext cx="3096616" cy="998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F87C0-D80B-4332-8543-492AB5FD5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962" y="3460107"/>
            <a:ext cx="2895740" cy="1492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CBBA39-97A8-4DD6-985A-F5D7DCB69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962" y="5025944"/>
            <a:ext cx="3241220" cy="15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7704-8478-4595-B085-6B5561D8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87FF-D68E-4814-ADA4-593C38CD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3F0D6-3F33-4B43-8431-1B063467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360-021A-4DA9-ADC4-7DC7834D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learn to edit </a:t>
            </a:r>
            <a:r>
              <a:rPr lang="en-AU" i="1" dirty="0"/>
              <a:t>text </a:t>
            </a:r>
            <a:r>
              <a:rPr lang="en-AU" dirty="0"/>
              <a:t>files when we have “better”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B9B1-7BAE-45F2-B3FD-DE0140CF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Text files:</a:t>
            </a:r>
          </a:p>
          <a:p>
            <a:pPr lvl="1"/>
            <a:r>
              <a:rPr lang="en-AU" dirty="0"/>
              <a:t>Will never disappear. </a:t>
            </a:r>
          </a:p>
          <a:p>
            <a:pPr lvl="1"/>
            <a:r>
              <a:rPr lang="en-AU" dirty="0"/>
              <a:t>Fully standardised across the world. </a:t>
            </a:r>
          </a:p>
          <a:p>
            <a:pPr lvl="1"/>
            <a:r>
              <a:rPr lang="en-AU" dirty="0"/>
              <a:t>Viewable and editable by any format abiding editor. </a:t>
            </a:r>
          </a:p>
          <a:p>
            <a:pPr lvl="1"/>
            <a:endParaRPr lang="en-AU" dirty="0"/>
          </a:p>
          <a:p>
            <a:r>
              <a:rPr lang="en-AU" dirty="0"/>
              <a:t>Binary files:</a:t>
            </a:r>
          </a:p>
          <a:p>
            <a:pPr lvl="1"/>
            <a:r>
              <a:rPr lang="en-AU" dirty="0"/>
              <a:t>Regularly change versions, format, styles, contents.</a:t>
            </a:r>
          </a:p>
          <a:p>
            <a:pPr lvl="1"/>
            <a:r>
              <a:rPr lang="en-AU" dirty="0"/>
              <a:t>Hide away your actual contents in binary form. </a:t>
            </a:r>
          </a:p>
          <a:p>
            <a:pPr lvl="1"/>
            <a:r>
              <a:rPr lang="en-AU" dirty="0"/>
              <a:t>You’re at the mercy of the software provider. </a:t>
            </a:r>
          </a:p>
          <a:p>
            <a:pPr lvl="1"/>
            <a:r>
              <a:rPr lang="en-AU" dirty="0"/>
              <a:t>(This is not to say that binary files are bad, or that proprietary software is bad)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5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2C30-2138-47F2-A442-1F40993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67532-4C6E-4A40-9755-46135A0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1955"/>
            <a:ext cx="8915400" cy="3777622"/>
          </a:xfrm>
        </p:spPr>
        <p:txBody>
          <a:bodyPr/>
          <a:lstStyle/>
          <a:p>
            <a:r>
              <a:rPr lang="en-AU" dirty="0"/>
              <a:t>A text editor!</a:t>
            </a:r>
          </a:p>
          <a:p>
            <a:r>
              <a:rPr lang="en-AU" dirty="0"/>
              <a:t>Essentially, the same function as:</a:t>
            </a:r>
          </a:p>
        </p:txBody>
      </p:sp>
      <p:pic>
        <p:nvPicPr>
          <p:cNvPr id="1028" name="Picture 4" descr="Visual Studio Code - Wikipedia">
            <a:extLst>
              <a:ext uri="{FF2B5EF4-FFF2-40B4-BE49-F238E27FC236}">
                <a16:creationId xmlns:a16="http://schemas.microsoft.com/office/drawing/2014/main" id="{B5ABB625-DAB1-4910-BC9C-B72C1012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81" y="2737200"/>
            <a:ext cx="1663601" cy="16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om Text Editor PNG - Atom Text Editor Icon, Atom Text Editor Logo, Atom  Text Editor Mac Os On Vm, Atom Text Editor Mac, Atom Text Editor Python  Console. - CleanPNG / KissPNG">
            <a:extLst>
              <a:ext uri="{FF2B5EF4-FFF2-40B4-BE49-F238E27FC236}">
                <a16:creationId xmlns:a16="http://schemas.microsoft.com/office/drawing/2014/main" id="{14E106FD-7D56-415E-86A7-013D3377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21" y="2620817"/>
            <a:ext cx="1779984" cy="177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tepad | HTML &amp; CSS Wiki | Fandom">
            <a:extLst>
              <a:ext uri="{FF2B5EF4-FFF2-40B4-BE49-F238E27FC236}">
                <a16:creationId xmlns:a16="http://schemas.microsoft.com/office/drawing/2014/main" id="{AD388910-B326-42B5-846B-2F37D5BB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81" y="2675287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IntelliJ IDEA: The Capable &amp; Ergonomic Java IDE by JetBrains">
            <a:extLst>
              <a:ext uri="{FF2B5EF4-FFF2-40B4-BE49-F238E27FC236}">
                <a16:creationId xmlns:a16="http://schemas.microsoft.com/office/drawing/2014/main" id="{279A5F0B-6D26-4279-AD4D-44F003EE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44" y="264820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ogle Logo Background png download - 500*500 - Free Transparent Eclipse  png Download. - CleanPNG / KissPNG">
            <a:extLst>
              <a:ext uri="{FF2B5EF4-FFF2-40B4-BE49-F238E27FC236}">
                <a16:creationId xmlns:a16="http://schemas.microsoft.com/office/drawing/2014/main" id="{16A6BC11-A6AF-4835-975E-3F22B78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11" y="4487932"/>
            <a:ext cx="226314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ublime Text Text Editor MacOS Source Code Editor, PNG, 512x512px, Sublime  Text, Brand, Comment, Computer Software,">
            <a:extLst>
              <a:ext uri="{FF2B5EF4-FFF2-40B4-BE49-F238E27FC236}">
                <a16:creationId xmlns:a16="http://schemas.microsoft.com/office/drawing/2014/main" id="{D144D487-B070-4416-BCF9-675587BC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10" y="4492411"/>
            <a:ext cx="2272315" cy="14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otepad++">
            <a:extLst>
              <a:ext uri="{FF2B5EF4-FFF2-40B4-BE49-F238E27FC236}">
                <a16:creationId xmlns:a16="http://schemas.microsoft.com/office/drawing/2014/main" id="{10628E42-EC82-4EA8-B2F2-5CAC8A98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94" y="4468514"/>
            <a:ext cx="1663601" cy="14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A826978-F64C-429A-9B84-8BF072CE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51" y="4487932"/>
            <a:ext cx="1423290" cy="14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F6123-6AC2-4D7C-A816-6F6C79C2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48" y="1131599"/>
            <a:ext cx="8259703" cy="45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429AC4-2667-4D32-B622-ABFA4402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20" y="0"/>
            <a:ext cx="5317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57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1047</TotalTime>
  <Words>359</Words>
  <Application>Microsoft Office PowerPoint</Application>
  <PresentationFormat>Widescreen</PresentationFormat>
  <Paragraphs>63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         go brrr</vt:lpstr>
      <vt:lpstr>The schedule tonight… </vt:lpstr>
      <vt:lpstr>What is VIM?</vt:lpstr>
      <vt:lpstr>But what is a text file?</vt:lpstr>
      <vt:lpstr>PowerPoint Presentation</vt:lpstr>
      <vt:lpstr>Why learn to edit text files when we have “better” software?</vt:lpstr>
      <vt:lpstr>What is VIM?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The goal tonight</vt:lpstr>
      <vt:lpstr>Let’s actually get started…!</vt:lpstr>
      <vt:lpstr>How to get the most out of this talk… </vt:lpstr>
      <vt:lpstr>How to open and close vim…</vt:lpstr>
      <vt:lpstr>hjkl – the holy quartet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INFO1110 Seminar!</dc:title>
  <dc:creator>Victor</dc:creator>
  <cp:lastModifiedBy>Victor Kuo</cp:lastModifiedBy>
  <cp:revision>126</cp:revision>
  <cp:lastPrinted>2020-02-24T23:40:27Z</cp:lastPrinted>
  <dcterms:created xsi:type="dcterms:W3CDTF">2020-02-24T08:32:08Z</dcterms:created>
  <dcterms:modified xsi:type="dcterms:W3CDTF">2021-04-12T10:56:42Z</dcterms:modified>
</cp:coreProperties>
</file>