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8dd330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8dd330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8dd330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8dd330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8dd330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8dd330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8dd330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8dd330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8dd330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8dd330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인공지능개론 - 과제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제출기한: 10월 20일 오후 11시 59분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강건너기 문제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1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농부가 늑대와 염소, 배추가 강의 오른편에 있다. 배를 이용하여 강의 왼편으로 건너야 하는데, 항상 농부가 타고 늑대나, 염소, 배추 중에서 하나만 실을 수 있습니다. 그런데 농부가 없을 때는 늑대가 염소를, 염소는 배추를 먹는다.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늑대, 양, 배추를 모두 무사히 강을 건너는 경로를 DFS로 구현하시오.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3314" l="0" r="0" t="0"/>
          <a:stretch/>
        </p:blipFill>
        <p:spPr>
          <a:xfrm>
            <a:off x="4495800" y="1290625"/>
            <a:ext cx="4276725" cy="30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문제의 표현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[농부가 강의 왼편에 있는지 여부, 늑대</a:t>
            </a:r>
            <a:r>
              <a:rPr lang="ko"/>
              <a:t>가 강의 왼편에 있는지 여부, 염소가 강의 왼편에 있는지 여부, 양배추가 강의 왼편에 있는지 여부</a:t>
            </a:r>
            <a:r>
              <a:rPr lang="ko"/>
              <a:t>]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[True, True, True, True]: 모두 왼편에 있음 (O)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[True, True, False, False]: 농부와 늑대는 왼편, 염소와 양배추는 오른편 (X)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[True, False, True, False]: 농부와 염소는 왼편, 늑대와 양배추는 오른편 (O)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[False, True, True, True]: 농부를 제외하고 모두 왼편에 있음 (X)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문제의 입력과 출력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8735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목표 상태부터 초기 상태까지 역순으로 출력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EXPAND로 생성한 노드 수를 누적한 수를 DFS 클래스의 변수 </a:t>
            </a:r>
            <a:r>
              <a:rPr b="1" lang="ko" sz="1400">
                <a:solidFill>
                  <a:schemeClr val="dk1"/>
                </a:solidFill>
              </a:rPr>
              <a:t>numberGeneratedNodes 에 저장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비용은 보트 한번 이동시 1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초기 상태와 목표 상태는 달라질 수 있으며, 두 상태 모두 염소나 양배추가 잡아 먹히지 않는 상태로 가정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prob = Problem([False, False, False, False], [True, True, True, True])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dfs = DFS(prob)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goalNode = dfs.solution()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print(goalNode)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print(dfs.numberGeneratedNodes)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print(goalNode.solutionPath())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5" name="Google Shape;75;p16"/>
          <p:cNvSpPr txBox="1"/>
          <p:nvPr/>
        </p:nvSpPr>
        <p:spPr>
          <a:xfrm>
            <a:off x="5324700" y="1254500"/>
            <a:ext cx="3593700" cy="2160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</a:t>
            </a: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 Generated 20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[True, True, True, True]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[False, True, False, True]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[True, True, False, True]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[False, False, False, True]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[True, False, True, True]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[False, False, True, False]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[True, False, True, False]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[False, False, False, False]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제출 목록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py 파일로 소스 제출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소스 맨 윗줄에 이름과 학번 주석으로 적을 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프로그램 실행시 에러가 나는 경우는 채점 불가능하니 제출전 반드시 확인할 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실행시 시간이 오래 걸리는 프로그램의 경우 주석이나 별도의 텍스트 파일 등으로 상황을 설명해 놓을 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표절에 주의할 것. 유사도가 높은 경우 해당 학생 모두 0점 처리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Grading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초기상태가 주어졌을 때, 목표상태로 도달하는 올바른 sequence가 DFS알고리즘에 의해 생성 (6점)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Node class, Problem class, DFS class 구현 (1점)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DFS.solution() 메소드 구현 (1점)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Node의 solutionPath() 구현 (1점)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탐색 과정중에 생성되는 노드의 갯수를 numberGeneratedNodes 변수에 저장했는지 여부와 적정한 수의 노드가 생성되는지 확인 (1점)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