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8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5" r:id="rId30"/>
    <p:sldId id="286" r:id="rId31"/>
    <p:sldId id="287" r:id="rId32"/>
    <p:sldId id="288" r:id="rId33"/>
    <p:sldId id="289" r:id="rId34"/>
    <p:sldId id="28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8EE3-FE2D-4C31-B0C7-33AACA667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21AFEE-7E3A-4B0C-ACCA-57674874B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AAD55-7631-4139-87BB-5E95F7E6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DC54-134D-44D7-89D1-AFAA5310A7B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7A9DE-D8CB-4920-85F6-F5BB6B88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DB444-1BB8-4795-B89F-6FA3AB8B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775C-596E-4E10-8492-150277D94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8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4FDC7-D580-4D19-BC9B-52D2B160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326B2E-8AC6-4B3B-BE21-A8B0B2DC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31E13-EB4D-417D-8587-59390B88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DC54-134D-44D7-89D1-AFAA5310A7B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B7DAC-9C69-4D17-BA03-6106AA3D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224B9-1670-4E59-BC69-07016CC5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775C-596E-4E10-8492-150277D94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267924-0CB2-4245-BB28-245ABEB25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016375-F3F1-442D-A0D1-72F192D4C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0E289-D3DC-4E24-8A14-1496A4E8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DC54-134D-44D7-89D1-AFAA5310A7B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3101B-13D1-4A67-BC0A-D3949C5C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0777B-86C8-4B7E-882D-42FF8270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775C-596E-4E10-8492-150277D94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7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CCCBA-9310-48DB-9711-EB270CAC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DFADC-F313-4ADE-A684-C5DF9527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1764C-ACF3-40AE-97C7-F870B8B1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DC54-134D-44D7-89D1-AFAA5310A7B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9D7A7-E3EC-44DE-BE2B-9E7B2F6D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84ED0-4F25-4F79-B5BC-306EC422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775C-596E-4E10-8492-150277D94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4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AFD71-0EBC-4636-BF5E-AC8CB0D6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77F35-023C-44BE-A091-C49141F5F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9EEDA-AFCA-487C-ADAD-2A4842DC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DC54-134D-44D7-89D1-AFAA5310A7B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CECA9-2FA1-48B3-872C-2AB04409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7EDB9-BFBB-4249-8A58-5A1EA373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775C-596E-4E10-8492-150277D94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2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E744-F5A6-4691-9A64-03CC0AD1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EBAE9-4E29-4254-AF99-27C4D1A16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195BD1-C459-41BD-92AC-8C5D59A62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64755-AF92-499F-B647-CC4D7153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DC54-134D-44D7-89D1-AFAA5310A7B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7956C-8450-46BB-8233-1A1F1101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6DD80-B07A-4834-A9C1-F355608E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775C-596E-4E10-8492-150277D94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9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FA523-6F84-4E2F-8A29-012B13FA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7135B-47F5-487A-B191-C6044BBB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4DDE3-B8FA-47C9-A7F8-575FF7DCE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06A8A-A34B-4B64-BBD6-DF5FF785B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941597-B124-4978-AE75-4D47DD7D2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3ECD8D-8959-4044-8AA2-20B60910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DC54-134D-44D7-89D1-AFAA5310A7B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5B426C-7E38-43CD-ADF0-EFA8083A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E5EEFA-5421-4B81-9759-85226A07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775C-596E-4E10-8492-150277D94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44542-14F5-4EF4-B847-7F813BE0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721CA-CCB7-40E8-A0E4-BD33C0BC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DC54-134D-44D7-89D1-AFAA5310A7B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C0D3EA-2A20-49E7-ADBC-EED580A3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C265AC-395D-434C-9BF8-BAECDAB2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775C-596E-4E10-8492-150277D94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0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CC4CFF-C25F-4D06-A3E7-E10B1F97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DC54-134D-44D7-89D1-AFAA5310A7B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A44C3-A4C4-4917-B8C8-ECFCF981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F38579-547A-40D3-9FE7-78E85E7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775C-596E-4E10-8492-150277D94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4F538-EC38-4D36-A1F8-14228770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ECE7D-44A1-4155-9A28-05E6384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9102-50AA-4030-95B4-8EF1F0F78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24D6A-ABBC-4C96-871F-B502A2B2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DC54-134D-44D7-89D1-AFAA5310A7B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156E4-7FBB-425A-9009-DE50FF55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23ECB1-15A4-4B17-8DD0-D8A82092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775C-596E-4E10-8492-150277D94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4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05F90-2E27-4757-898E-F205BE2D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34DFC5-3D71-426A-8C70-280C6A2D6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1FBD5-0BBD-4EC3-ACE0-9E5A7EB71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080E6-404A-4CA5-9BCC-B0DAB1F3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DC54-134D-44D7-89D1-AFAA5310A7B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87F9F-FA39-4527-80B3-F922DEE3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442FD-9B8B-4E03-86B1-B287B8B2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775C-596E-4E10-8492-150277D94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2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6A4229-8CB6-486E-B51B-56D5B7D8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A243C-4E51-42A0-A36C-2FDADA47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3BCDF-0525-495B-8E0A-F1654D8BE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DC54-134D-44D7-89D1-AFAA5310A7B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DB9C0-F72A-47D4-995E-64F14707E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8BC62-93FA-45EB-9281-6C9318FA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775C-596E-4E10-8492-150277D94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ED21F-5845-4F56-9450-E90DF038F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12BEC3-5663-4DDF-8764-068C4A74E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F31087-FDC1-49F7-A6E1-70901111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7" y="824459"/>
            <a:ext cx="11765124" cy="51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2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37A31-0A0A-44F4-81DE-97977B4B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BADF3-86BA-4658-9D93-6CEEAFB2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315337-A496-46AD-86E0-CFD9BD88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683526"/>
            <a:ext cx="11422966" cy="52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9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28CF3EB-7964-4744-B77E-A1D94F2CE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32" y="6660"/>
            <a:ext cx="9453488" cy="66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5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C0A650-0ED3-4EB4-9E5B-1E0044A93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5" y="1176609"/>
            <a:ext cx="11296357" cy="44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4F8AA7-DF25-423D-A1F6-94EF09CF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-20780"/>
            <a:ext cx="9608233" cy="65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DB846E-0A67-44F2-AF3D-9E98E0A1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" y="1164396"/>
            <a:ext cx="11652890" cy="44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CC69D-1310-435A-A1FC-BF10E8A4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52" y="858129"/>
            <a:ext cx="12068718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3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C4E909-8A86-4772-AC0B-F97BA37D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547195"/>
            <a:ext cx="12037255" cy="58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4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82CC76-1F1F-433A-92C1-3637184D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430041"/>
            <a:ext cx="11982677" cy="60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1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4880F-A091-4D3B-8C2B-4D6D4F365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16" y="1825626"/>
            <a:ext cx="11594391" cy="30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9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48CA40-8609-4C70-B3A5-101781DD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" y="414159"/>
            <a:ext cx="11033902" cy="57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B97CF1-B0BF-4C24-8254-8422BD140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69" y="1069145"/>
            <a:ext cx="11746852" cy="49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1A9659-E162-495F-8525-18665DF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351515"/>
            <a:ext cx="11493304" cy="59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1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7C660-645B-4643-BFA3-95B1CCE0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0" y="214271"/>
            <a:ext cx="11324492" cy="62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80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8E3128-9AB6-4AEA-90EA-AC7EC3A6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6" y="1077274"/>
            <a:ext cx="11617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55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257033-896D-4782-A3BC-6F03A79A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69105"/>
            <a:ext cx="10199077" cy="61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8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BAFAF-6ACF-48D6-A0DF-C7FBD8BD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8" y="450994"/>
            <a:ext cx="10973972" cy="571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37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078A5-095B-46DB-A377-A6C6B0C7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5330"/>
            <a:ext cx="11141612" cy="65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10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6F27C9-9816-4C31-8CC8-309AB92F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5817"/>
            <a:ext cx="11872778" cy="629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1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C97F1D-BF90-4562-B7A3-410A96C3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9" y="603919"/>
            <a:ext cx="10944664" cy="52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67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C53CC3-FADE-464C-944C-2EE6445F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473236"/>
            <a:ext cx="11044311" cy="56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65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055477-B422-4A3F-9D6E-C5221485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927"/>
            <a:ext cx="11633982" cy="660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8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147B1D-70BC-4788-9795-D832ED31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306798"/>
            <a:ext cx="8750103" cy="67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27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65219-7413-4FA3-806B-287B23AA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" y="966723"/>
            <a:ext cx="11451101" cy="46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6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69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04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85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9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CC45F9-6E67-497B-AB5B-ADF6FA3D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681"/>
            <a:ext cx="10725443" cy="66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1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D0FAD2-1CF1-4947-9685-FE9A116D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9" y="-40576"/>
            <a:ext cx="9323621" cy="68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DD0F2-498E-4D3B-928E-67BD8C32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137430"/>
            <a:ext cx="11701868" cy="57205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02D895-9ACE-4CA1-B576-74B6BBE1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4942"/>
            <a:ext cx="11912883" cy="9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9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E0B407-527C-4FC5-8942-93AE055E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6" y="540488"/>
            <a:ext cx="11662116" cy="566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6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609-B64A-49CB-8081-4A5F630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1C0E-ACE7-4350-92DB-59E16D9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F058DC-29F0-4A44-95E0-B2325AC3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842220"/>
            <a:ext cx="11962975" cy="52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4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D7448-DC89-4F5B-949E-00008FB9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A14CC-BEBD-4CBE-8656-31FF0B822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051136-6FBB-48CD-AF59-E37C2F81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" y="78387"/>
            <a:ext cx="10819228" cy="65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0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0</Words>
  <Application>Microsoft Office PowerPoint</Application>
  <PresentationFormat>와이드스크린</PresentationFormat>
  <Paragraphs>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 hee lee</dc:creator>
  <cp:lastModifiedBy>dae hee lee</cp:lastModifiedBy>
  <cp:revision>9</cp:revision>
  <dcterms:created xsi:type="dcterms:W3CDTF">2019-10-24T14:13:59Z</dcterms:created>
  <dcterms:modified xsi:type="dcterms:W3CDTF">2019-10-24T21:10:09Z</dcterms:modified>
</cp:coreProperties>
</file>