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872" y="378691"/>
            <a:ext cx="9379527" cy="3260436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Wireframe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For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091" y="4405745"/>
            <a:ext cx="9448800" cy="1316183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</a:t>
            </a:r>
            <a:r>
              <a:rPr lang="en-US" sz="3200" dirty="0" smtClean="0"/>
              <a:t>- Vishal Kumar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43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5" y="1717964"/>
            <a:ext cx="3380509" cy="1644073"/>
          </a:xfrm>
        </p:spPr>
        <p:txBody>
          <a:bodyPr>
            <a:normAutofit fontScale="90000"/>
          </a:bodyPr>
          <a:lstStyle/>
          <a:p>
            <a:r>
              <a:rPr lang="en-US" sz="4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Dummy</a:t>
            </a:r>
            <a:br>
              <a:rPr lang="en-US" sz="4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r>
              <a:rPr lang="en-US" sz="4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Wireframe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" t="4087" r="1882" b="3416"/>
          <a:stretch/>
        </p:blipFill>
        <p:spPr>
          <a:xfrm>
            <a:off x="3796144" y="0"/>
            <a:ext cx="7583055" cy="6858000"/>
          </a:xfrm>
        </p:spPr>
      </p:pic>
    </p:spTree>
    <p:extLst>
      <p:ext uri="{BB962C8B-B14F-4D97-AF65-F5344CB8AC3E}">
        <p14:creationId xmlns:p14="http://schemas.microsoft.com/office/powerpoint/2010/main" val="18346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218" y="1551709"/>
            <a:ext cx="7915564" cy="2283691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Algerian" panose="04020705040A02060702" pitchFamily="82" charset="0"/>
              </a:rPr>
              <a:t>BUDGET ESTIMATION</a:t>
            </a:r>
            <a:endParaRPr lang="en-US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5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95" y="415637"/>
            <a:ext cx="6592523" cy="60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2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01" y="0"/>
            <a:ext cx="8337979" cy="12129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" y="1212912"/>
            <a:ext cx="10058400" cy="2995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" y="4208325"/>
            <a:ext cx="10058400" cy="231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3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46" y="1209966"/>
            <a:ext cx="9940689" cy="52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3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0437" y="2362264"/>
            <a:ext cx="4941454" cy="1293028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Algerian" panose="04020705040A02060702" pitchFamily="82" charset="0"/>
              </a:rPr>
              <a:t>Thank you   </a:t>
            </a:r>
            <a:endParaRPr lang="en-US" sz="6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204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</TotalTime>
  <Words>15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Arial Rounded MT Bold</vt:lpstr>
      <vt:lpstr>Century Gothic</vt:lpstr>
      <vt:lpstr>Vapor Trail</vt:lpstr>
      <vt:lpstr>Wireframe For Visualization</vt:lpstr>
      <vt:lpstr>Dummy Wireframe </vt:lpstr>
      <vt:lpstr>BUDGET ESTIMATION</vt:lpstr>
      <vt:lpstr>PowerPoint Presentation</vt:lpstr>
      <vt:lpstr>PowerPoint Presentation</vt:lpstr>
      <vt:lpstr>PowerPoint Presentation</vt:lpstr>
      <vt:lpstr>Thank you   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For Visualization</dc:title>
  <dc:creator>Kumar, Vishal</dc:creator>
  <cp:lastModifiedBy>Kumar, Vishal</cp:lastModifiedBy>
  <cp:revision>6</cp:revision>
  <dcterms:created xsi:type="dcterms:W3CDTF">2021-05-20T21:30:24Z</dcterms:created>
  <dcterms:modified xsi:type="dcterms:W3CDTF">2021-05-20T22:46:13Z</dcterms:modified>
</cp:coreProperties>
</file>