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3" r:id="rId4"/>
    <p:sldMasterId id="214748370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Darker Grotesque Medium"/>
      <p:regular r:id="rId18"/>
      <p:bold r:id="rId19"/>
    </p:embeddedFont>
    <p:embeddedFont>
      <p:font typeface="Archivo Medium"/>
      <p:regular r:id="rId20"/>
      <p:bold r:id="rId21"/>
      <p:italic r:id="rId22"/>
      <p:boldItalic r:id="rId23"/>
    </p:embeddedFont>
    <p:embeddedFont>
      <p:font typeface="Darker Grotesque"/>
      <p:regular r:id="rId24"/>
      <p:bold r:id="rId25"/>
    </p:embeddedFont>
    <p:embeddedFont>
      <p:font typeface="Archiv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rchivoMedium-regular.fntdata"/><Relationship Id="rId22" Type="http://schemas.openxmlformats.org/officeDocument/2006/relationships/font" Target="fonts/ArchivoMedium-italic.fntdata"/><Relationship Id="rId21" Type="http://schemas.openxmlformats.org/officeDocument/2006/relationships/font" Target="fonts/ArchivoMedium-bold.fntdata"/><Relationship Id="rId24" Type="http://schemas.openxmlformats.org/officeDocument/2006/relationships/font" Target="fonts/DarkerGrotesque-regular.fntdata"/><Relationship Id="rId23" Type="http://schemas.openxmlformats.org/officeDocument/2006/relationships/font" Target="fonts/ArchivoMedium-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Archivo-regular.fntdata"/><Relationship Id="rId25" Type="http://schemas.openxmlformats.org/officeDocument/2006/relationships/font" Target="fonts/DarkerGrotesque-bold.fntdata"/><Relationship Id="rId28" Type="http://schemas.openxmlformats.org/officeDocument/2006/relationships/font" Target="fonts/Archivo-italic.fntdata"/><Relationship Id="rId27" Type="http://schemas.openxmlformats.org/officeDocument/2006/relationships/font" Target="fonts/Archivo-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Archivo-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DarkerGrotesqueMedium-bold.fntdata"/><Relationship Id="rId18" Type="http://schemas.openxmlformats.org/officeDocument/2006/relationships/font" Target="fonts/DarkerGrotesqueMedium-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a515d27e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2a515d27e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2a515d27ee1_0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2a515d27ee1_0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2a515d27ee1_0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2a515d27ee1_0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a515d27ee1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2a515d27ee1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2a515d27ee1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2a515d27ee1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2a515d27ee1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2a515d27ee1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2a515d27ee1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2a515d27ee1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2a515d27ee1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2a515d27ee1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2a515d27ee1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2a515d27ee1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2a515d27ee1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2a515d27ee1_0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2a515d27ee1_0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2a515d27ee1_0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type="title">
  <p:cSld name="TITLE">
    <p:bg>
      <p:bgPr>
        <a:solidFill>
          <a:schemeClr val="lt1"/>
        </a:solidFill>
      </p:bgPr>
    </p:bg>
    <p:spTree>
      <p:nvGrpSpPr>
        <p:cNvPr id="53" name="Shape 53"/>
        <p:cNvGrpSpPr/>
        <p:nvPr/>
      </p:nvGrpSpPr>
      <p:grpSpPr>
        <a:xfrm>
          <a:off x="0" y="0"/>
          <a:ext cx="0" cy="0"/>
          <a:chOff x="0" y="0"/>
          <a:chExt cx="0" cy="0"/>
        </a:xfrm>
      </p:grpSpPr>
      <p:sp>
        <p:nvSpPr>
          <p:cNvPr id="54" name="Google Shape;54;p14"/>
          <p:cNvSpPr txBox="1"/>
          <p:nvPr>
            <p:ph type="title"/>
          </p:nvPr>
        </p:nvSpPr>
        <p:spPr>
          <a:xfrm>
            <a:off x="114300" y="92175"/>
            <a:ext cx="8915400" cy="2353800"/>
          </a:xfrm>
          <a:prstGeom prst="rect">
            <a:avLst/>
          </a:prstGeom>
        </p:spPr>
        <p:txBody>
          <a:bodyPr anchorCtr="0" anchor="t" bIns="91425" lIns="91425" spcFirstLastPara="1" rIns="91425" wrap="square" tIns="91425">
            <a:noAutofit/>
          </a:bodyPr>
          <a:lstStyle>
            <a:lvl1pPr lvl="0">
              <a:spcBef>
                <a:spcPts val="0"/>
              </a:spcBef>
              <a:spcAft>
                <a:spcPts val="0"/>
              </a:spcAft>
              <a:buSzPts val="15900"/>
              <a:buNone/>
              <a:defRPr sz="15900"/>
            </a:lvl1pPr>
            <a:lvl2pPr lvl="1">
              <a:spcBef>
                <a:spcPts val="0"/>
              </a:spcBef>
              <a:spcAft>
                <a:spcPts val="0"/>
              </a:spcAft>
              <a:buSzPts val="15900"/>
              <a:buNone/>
              <a:defRPr sz="15900"/>
            </a:lvl2pPr>
            <a:lvl3pPr lvl="2">
              <a:spcBef>
                <a:spcPts val="0"/>
              </a:spcBef>
              <a:spcAft>
                <a:spcPts val="0"/>
              </a:spcAft>
              <a:buSzPts val="15900"/>
              <a:buNone/>
              <a:defRPr sz="15900"/>
            </a:lvl3pPr>
            <a:lvl4pPr lvl="3">
              <a:spcBef>
                <a:spcPts val="0"/>
              </a:spcBef>
              <a:spcAft>
                <a:spcPts val="0"/>
              </a:spcAft>
              <a:buSzPts val="15900"/>
              <a:buNone/>
              <a:defRPr sz="15900"/>
            </a:lvl4pPr>
            <a:lvl5pPr lvl="4">
              <a:spcBef>
                <a:spcPts val="0"/>
              </a:spcBef>
              <a:spcAft>
                <a:spcPts val="0"/>
              </a:spcAft>
              <a:buSzPts val="15900"/>
              <a:buNone/>
              <a:defRPr sz="15900"/>
            </a:lvl5pPr>
            <a:lvl6pPr lvl="5">
              <a:spcBef>
                <a:spcPts val="0"/>
              </a:spcBef>
              <a:spcAft>
                <a:spcPts val="0"/>
              </a:spcAft>
              <a:buSzPts val="15900"/>
              <a:buNone/>
              <a:defRPr sz="15900"/>
            </a:lvl6pPr>
            <a:lvl7pPr lvl="6">
              <a:spcBef>
                <a:spcPts val="0"/>
              </a:spcBef>
              <a:spcAft>
                <a:spcPts val="0"/>
              </a:spcAft>
              <a:buSzPts val="15900"/>
              <a:buNone/>
              <a:defRPr sz="15900"/>
            </a:lvl7pPr>
            <a:lvl8pPr lvl="7">
              <a:spcBef>
                <a:spcPts val="0"/>
              </a:spcBef>
              <a:spcAft>
                <a:spcPts val="0"/>
              </a:spcAft>
              <a:buSzPts val="15900"/>
              <a:buNone/>
              <a:defRPr sz="15900"/>
            </a:lvl8pPr>
            <a:lvl9pPr lvl="8">
              <a:spcBef>
                <a:spcPts val="0"/>
              </a:spcBef>
              <a:spcAft>
                <a:spcPts val="0"/>
              </a:spcAft>
              <a:buSzPts val="15900"/>
              <a:buNone/>
              <a:defRPr sz="15900"/>
            </a:lvl9pPr>
          </a:lstStyle>
          <a:p/>
        </p:txBody>
      </p:sp>
      <p:sp>
        <p:nvSpPr>
          <p:cNvPr id="55" name="Google Shape;55;p14"/>
          <p:cNvSpPr/>
          <p:nvPr/>
        </p:nvSpPr>
        <p:spPr>
          <a:xfrm>
            <a:off x="4249625" y="3488450"/>
            <a:ext cx="4665900" cy="1431600"/>
          </a:xfrm>
          <a:prstGeom prst="roundRect">
            <a:avLst>
              <a:gd fmla="val 8852"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 name="Google Shape;56;p14"/>
          <p:cNvSpPr txBox="1"/>
          <p:nvPr>
            <p:ph idx="2" type="title"/>
          </p:nvPr>
        </p:nvSpPr>
        <p:spPr>
          <a:xfrm>
            <a:off x="4637775" y="3665450"/>
            <a:ext cx="4041000" cy="1254600"/>
          </a:xfrm>
          <a:prstGeom prst="rect">
            <a:avLst/>
          </a:prstGeom>
        </p:spPr>
        <p:txBody>
          <a:bodyPr anchorCtr="0" anchor="b" bIns="91425" lIns="91425" spcFirstLastPara="1" rIns="91425" wrap="square" tIns="91425">
            <a:normAutofit/>
          </a:bodyPr>
          <a:lstStyle>
            <a:lvl1pPr lvl="0">
              <a:spcBef>
                <a:spcPts val="0"/>
              </a:spcBef>
              <a:spcAft>
                <a:spcPts val="0"/>
              </a:spcAft>
              <a:buSzPts val="7000"/>
              <a:buNone/>
              <a:defRPr sz="7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ivider" type="secHead">
  <p:cSld name="SECTION_HEADER">
    <p:bg>
      <p:bgPr>
        <a:solidFill>
          <a:schemeClr val="lt2"/>
        </a:solidFill>
      </p:bgPr>
    </p:bg>
    <p:spTree>
      <p:nvGrpSpPr>
        <p:cNvPr id="57" name="Shape 57"/>
        <p:cNvGrpSpPr/>
        <p:nvPr/>
      </p:nvGrpSpPr>
      <p:grpSpPr>
        <a:xfrm>
          <a:off x="0" y="0"/>
          <a:ext cx="0" cy="0"/>
          <a:chOff x="0" y="0"/>
          <a:chExt cx="0" cy="0"/>
        </a:xfrm>
      </p:grpSpPr>
      <p:sp>
        <p:nvSpPr>
          <p:cNvPr id="58" name="Google Shape;58;p15"/>
          <p:cNvSpPr/>
          <p:nvPr/>
        </p:nvSpPr>
        <p:spPr>
          <a:xfrm>
            <a:off x="228600" y="223625"/>
            <a:ext cx="6299100" cy="4691700"/>
          </a:xfrm>
          <a:prstGeom prst="roundRect">
            <a:avLst>
              <a:gd fmla="val 3982"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9" name="Google Shape;59;p15"/>
          <p:cNvSpPr/>
          <p:nvPr/>
        </p:nvSpPr>
        <p:spPr>
          <a:xfrm>
            <a:off x="8378775" y="223500"/>
            <a:ext cx="536700" cy="4696500"/>
          </a:xfrm>
          <a:prstGeom prst="roundRect">
            <a:avLst>
              <a:gd fmla="val 30566"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0" name="Google Shape;60;p15"/>
          <p:cNvSpPr/>
          <p:nvPr>
            <p:ph idx="2" type="pic"/>
          </p:nvPr>
        </p:nvSpPr>
        <p:spPr>
          <a:xfrm>
            <a:off x="6702550" y="228300"/>
            <a:ext cx="1501500" cy="4691700"/>
          </a:xfrm>
          <a:prstGeom prst="roundRect">
            <a:avLst>
              <a:gd fmla="val 16667" name="adj"/>
            </a:avLst>
          </a:prstGeom>
          <a:noFill/>
          <a:ln>
            <a:noFill/>
          </a:ln>
        </p:spPr>
      </p:sp>
      <p:sp>
        <p:nvSpPr>
          <p:cNvPr id="61" name="Google Shape;61;p15"/>
          <p:cNvSpPr txBox="1"/>
          <p:nvPr>
            <p:ph type="title"/>
          </p:nvPr>
        </p:nvSpPr>
        <p:spPr>
          <a:xfrm>
            <a:off x="409800" y="2743200"/>
            <a:ext cx="5648100" cy="24003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5000"/>
              <a:buFont typeface="Darker Grotesque Medium"/>
              <a:buNone/>
              <a:defRPr b="0" sz="35000">
                <a:solidFill>
                  <a:schemeClr val="lt1"/>
                </a:solidFill>
                <a:latin typeface="Darker Grotesque Medium"/>
                <a:ea typeface="Darker Grotesque Medium"/>
                <a:cs typeface="Darker Grotesque Medium"/>
                <a:sym typeface="Darker Grotesque Medium"/>
              </a:defRPr>
            </a:lvl1pPr>
            <a:lvl2pPr lvl="1">
              <a:spcBef>
                <a:spcPts val="0"/>
              </a:spcBef>
              <a:spcAft>
                <a:spcPts val="0"/>
              </a:spcAft>
              <a:buClr>
                <a:schemeClr val="lt1"/>
              </a:buClr>
              <a:buSzPts val="35000"/>
              <a:buNone/>
              <a:defRPr sz="35000">
                <a:solidFill>
                  <a:schemeClr val="lt1"/>
                </a:solidFill>
              </a:defRPr>
            </a:lvl2pPr>
            <a:lvl3pPr lvl="2">
              <a:spcBef>
                <a:spcPts val="0"/>
              </a:spcBef>
              <a:spcAft>
                <a:spcPts val="0"/>
              </a:spcAft>
              <a:buClr>
                <a:schemeClr val="lt1"/>
              </a:buClr>
              <a:buSzPts val="35000"/>
              <a:buNone/>
              <a:defRPr sz="35000">
                <a:solidFill>
                  <a:schemeClr val="lt1"/>
                </a:solidFill>
              </a:defRPr>
            </a:lvl3pPr>
            <a:lvl4pPr lvl="3">
              <a:spcBef>
                <a:spcPts val="0"/>
              </a:spcBef>
              <a:spcAft>
                <a:spcPts val="0"/>
              </a:spcAft>
              <a:buClr>
                <a:schemeClr val="lt1"/>
              </a:buClr>
              <a:buSzPts val="35000"/>
              <a:buNone/>
              <a:defRPr sz="35000">
                <a:solidFill>
                  <a:schemeClr val="lt1"/>
                </a:solidFill>
              </a:defRPr>
            </a:lvl4pPr>
            <a:lvl5pPr lvl="4">
              <a:spcBef>
                <a:spcPts val="0"/>
              </a:spcBef>
              <a:spcAft>
                <a:spcPts val="0"/>
              </a:spcAft>
              <a:buClr>
                <a:schemeClr val="lt1"/>
              </a:buClr>
              <a:buSzPts val="35000"/>
              <a:buNone/>
              <a:defRPr sz="35000">
                <a:solidFill>
                  <a:schemeClr val="lt1"/>
                </a:solidFill>
              </a:defRPr>
            </a:lvl5pPr>
            <a:lvl6pPr lvl="5">
              <a:spcBef>
                <a:spcPts val="0"/>
              </a:spcBef>
              <a:spcAft>
                <a:spcPts val="0"/>
              </a:spcAft>
              <a:buClr>
                <a:schemeClr val="lt1"/>
              </a:buClr>
              <a:buSzPts val="35000"/>
              <a:buNone/>
              <a:defRPr sz="35000">
                <a:solidFill>
                  <a:schemeClr val="lt1"/>
                </a:solidFill>
              </a:defRPr>
            </a:lvl6pPr>
            <a:lvl7pPr lvl="6">
              <a:spcBef>
                <a:spcPts val="0"/>
              </a:spcBef>
              <a:spcAft>
                <a:spcPts val="0"/>
              </a:spcAft>
              <a:buClr>
                <a:schemeClr val="lt1"/>
              </a:buClr>
              <a:buSzPts val="35000"/>
              <a:buNone/>
              <a:defRPr sz="35000">
                <a:solidFill>
                  <a:schemeClr val="lt1"/>
                </a:solidFill>
              </a:defRPr>
            </a:lvl7pPr>
            <a:lvl8pPr lvl="7">
              <a:spcBef>
                <a:spcPts val="0"/>
              </a:spcBef>
              <a:spcAft>
                <a:spcPts val="0"/>
              </a:spcAft>
              <a:buClr>
                <a:schemeClr val="lt1"/>
              </a:buClr>
              <a:buSzPts val="35000"/>
              <a:buNone/>
              <a:defRPr sz="35000">
                <a:solidFill>
                  <a:schemeClr val="lt1"/>
                </a:solidFill>
              </a:defRPr>
            </a:lvl8pPr>
            <a:lvl9pPr lvl="8">
              <a:spcBef>
                <a:spcPts val="0"/>
              </a:spcBef>
              <a:spcAft>
                <a:spcPts val="0"/>
              </a:spcAft>
              <a:buClr>
                <a:schemeClr val="lt1"/>
              </a:buClr>
              <a:buSzPts val="35000"/>
              <a:buNone/>
              <a:defRPr sz="35000">
                <a:solidFill>
                  <a:schemeClr val="lt1"/>
                </a:solidFill>
              </a:defRPr>
            </a:lvl9pPr>
          </a:lstStyle>
          <a:p/>
        </p:txBody>
      </p:sp>
      <p:sp>
        <p:nvSpPr>
          <p:cNvPr id="62" name="Google Shape;62;p15"/>
          <p:cNvSpPr txBox="1"/>
          <p:nvPr>
            <p:ph idx="1" type="subTitle"/>
          </p:nvPr>
        </p:nvSpPr>
        <p:spPr>
          <a:xfrm>
            <a:off x="351400" y="314425"/>
            <a:ext cx="4283400" cy="305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Archivo"/>
              <a:buNone/>
              <a:defRPr b="0" sz="1400">
                <a:solidFill>
                  <a:schemeClr val="lt1"/>
                </a:solidFill>
                <a:latin typeface="Archivo"/>
                <a:ea typeface="Archivo"/>
                <a:cs typeface="Archivo"/>
                <a:sym typeface="Archivo"/>
              </a:defRPr>
            </a:lvl1pPr>
            <a:lvl2pPr lvl="1">
              <a:spcBef>
                <a:spcPts val="0"/>
              </a:spcBef>
              <a:spcAft>
                <a:spcPts val="0"/>
              </a:spcAft>
              <a:buSzPts val="1400"/>
              <a:buFont typeface="Archivo"/>
              <a:buNone/>
              <a:defRPr>
                <a:latin typeface="Archivo"/>
                <a:ea typeface="Archivo"/>
                <a:cs typeface="Archivo"/>
                <a:sym typeface="Archivo"/>
              </a:defRPr>
            </a:lvl2pPr>
            <a:lvl3pPr lvl="2">
              <a:spcBef>
                <a:spcPts val="0"/>
              </a:spcBef>
              <a:spcAft>
                <a:spcPts val="0"/>
              </a:spcAft>
              <a:buSzPts val="1400"/>
              <a:buFont typeface="Archivo"/>
              <a:buNone/>
              <a:defRPr>
                <a:latin typeface="Archivo"/>
                <a:ea typeface="Archivo"/>
                <a:cs typeface="Archivo"/>
                <a:sym typeface="Archivo"/>
              </a:defRPr>
            </a:lvl3pPr>
            <a:lvl4pPr lvl="3">
              <a:spcBef>
                <a:spcPts val="0"/>
              </a:spcBef>
              <a:spcAft>
                <a:spcPts val="0"/>
              </a:spcAft>
              <a:buSzPts val="1400"/>
              <a:buFont typeface="Archivo"/>
              <a:buNone/>
              <a:defRPr>
                <a:latin typeface="Archivo"/>
                <a:ea typeface="Archivo"/>
                <a:cs typeface="Archivo"/>
                <a:sym typeface="Archivo"/>
              </a:defRPr>
            </a:lvl4pPr>
            <a:lvl5pPr lvl="4">
              <a:spcBef>
                <a:spcPts val="0"/>
              </a:spcBef>
              <a:spcAft>
                <a:spcPts val="0"/>
              </a:spcAft>
              <a:buSzPts val="1400"/>
              <a:buFont typeface="Archivo"/>
              <a:buNone/>
              <a:defRPr>
                <a:latin typeface="Archivo"/>
                <a:ea typeface="Archivo"/>
                <a:cs typeface="Archivo"/>
                <a:sym typeface="Archivo"/>
              </a:defRPr>
            </a:lvl5pPr>
            <a:lvl6pPr lvl="5">
              <a:spcBef>
                <a:spcPts val="0"/>
              </a:spcBef>
              <a:spcAft>
                <a:spcPts val="0"/>
              </a:spcAft>
              <a:buSzPts val="1400"/>
              <a:buFont typeface="Archivo"/>
              <a:buNone/>
              <a:defRPr>
                <a:latin typeface="Archivo"/>
                <a:ea typeface="Archivo"/>
                <a:cs typeface="Archivo"/>
                <a:sym typeface="Archivo"/>
              </a:defRPr>
            </a:lvl6pPr>
            <a:lvl7pPr lvl="6">
              <a:spcBef>
                <a:spcPts val="0"/>
              </a:spcBef>
              <a:spcAft>
                <a:spcPts val="0"/>
              </a:spcAft>
              <a:buSzPts val="1400"/>
              <a:buFont typeface="Archivo"/>
              <a:buNone/>
              <a:defRPr>
                <a:latin typeface="Archivo"/>
                <a:ea typeface="Archivo"/>
                <a:cs typeface="Archivo"/>
                <a:sym typeface="Archivo"/>
              </a:defRPr>
            </a:lvl7pPr>
            <a:lvl8pPr lvl="7">
              <a:spcBef>
                <a:spcPts val="0"/>
              </a:spcBef>
              <a:spcAft>
                <a:spcPts val="0"/>
              </a:spcAft>
              <a:buSzPts val="1400"/>
              <a:buFont typeface="Archivo"/>
              <a:buNone/>
              <a:defRPr>
                <a:latin typeface="Archivo"/>
                <a:ea typeface="Archivo"/>
                <a:cs typeface="Archivo"/>
                <a:sym typeface="Archivo"/>
              </a:defRPr>
            </a:lvl8pPr>
            <a:lvl9pPr lvl="8">
              <a:spcBef>
                <a:spcPts val="0"/>
              </a:spcBef>
              <a:spcAft>
                <a:spcPts val="0"/>
              </a:spcAft>
              <a:buSzPts val="1400"/>
              <a:buFont typeface="Archivo"/>
              <a:buNone/>
              <a:defRPr>
                <a:latin typeface="Archivo"/>
                <a:ea typeface="Archivo"/>
                <a:cs typeface="Archivo"/>
                <a:sym typeface="Archivo"/>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siness Objective" type="tx">
  <p:cSld name="TITLE_AND_BODY">
    <p:bg>
      <p:bgPr>
        <a:solidFill>
          <a:schemeClr val="lt1"/>
        </a:solidFill>
      </p:bgPr>
    </p:bg>
    <p:spTree>
      <p:nvGrpSpPr>
        <p:cNvPr id="63" name="Shape 63"/>
        <p:cNvGrpSpPr/>
        <p:nvPr/>
      </p:nvGrpSpPr>
      <p:grpSpPr>
        <a:xfrm>
          <a:off x="0" y="0"/>
          <a:ext cx="0" cy="0"/>
          <a:chOff x="0" y="0"/>
          <a:chExt cx="0" cy="0"/>
        </a:xfrm>
      </p:grpSpPr>
      <p:sp>
        <p:nvSpPr>
          <p:cNvPr id="64" name="Google Shape;64;p16"/>
          <p:cNvSpPr/>
          <p:nvPr/>
        </p:nvSpPr>
        <p:spPr>
          <a:xfrm>
            <a:off x="228600" y="223625"/>
            <a:ext cx="2857500" cy="2259300"/>
          </a:xfrm>
          <a:prstGeom prst="roundRect">
            <a:avLst>
              <a:gd fmla="val 691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5" name="Google Shape;65;p16"/>
          <p:cNvSpPr/>
          <p:nvPr/>
        </p:nvSpPr>
        <p:spPr>
          <a:xfrm>
            <a:off x="228600" y="2604950"/>
            <a:ext cx="4286100" cy="2045700"/>
          </a:xfrm>
          <a:prstGeom prst="roundRect">
            <a:avLst>
              <a:gd fmla="val 9454"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6" name="Google Shape;66;p16"/>
          <p:cNvSpPr/>
          <p:nvPr>
            <p:ph idx="2" type="pic"/>
          </p:nvPr>
        </p:nvSpPr>
        <p:spPr>
          <a:xfrm>
            <a:off x="4629150" y="2604950"/>
            <a:ext cx="4286100" cy="2042100"/>
          </a:xfrm>
          <a:prstGeom prst="roundRect">
            <a:avLst>
              <a:gd fmla="val 10953" name="adj"/>
            </a:avLst>
          </a:prstGeom>
          <a:noFill/>
          <a:ln>
            <a:noFill/>
          </a:ln>
        </p:spPr>
      </p:sp>
      <p:sp>
        <p:nvSpPr>
          <p:cNvPr id="67" name="Google Shape;67;p16"/>
          <p:cNvSpPr txBox="1"/>
          <p:nvPr>
            <p:ph idx="1" type="subTitle"/>
          </p:nvPr>
        </p:nvSpPr>
        <p:spPr>
          <a:xfrm>
            <a:off x="291900" y="1260225"/>
            <a:ext cx="2550000" cy="4029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6"/>
          <p:cNvSpPr txBox="1"/>
          <p:nvPr>
            <p:ph idx="3" type="body"/>
          </p:nvPr>
        </p:nvSpPr>
        <p:spPr>
          <a:xfrm>
            <a:off x="291900" y="1663200"/>
            <a:ext cx="2737800" cy="6816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69" name="Google Shape;69;p16"/>
          <p:cNvSpPr txBox="1"/>
          <p:nvPr>
            <p:ph idx="4" type="subTitle"/>
          </p:nvPr>
        </p:nvSpPr>
        <p:spPr>
          <a:xfrm>
            <a:off x="291900" y="267300"/>
            <a:ext cx="2419800" cy="447000"/>
          </a:xfrm>
          <a:prstGeom prst="rect">
            <a:avLst/>
          </a:prstGeom>
        </p:spPr>
        <p:txBody>
          <a:bodyPr anchorCtr="0" anchor="t" bIns="91425" lIns="91425" spcFirstLastPara="1" rIns="91425" wrap="square" tIns="91425">
            <a:noAutofit/>
          </a:bodyPr>
          <a:lstStyle>
            <a:lvl1pPr lvl="0">
              <a:lnSpc>
                <a:spcPct val="50000"/>
              </a:lnSpc>
              <a:spcBef>
                <a:spcPts val="0"/>
              </a:spcBef>
              <a:spcAft>
                <a:spcPts val="0"/>
              </a:spcAft>
              <a:buSzPts val="2400"/>
              <a:buNone/>
              <a:defRPr/>
            </a:lvl1pPr>
            <a:lvl2pPr lvl="1">
              <a:lnSpc>
                <a:spcPct val="50000"/>
              </a:lnSpc>
              <a:spcBef>
                <a:spcPts val="0"/>
              </a:spcBef>
              <a:spcAft>
                <a:spcPts val="0"/>
              </a:spcAft>
              <a:buSzPts val="1400"/>
              <a:buNone/>
              <a:defRPr/>
            </a:lvl2pPr>
            <a:lvl3pPr lvl="2">
              <a:lnSpc>
                <a:spcPct val="50000"/>
              </a:lnSpc>
              <a:spcBef>
                <a:spcPts val="0"/>
              </a:spcBef>
              <a:spcAft>
                <a:spcPts val="0"/>
              </a:spcAft>
              <a:buSzPts val="1400"/>
              <a:buNone/>
              <a:defRPr/>
            </a:lvl3pPr>
            <a:lvl4pPr lvl="3">
              <a:lnSpc>
                <a:spcPct val="50000"/>
              </a:lnSpc>
              <a:spcBef>
                <a:spcPts val="0"/>
              </a:spcBef>
              <a:spcAft>
                <a:spcPts val="0"/>
              </a:spcAft>
              <a:buSzPts val="1400"/>
              <a:buNone/>
              <a:defRPr/>
            </a:lvl4pPr>
            <a:lvl5pPr lvl="4">
              <a:lnSpc>
                <a:spcPct val="50000"/>
              </a:lnSpc>
              <a:spcBef>
                <a:spcPts val="0"/>
              </a:spcBef>
              <a:spcAft>
                <a:spcPts val="0"/>
              </a:spcAft>
              <a:buSzPts val="1400"/>
              <a:buNone/>
              <a:defRPr/>
            </a:lvl5pPr>
            <a:lvl6pPr lvl="5">
              <a:lnSpc>
                <a:spcPct val="50000"/>
              </a:lnSpc>
              <a:spcBef>
                <a:spcPts val="0"/>
              </a:spcBef>
              <a:spcAft>
                <a:spcPts val="0"/>
              </a:spcAft>
              <a:buSzPts val="1400"/>
              <a:buNone/>
              <a:defRPr/>
            </a:lvl6pPr>
            <a:lvl7pPr lvl="6">
              <a:lnSpc>
                <a:spcPct val="50000"/>
              </a:lnSpc>
              <a:spcBef>
                <a:spcPts val="0"/>
              </a:spcBef>
              <a:spcAft>
                <a:spcPts val="0"/>
              </a:spcAft>
              <a:buSzPts val="1400"/>
              <a:buNone/>
              <a:defRPr/>
            </a:lvl7pPr>
            <a:lvl8pPr lvl="7">
              <a:lnSpc>
                <a:spcPct val="50000"/>
              </a:lnSpc>
              <a:spcBef>
                <a:spcPts val="0"/>
              </a:spcBef>
              <a:spcAft>
                <a:spcPts val="0"/>
              </a:spcAft>
              <a:buSzPts val="1400"/>
              <a:buNone/>
              <a:defRPr/>
            </a:lvl8pPr>
            <a:lvl9pPr lvl="8">
              <a:lnSpc>
                <a:spcPct val="50000"/>
              </a:lnSpc>
              <a:spcBef>
                <a:spcPts val="0"/>
              </a:spcBef>
              <a:spcAft>
                <a:spcPts val="0"/>
              </a:spcAft>
              <a:buSzPts val="1400"/>
              <a:buNone/>
              <a:defRPr/>
            </a:lvl9pPr>
          </a:lstStyle>
          <a:p/>
        </p:txBody>
      </p:sp>
      <p:sp>
        <p:nvSpPr>
          <p:cNvPr id="70" name="Google Shape;70;p16"/>
          <p:cNvSpPr/>
          <p:nvPr/>
        </p:nvSpPr>
        <p:spPr>
          <a:xfrm>
            <a:off x="3205900" y="223625"/>
            <a:ext cx="2737800" cy="2259300"/>
          </a:xfrm>
          <a:prstGeom prst="roundRect">
            <a:avLst>
              <a:gd fmla="val 691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1" name="Google Shape;71;p16"/>
          <p:cNvSpPr txBox="1"/>
          <p:nvPr>
            <p:ph idx="5" type="subTitle"/>
          </p:nvPr>
        </p:nvSpPr>
        <p:spPr>
          <a:xfrm>
            <a:off x="3266546" y="1260225"/>
            <a:ext cx="2443200" cy="4029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6"/>
          <p:cNvSpPr txBox="1"/>
          <p:nvPr>
            <p:ph idx="6" type="body"/>
          </p:nvPr>
        </p:nvSpPr>
        <p:spPr>
          <a:xfrm>
            <a:off x="3266550" y="1663200"/>
            <a:ext cx="2618700" cy="6816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73" name="Google Shape;73;p16"/>
          <p:cNvSpPr txBox="1"/>
          <p:nvPr>
            <p:ph idx="7" type="subTitle"/>
          </p:nvPr>
        </p:nvSpPr>
        <p:spPr>
          <a:xfrm>
            <a:off x="3266546" y="267300"/>
            <a:ext cx="2318400" cy="447000"/>
          </a:xfrm>
          <a:prstGeom prst="rect">
            <a:avLst/>
          </a:prstGeom>
        </p:spPr>
        <p:txBody>
          <a:bodyPr anchorCtr="0" anchor="t" bIns="91425" lIns="91425" spcFirstLastPara="1" rIns="91425" wrap="square" tIns="91425">
            <a:noAutofit/>
          </a:bodyPr>
          <a:lstStyle>
            <a:lvl1pPr lvl="0">
              <a:lnSpc>
                <a:spcPct val="50000"/>
              </a:lnSpc>
              <a:spcBef>
                <a:spcPts val="0"/>
              </a:spcBef>
              <a:spcAft>
                <a:spcPts val="0"/>
              </a:spcAft>
              <a:buSzPts val="2400"/>
              <a:buNone/>
              <a:defRPr/>
            </a:lvl1pPr>
            <a:lvl2pPr lvl="1">
              <a:lnSpc>
                <a:spcPct val="50000"/>
              </a:lnSpc>
              <a:spcBef>
                <a:spcPts val="0"/>
              </a:spcBef>
              <a:spcAft>
                <a:spcPts val="0"/>
              </a:spcAft>
              <a:buSzPts val="1400"/>
              <a:buNone/>
              <a:defRPr/>
            </a:lvl2pPr>
            <a:lvl3pPr lvl="2">
              <a:lnSpc>
                <a:spcPct val="50000"/>
              </a:lnSpc>
              <a:spcBef>
                <a:spcPts val="0"/>
              </a:spcBef>
              <a:spcAft>
                <a:spcPts val="0"/>
              </a:spcAft>
              <a:buSzPts val="1400"/>
              <a:buNone/>
              <a:defRPr/>
            </a:lvl3pPr>
            <a:lvl4pPr lvl="3">
              <a:lnSpc>
                <a:spcPct val="50000"/>
              </a:lnSpc>
              <a:spcBef>
                <a:spcPts val="0"/>
              </a:spcBef>
              <a:spcAft>
                <a:spcPts val="0"/>
              </a:spcAft>
              <a:buSzPts val="1400"/>
              <a:buNone/>
              <a:defRPr/>
            </a:lvl4pPr>
            <a:lvl5pPr lvl="4">
              <a:lnSpc>
                <a:spcPct val="50000"/>
              </a:lnSpc>
              <a:spcBef>
                <a:spcPts val="0"/>
              </a:spcBef>
              <a:spcAft>
                <a:spcPts val="0"/>
              </a:spcAft>
              <a:buSzPts val="1400"/>
              <a:buNone/>
              <a:defRPr/>
            </a:lvl5pPr>
            <a:lvl6pPr lvl="5">
              <a:lnSpc>
                <a:spcPct val="50000"/>
              </a:lnSpc>
              <a:spcBef>
                <a:spcPts val="0"/>
              </a:spcBef>
              <a:spcAft>
                <a:spcPts val="0"/>
              </a:spcAft>
              <a:buSzPts val="1400"/>
              <a:buNone/>
              <a:defRPr/>
            </a:lvl6pPr>
            <a:lvl7pPr lvl="6">
              <a:lnSpc>
                <a:spcPct val="50000"/>
              </a:lnSpc>
              <a:spcBef>
                <a:spcPts val="0"/>
              </a:spcBef>
              <a:spcAft>
                <a:spcPts val="0"/>
              </a:spcAft>
              <a:buSzPts val="1400"/>
              <a:buNone/>
              <a:defRPr/>
            </a:lvl7pPr>
            <a:lvl8pPr lvl="7">
              <a:lnSpc>
                <a:spcPct val="50000"/>
              </a:lnSpc>
              <a:spcBef>
                <a:spcPts val="0"/>
              </a:spcBef>
              <a:spcAft>
                <a:spcPts val="0"/>
              </a:spcAft>
              <a:buSzPts val="1400"/>
              <a:buNone/>
              <a:defRPr/>
            </a:lvl8pPr>
            <a:lvl9pPr lvl="8">
              <a:lnSpc>
                <a:spcPct val="50000"/>
              </a:lnSpc>
              <a:spcBef>
                <a:spcPts val="0"/>
              </a:spcBef>
              <a:spcAft>
                <a:spcPts val="0"/>
              </a:spcAft>
              <a:buSzPts val="1400"/>
              <a:buNone/>
              <a:defRPr/>
            </a:lvl9pPr>
          </a:lstStyle>
          <a:p/>
        </p:txBody>
      </p:sp>
      <p:sp>
        <p:nvSpPr>
          <p:cNvPr id="74" name="Google Shape;74;p16"/>
          <p:cNvSpPr/>
          <p:nvPr/>
        </p:nvSpPr>
        <p:spPr>
          <a:xfrm>
            <a:off x="6063950" y="223625"/>
            <a:ext cx="2857500" cy="2259300"/>
          </a:xfrm>
          <a:prstGeom prst="roundRect">
            <a:avLst>
              <a:gd fmla="val 691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5" name="Google Shape;75;p16"/>
          <p:cNvSpPr txBox="1"/>
          <p:nvPr>
            <p:ph idx="8" type="subTitle"/>
          </p:nvPr>
        </p:nvSpPr>
        <p:spPr>
          <a:xfrm>
            <a:off x="6127250" y="1260225"/>
            <a:ext cx="2550000" cy="4029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6"/>
          <p:cNvSpPr txBox="1"/>
          <p:nvPr>
            <p:ph idx="9" type="body"/>
          </p:nvPr>
        </p:nvSpPr>
        <p:spPr>
          <a:xfrm>
            <a:off x="6127250" y="1663200"/>
            <a:ext cx="2737800" cy="6816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77" name="Google Shape;77;p16"/>
          <p:cNvSpPr txBox="1"/>
          <p:nvPr>
            <p:ph idx="13" type="subTitle"/>
          </p:nvPr>
        </p:nvSpPr>
        <p:spPr>
          <a:xfrm>
            <a:off x="6127250" y="267300"/>
            <a:ext cx="2419800" cy="447000"/>
          </a:xfrm>
          <a:prstGeom prst="rect">
            <a:avLst/>
          </a:prstGeom>
        </p:spPr>
        <p:txBody>
          <a:bodyPr anchorCtr="0" anchor="t" bIns="91425" lIns="91425" spcFirstLastPara="1" rIns="91425" wrap="square" tIns="91425">
            <a:noAutofit/>
          </a:bodyPr>
          <a:lstStyle>
            <a:lvl1pPr lvl="0">
              <a:lnSpc>
                <a:spcPct val="50000"/>
              </a:lnSpc>
              <a:spcBef>
                <a:spcPts val="0"/>
              </a:spcBef>
              <a:spcAft>
                <a:spcPts val="0"/>
              </a:spcAft>
              <a:buSzPts val="2400"/>
              <a:buNone/>
              <a:defRPr/>
            </a:lvl1pPr>
            <a:lvl2pPr lvl="1">
              <a:lnSpc>
                <a:spcPct val="50000"/>
              </a:lnSpc>
              <a:spcBef>
                <a:spcPts val="0"/>
              </a:spcBef>
              <a:spcAft>
                <a:spcPts val="0"/>
              </a:spcAft>
              <a:buSzPts val="1400"/>
              <a:buNone/>
              <a:defRPr/>
            </a:lvl2pPr>
            <a:lvl3pPr lvl="2">
              <a:lnSpc>
                <a:spcPct val="50000"/>
              </a:lnSpc>
              <a:spcBef>
                <a:spcPts val="0"/>
              </a:spcBef>
              <a:spcAft>
                <a:spcPts val="0"/>
              </a:spcAft>
              <a:buSzPts val="1400"/>
              <a:buNone/>
              <a:defRPr/>
            </a:lvl3pPr>
            <a:lvl4pPr lvl="3">
              <a:lnSpc>
                <a:spcPct val="50000"/>
              </a:lnSpc>
              <a:spcBef>
                <a:spcPts val="0"/>
              </a:spcBef>
              <a:spcAft>
                <a:spcPts val="0"/>
              </a:spcAft>
              <a:buSzPts val="1400"/>
              <a:buNone/>
              <a:defRPr/>
            </a:lvl4pPr>
            <a:lvl5pPr lvl="4">
              <a:lnSpc>
                <a:spcPct val="50000"/>
              </a:lnSpc>
              <a:spcBef>
                <a:spcPts val="0"/>
              </a:spcBef>
              <a:spcAft>
                <a:spcPts val="0"/>
              </a:spcAft>
              <a:buSzPts val="1400"/>
              <a:buNone/>
              <a:defRPr/>
            </a:lvl5pPr>
            <a:lvl6pPr lvl="5">
              <a:lnSpc>
                <a:spcPct val="50000"/>
              </a:lnSpc>
              <a:spcBef>
                <a:spcPts val="0"/>
              </a:spcBef>
              <a:spcAft>
                <a:spcPts val="0"/>
              </a:spcAft>
              <a:buSzPts val="1400"/>
              <a:buNone/>
              <a:defRPr/>
            </a:lvl6pPr>
            <a:lvl7pPr lvl="6">
              <a:lnSpc>
                <a:spcPct val="50000"/>
              </a:lnSpc>
              <a:spcBef>
                <a:spcPts val="0"/>
              </a:spcBef>
              <a:spcAft>
                <a:spcPts val="0"/>
              </a:spcAft>
              <a:buSzPts val="1400"/>
              <a:buNone/>
              <a:defRPr/>
            </a:lvl7pPr>
            <a:lvl8pPr lvl="7">
              <a:lnSpc>
                <a:spcPct val="50000"/>
              </a:lnSpc>
              <a:spcBef>
                <a:spcPts val="0"/>
              </a:spcBef>
              <a:spcAft>
                <a:spcPts val="0"/>
              </a:spcAft>
              <a:buSzPts val="1400"/>
              <a:buNone/>
              <a:defRPr/>
            </a:lvl8pPr>
            <a:lvl9pPr lvl="8">
              <a:lnSpc>
                <a:spcPct val="50000"/>
              </a:lnSpc>
              <a:spcBef>
                <a:spcPts val="0"/>
              </a:spcBef>
              <a:spcAft>
                <a:spcPts val="0"/>
              </a:spcAft>
              <a:buSzPts val="1400"/>
              <a:buNone/>
              <a:defRPr/>
            </a:lvl9pPr>
          </a:lstStyle>
          <a:p/>
        </p:txBody>
      </p:sp>
      <p:sp>
        <p:nvSpPr>
          <p:cNvPr id="78" name="Google Shape;78;p16"/>
          <p:cNvSpPr txBox="1"/>
          <p:nvPr>
            <p:ph idx="14" type="subTitle"/>
          </p:nvPr>
        </p:nvSpPr>
        <p:spPr>
          <a:xfrm>
            <a:off x="291900" y="3371375"/>
            <a:ext cx="4067700" cy="447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4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79" name="Google Shape;79;p16"/>
          <p:cNvSpPr txBox="1"/>
          <p:nvPr>
            <p:ph idx="15" type="body"/>
          </p:nvPr>
        </p:nvSpPr>
        <p:spPr>
          <a:xfrm>
            <a:off x="291900" y="3837225"/>
            <a:ext cx="4143900" cy="744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80" name="Google Shape;80;p16"/>
          <p:cNvSpPr txBox="1"/>
          <p:nvPr>
            <p:ph idx="16" type="subTitle"/>
          </p:nvPr>
        </p:nvSpPr>
        <p:spPr>
          <a:xfrm>
            <a:off x="291900" y="2740300"/>
            <a:ext cx="2460600" cy="447000"/>
          </a:xfrm>
          <a:prstGeom prst="rect">
            <a:avLst/>
          </a:prstGeom>
        </p:spPr>
        <p:txBody>
          <a:bodyPr anchorCtr="0" anchor="t" bIns="91425" lIns="91425" spcFirstLastPara="1" rIns="91425" wrap="square" tIns="91425">
            <a:noAutofit/>
          </a:bodyPr>
          <a:lstStyle>
            <a:lvl1pPr lvl="0">
              <a:lnSpc>
                <a:spcPct val="50000"/>
              </a:lnSpc>
              <a:spcBef>
                <a:spcPts val="0"/>
              </a:spcBef>
              <a:spcAft>
                <a:spcPts val="0"/>
              </a:spcAft>
              <a:buClr>
                <a:schemeClr val="lt1"/>
              </a:buClr>
              <a:buSzPts val="2400"/>
              <a:buNone/>
              <a:defRPr>
                <a:solidFill>
                  <a:schemeClr val="lt1"/>
                </a:solidFill>
              </a:defRPr>
            </a:lvl1pPr>
            <a:lvl2pPr lvl="1">
              <a:lnSpc>
                <a:spcPct val="50000"/>
              </a:lnSpc>
              <a:spcBef>
                <a:spcPts val="0"/>
              </a:spcBef>
              <a:spcAft>
                <a:spcPts val="0"/>
              </a:spcAft>
              <a:buClr>
                <a:schemeClr val="lt1"/>
              </a:buClr>
              <a:buSzPts val="1400"/>
              <a:buNone/>
              <a:defRPr>
                <a:solidFill>
                  <a:schemeClr val="lt1"/>
                </a:solidFill>
              </a:defRPr>
            </a:lvl2pPr>
            <a:lvl3pPr lvl="2">
              <a:lnSpc>
                <a:spcPct val="50000"/>
              </a:lnSpc>
              <a:spcBef>
                <a:spcPts val="0"/>
              </a:spcBef>
              <a:spcAft>
                <a:spcPts val="0"/>
              </a:spcAft>
              <a:buClr>
                <a:schemeClr val="lt1"/>
              </a:buClr>
              <a:buSzPts val="1400"/>
              <a:buNone/>
              <a:defRPr>
                <a:solidFill>
                  <a:schemeClr val="lt1"/>
                </a:solidFill>
              </a:defRPr>
            </a:lvl3pPr>
            <a:lvl4pPr lvl="3">
              <a:lnSpc>
                <a:spcPct val="50000"/>
              </a:lnSpc>
              <a:spcBef>
                <a:spcPts val="0"/>
              </a:spcBef>
              <a:spcAft>
                <a:spcPts val="0"/>
              </a:spcAft>
              <a:buClr>
                <a:schemeClr val="lt1"/>
              </a:buClr>
              <a:buSzPts val="1400"/>
              <a:buNone/>
              <a:defRPr>
                <a:solidFill>
                  <a:schemeClr val="lt1"/>
                </a:solidFill>
              </a:defRPr>
            </a:lvl4pPr>
            <a:lvl5pPr lvl="4">
              <a:lnSpc>
                <a:spcPct val="50000"/>
              </a:lnSpc>
              <a:spcBef>
                <a:spcPts val="0"/>
              </a:spcBef>
              <a:spcAft>
                <a:spcPts val="0"/>
              </a:spcAft>
              <a:buClr>
                <a:schemeClr val="lt1"/>
              </a:buClr>
              <a:buSzPts val="1400"/>
              <a:buNone/>
              <a:defRPr>
                <a:solidFill>
                  <a:schemeClr val="lt1"/>
                </a:solidFill>
              </a:defRPr>
            </a:lvl5pPr>
            <a:lvl6pPr lvl="5">
              <a:lnSpc>
                <a:spcPct val="50000"/>
              </a:lnSpc>
              <a:spcBef>
                <a:spcPts val="0"/>
              </a:spcBef>
              <a:spcAft>
                <a:spcPts val="0"/>
              </a:spcAft>
              <a:buClr>
                <a:schemeClr val="lt1"/>
              </a:buClr>
              <a:buSzPts val="1400"/>
              <a:buNone/>
              <a:defRPr>
                <a:solidFill>
                  <a:schemeClr val="lt1"/>
                </a:solidFill>
              </a:defRPr>
            </a:lvl6pPr>
            <a:lvl7pPr lvl="6">
              <a:lnSpc>
                <a:spcPct val="50000"/>
              </a:lnSpc>
              <a:spcBef>
                <a:spcPts val="0"/>
              </a:spcBef>
              <a:spcAft>
                <a:spcPts val="0"/>
              </a:spcAft>
              <a:buClr>
                <a:schemeClr val="lt1"/>
              </a:buClr>
              <a:buSzPts val="1400"/>
              <a:buNone/>
              <a:defRPr>
                <a:solidFill>
                  <a:schemeClr val="lt1"/>
                </a:solidFill>
              </a:defRPr>
            </a:lvl7pPr>
            <a:lvl8pPr lvl="7">
              <a:lnSpc>
                <a:spcPct val="50000"/>
              </a:lnSpc>
              <a:spcBef>
                <a:spcPts val="0"/>
              </a:spcBef>
              <a:spcAft>
                <a:spcPts val="0"/>
              </a:spcAft>
              <a:buClr>
                <a:schemeClr val="lt1"/>
              </a:buClr>
              <a:buSzPts val="1400"/>
              <a:buNone/>
              <a:defRPr>
                <a:solidFill>
                  <a:schemeClr val="lt1"/>
                </a:solidFill>
              </a:defRPr>
            </a:lvl8pPr>
            <a:lvl9pPr lvl="8">
              <a:lnSpc>
                <a:spcPct val="50000"/>
              </a:lnSpc>
              <a:spcBef>
                <a:spcPts val="0"/>
              </a:spcBef>
              <a:spcAft>
                <a:spcPts val="0"/>
              </a:spcAft>
              <a:buClr>
                <a:schemeClr val="lt1"/>
              </a:buClr>
              <a:buSzPts val="1400"/>
              <a:buNone/>
              <a:defRPr>
                <a:solidFill>
                  <a:schemeClr val="lt1"/>
                </a:solidFill>
              </a:defRPr>
            </a:lvl9pPr>
          </a:lstStyle>
          <a:p/>
        </p:txBody>
      </p:sp>
      <p:sp>
        <p:nvSpPr>
          <p:cNvPr id="81" name="Google Shape;81;p16"/>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2" name="Google Shape;82;p16"/>
          <p:cNvSpPr txBox="1"/>
          <p:nvPr>
            <p:ph idx="17" type="subTitle"/>
          </p:nvPr>
        </p:nvSpPr>
        <p:spPr>
          <a:xfrm>
            <a:off x="228600" y="4820575"/>
            <a:ext cx="3691500" cy="188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lnSpc>
                <a:spcPct val="100000"/>
              </a:lnSpc>
              <a:spcBef>
                <a:spcPts val="0"/>
              </a:spcBef>
              <a:spcAft>
                <a:spcPts val="0"/>
              </a:spcAft>
              <a:buClr>
                <a:schemeClr val="lt1"/>
              </a:buClr>
              <a:buSzPts val="1400"/>
              <a:buNone/>
              <a:defRPr>
                <a:solidFill>
                  <a:schemeClr val="lt1"/>
                </a:solidFill>
              </a:defRPr>
            </a:lvl2pPr>
            <a:lvl3pPr lvl="2">
              <a:lnSpc>
                <a:spcPct val="100000"/>
              </a:lnSpc>
              <a:spcBef>
                <a:spcPts val="0"/>
              </a:spcBef>
              <a:spcAft>
                <a:spcPts val="0"/>
              </a:spcAft>
              <a:buClr>
                <a:schemeClr val="lt1"/>
              </a:buClr>
              <a:buSzPts val="1400"/>
              <a:buNone/>
              <a:defRPr>
                <a:solidFill>
                  <a:schemeClr val="lt1"/>
                </a:solidFill>
              </a:defRPr>
            </a:lvl3pPr>
            <a:lvl4pPr lvl="3">
              <a:lnSpc>
                <a:spcPct val="100000"/>
              </a:lnSpc>
              <a:spcBef>
                <a:spcPts val="0"/>
              </a:spcBef>
              <a:spcAft>
                <a:spcPts val="0"/>
              </a:spcAft>
              <a:buClr>
                <a:schemeClr val="lt1"/>
              </a:buClr>
              <a:buSzPts val="1400"/>
              <a:buNone/>
              <a:defRPr>
                <a:solidFill>
                  <a:schemeClr val="lt1"/>
                </a:solidFill>
              </a:defRPr>
            </a:lvl4pPr>
            <a:lvl5pPr lvl="4">
              <a:lnSpc>
                <a:spcPct val="100000"/>
              </a:lnSpc>
              <a:spcBef>
                <a:spcPts val="0"/>
              </a:spcBef>
              <a:spcAft>
                <a:spcPts val="0"/>
              </a:spcAft>
              <a:buClr>
                <a:schemeClr val="lt1"/>
              </a:buClr>
              <a:buSzPts val="1400"/>
              <a:buNone/>
              <a:defRPr>
                <a:solidFill>
                  <a:schemeClr val="lt1"/>
                </a:solidFill>
              </a:defRPr>
            </a:lvl5pPr>
            <a:lvl6pPr lvl="5">
              <a:lnSpc>
                <a:spcPct val="100000"/>
              </a:lnSpc>
              <a:spcBef>
                <a:spcPts val="0"/>
              </a:spcBef>
              <a:spcAft>
                <a:spcPts val="0"/>
              </a:spcAft>
              <a:buClr>
                <a:schemeClr val="lt1"/>
              </a:buClr>
              <a:buSzPts val="1400"/>
              <a:buNone/>
              <a:defRPr>
                <a:solidFill>
                  <a:schemeClr val="lt1"/>
                </a:solidFill>
              </a:defRPr>
            </a:lvl6pPr>
            <a:lvl7pPr lvl="6">
              <a:lnSpc>
                <a:spcPct val="100000"/>
              </a:lnSpc>
              <a:spcBef>
                <a:spcPts val="0"/>
              </a:spcBef>
              <a:spcAft>
                <a:spcPts val="0"/>
              </a:spcAft>
              <a:buClr>
                <a:schemeClr val="lt1"/>
              </a:buClr>
              <a:buSzPts val="1400"/>
              <a:buNone/>
              <a:defRPr>
                <a:solidFill>
                  <a:schemeClr val="lt1"/>
                </a:solidFill>
              </a:defRPr>
            </a:lvl7pPr>
            <a:lvl8pPr lvl="7">
              <a:lnSpc>
                <a:spcPct val="100000"/>
              </a:lnSpc>
              <a:spcBef>
                <a:spcPts val="0"/>
              </a:spcBef>
              <a:spcAft>
                <a:spcPts val="0"/>
              </a:spcAft>
              <a:buClr>
                <a:schemeClr val="lt1"/>
              </a:buClr>
              <a:buSzPts val="1400"/>
              <a:buNone/>
              <a:defRPr>
                <a:solidFill>
                  <a:schemeClr val="lt1"/>
                </a:solidFill>
              </a:defRPr>
            </a:lvl8pPr>
            <a:lvl9pPr lvl="8">
              <a:lnSpc>
                <a:spcPct val="100000"/>
              </a:lnSpc>
              <a:spcBef>
                <a:spcPts val="0"/>
              </a:spcBef>
              <a:spcAft>
                <a:spcPts val="0"/>
              </a:spcAft>
              <a:buClr>
                <a:schemeClr val="lt1"/>
              </a:buClr>
              <a:buSzPts val="1400"/>
              <a:buNone/>
              <a:defRPr>
                <a:solidFill>
                  <a:schemeClr val="lt1"/>
                </a:solidFill>
              </a:defRPr>
            </a:lvl9pPr>
          </a:lstStyle>
          <a:p/>
        </p:txBody>
      </p:sp>
      <p:sp>
        <p:nvSpPr>
          <p:cNvPr id="83" name="Google Shape;83;p16"/>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lt1"/>
                </a:solidFill>
                <a:latin typeface="Archivo"/>
                <a:ea typeface="Archivo"/>
                <a:cs typeface="Archivo"/>
                <a:sym typeface="Archivo"/>
              </a:rPr>
              <a:t>‹#›</a:t>
            </a:fld>
            <a:endParaRPr sz="800">
              <a:solidFill>
                <a:schemeClr val="lt1"/>
              </a:solidFill>
              <a:latin typeface="Archivo"/>
              <a:ea typeface="Archivo"/>
              <a:cs typeface="Archivo"/>
              <a:sym typeface="Archivo"/>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agenda" type="twoColTx">
  <p:cSld name="TITLE_AND_TWO_COLUMNS">
    <p:spTree>
      <p:nvGrpSpPr>
        <p:cNvPr id="84" name="Shape 84"/>
        <p:cNvGrpSpPr/>
        <p:nvPr/>
      </p:nvGrpSpPr>
      <p:grpSpPr>
        <a:xfrm>
          <a:off x="0" y="0"/>
          <a:ext cx="0" cy="0"/>
          <a:chOff x="0" y="0"/>
          <a:chExt cx="0" cy="0"/>
        </a:xfrm>
      </p:grpSpPr>
      <p:sp>
        <p:nvSpPr>
          <p:cNvPr id="85" name="Google Shape;85;p17"/>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6" name="Google Shape;86;p17"/>
          <p:cNvSpPr txBox="1"/>
          <p:nvPr>
            <p:ph idx="1" type="subTitle"/>
          </p:nvPr>
        </p:nvSpPr>
        <p:spPr>
          <a:xfrm>
            <a:off x="228600" y="4820575"/>
            <a:ext cx="3691500" cy="188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2pPr>
            <a:lvl3pPr lvl="2">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3pPr>
            <a:lvl4pPr lvl="3">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4pPr>
            <a:lvl5pPr lvl="4">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5pPr>
            <a:lvl6pPr lvl="5">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6pPr>
            <a:lvl7pPr lvl="6">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7pPr>
            <a:lvl8pPr lvl="7">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8pPr>
            <a:lvl9pPr lvl="8">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9pPr>
          </a:lstStyle>
          <a:p/>
        </p:txBody>
      </p:sp>
      <p:sp>
        <p:nvSpPr>
          <p:cNvPr id="87" name="Google Shape;87;p17"/>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lt1"/>
                </a:solidFill>
                <a:latin typeface="Archivo"/>
                <a:ea typeface="Archivo"/>
                <a:cs typeface="Archivo"/>
                <a:sym typeface="Archivo"/>
              </a:rPr>
              <a:t>‹#›</a:t>
            </a:fld>
            <a:endParaRPr sz="800">
              <a:solidFill>
                <a:schemeClr val="lt1"/>
              </a:solidFill>
              <a:latin typeface="Archivo"/>
              <a:ea typeface="Archivo"/>
              <a:cs typeface="Archivo"/>
              <a:sym typeface="Archiv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s &amp; Cons" type="titleOnly">
  <p:cSld name="TITLE_ONLY">
    <p:bg>
      <p:bgPr>
        <a:solidFill>
          <a:schemeClr val="lt1"/>
        </a:solidFill>
      </p:bgPr>
    </p:bg>
    <p:spTree>
      <p:nvGrpSpPr>
        <p:cNvPr id="88" name="Shape 88"/>
        <p:cNvGrpSpPr/>
        <p:nvPr/>
      </p:nvGrpSpPr>
      <p:grpSpPr>
        <a:xfrm>
          <a:off x="0" y="0"/>
          <a:ext cx="0" cy="0"/>
          <a:chOff x="0" y="0"/>
          <a:chExt cx="0" cy="0"/>
        </a:xfrm>
      </p:grpSpPr>
      <p:sp>
        <p:nvSpPr>
          <p:cNvPr id="89" name="Google Shape;89;p18"/>
          <p:cNvSpPr/>
          <p:nvPr/>
        </p:nvSpPr>
        <p:spPr>
          <a:xfrm>
            <a:off x="228600" y="223625"/>
            <a:ext cx="4825200" cy="4437900"/>
          </a:xfrm>
          <a:prstGeom prst="roundRect">
            <a:avLst>
              <a:gd fmla="val 9454"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0" name="Google Shape;90;p18"/>
          <p:cNvSpPr/>
          <p:nvPr/>
        </p:nvSpPr>
        <p:spPr>
          <a:xfrm>
            <a:off x="5188325" y="223625"/>
            <a:ext cx="3727200" cy="4437900"/>
          </a:xfrm>
          <a:prstGeom prst="roundRect">
            <a:avLst>
              <a:gd fmla="val 9454"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1" name="Google Shape;91;p18"/>
          <p:cNvSpPr txBox="1"/>
          <p:nvPr>
            <p:ph type="title"/>
          </p:nvPr>
        </p:nvSpPr>
        <p:spPr>
          <a:xfrm>
            <a:off x="476409" y="3845757"/>
            <a:ext cx="2638500" cy="801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92" name="Google Shape;92;p18"/>
          <p:cNvSpPr txBox="1"/>
          <p:nvPr>
            <p:ph idx="2" type="title"/>
          </p:nvPr>
        </p:nvSpPr>
        <p:spPr>
          <a:xfrm>
            <a:off x="5382375" y="3845757"/>
            <a:ext cx="2110200" cy="6654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93" name="Google Shape;93;p18"/>
          <p:cNvSpPr txBox="1"/>
          <p:nvPr>
            <p:ph idx="1" type="body"/>
          </p:nvPr>
        </p:nvSpPr>
        <p:spPr>
          <a:xfrm>
            <a:off x="476409" y="392594"/>
            <a:ext cx="4164300" cy="26085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Clr>
                <a:schemeClr val="lt1"/>
              </a:buClr>
              <a:buSzPts val="1800"/>
              <a:buChar char="●"/>
              <a:defRPr sz="1800">
                <a:solidFill>
                  <a:schemeClr val="lt1"/>
                </a:solidFill>
              </a:defRPr>
            </a:lvl1pPr>
            <a:lvl2pPr indent="-342900" lvl="1" marL="914400">
              <a:spcBef>
                <a:spcPts val="0"/>
              </a:spcBef>
              <a:spcAft>
                <a:spcPts val="0"/>
              </a:spcAft>
              <a:buClr>
                <a:schemeClr val="lt1"/>
              </a:buClr>
              <a:buSzPts val="1800"/>
              <a:buChar char="○"/>
              <a:defRPr sz="1800">
                <a:solidFill>
                  <a:schemeClr val="lt1"/>
                </a:solidFill>
              </a:defRPr>
            </a:lvl2pPr>
            <a:lvl3pPr indent="-342900" lvl="2" marL="1371600">
              <a:spcBef>
                <a:spcPts val="0"/>
              </a:spcBef>
              <a:spcAft>
                <a:spcPts val="0"/>
              </a:spcAft>
              <a:buClr>
                <a:schemeClr val="lt1"/>
              </a:buClr>
              <a:buSzPts val="1800"/>
              <a:buChar char="■"/>
              <a:defRPr sz="1800">
                <a:solidFill>
                  <a:schemeClr val="lt1"/>
                </a:solidFill>
              </a:defRPr>
            </a:lvl3pPr>
            <a:lvl4pPr indent="-342900" lvl="3" marL="1828800">
              <a:spcBef>
                <a:spcPts val="0"/>
              </a:spcBef>
              <a:spcAft>
                <a:spcPts val="0"/>
              </a:spcAft>
              <a:buClr>
                <a:schemeClr val="lt1"/>
              </a:buClr>
              <a:buSzPts val="1800"/>
              <a:buChar char="●"/>
              <a:defRPr sz="1800">
                <a:solidFill>
                  <a:schemeClr val="lt1"/>
                </a:solidFill>
              </a:defRPr>
            </a:lvl4pPr>
            <a:lvl5pPr indent="-342900" lvl="4" marL="2286000">
              <a:spcBef>
                <a:spcPts val="0"/>
              </a:spcBef>
              <a:spcAft>
                <a:spcPts val="0"/>
              </a:spcAft>
              <a:buClr>
                <a:schemeClr val="lt1"/>
              </a:buClr>
              <a:buSzPts val="1800"/>
              <a:buChar char="○"/>
              <a:defRPr sz="1800">
                <a:solidFill>
                  <a:schemeClr val="lt1"/>
                </a:solidFill>
              </a:defRPr>
            </a:lvl5pPr>
            <a:lvl6pPr indent="-342900" lvl="5" marL="2743200">
              <a:spcBef>
                <a:spcPts val="0"/>
              </a:spcBef>
              <a:spcAft>
                <a:spcPts val="0"/>
              </a:spcAft>
              <a:buClr>
                <a:schemeClr val="lt1"/>
              </a:buClr>
              <a:buSzPts val="1800"/>
              <a:buChar char="■"/>
              <a:defRPr sz="1800">
                <a:solidFill>
                  <a:schemeClr val="lt1"/>
                </a:solidFill>
              </a:defRPr>
            </a:lvl6pPr>
            <a:lvl7pPr indent="-342900" lvl="6" marL="3200400">
              <a:spcBef>
                <a:spcPts val="0"/>
              </a:spcBef>
              <a:spcAft>
                <a:spcPts val="0"/>
              </a:spcAft>
              <a:buClr>
                <a:schemeClr val="lt1"/>
              </a:buClr>
              <a:buSzPts val="1800"/>
              <a:buChar char="●"/>
              <a:defRPr sz="1800">
                <a:solidFill>
                  <a:schemeClr val="lt1"/>
                </a:solidFill>
              </a:defRPr>
            </a:lvl7pPr>
            <a:lvl8pPr indent="-342900" lvl="7" marL="3657600">
              <a:spcBef>
                <a:spcPts val="0"/>
              </a:spcBef>
              <a:spcAft>
                <a:spcPts val="0"/>
              </a:spcAft>
              <a:buClr>
                <a:schemeClr val="lt1"/>
              </a:buClr>
              <a:buSzPts val="1800"/>
              <a:buChar char="○"/>
              <a:defRPr sz="1800">
                <a:solidFill>
                  <a:schemeClr val="lt1"/>
                </a:solidFill>
              </a:defRPr>
            </a:lvl8pPr>
            <a:lvl9pPr indent="-342900" lvl="8" marL="4114800">
              <a:spcBef>
                <a:spcPts val="0"/>
              </a:spcBef>
              <a:spcAft>
                <a:spcPts val="0"/>
              </a:spcAft>
              <a:buClr>
                <a:schemeClr val="lt1"/>
              </a:buClr>
              <a:buSzPts val="1800"/>
              <a:buChar char="■"/>
              <a:defRPr sz="1800">
                <a:solidFill>
                  <a:schemeClr val="lt1"/>
                </a:solidFill>
              </a:defRPr>
            </a:lvl9pPr>
          </a:lstStyle>
          <a:p/>
        </p:txBody>
      </p:sp>
      <p:sp>
        <p:nvSpPr>
          <p:cNvPr id="94" name="Google Shape;94;p18"/>
          <p:cNvSpPr txBox="1"/>
          <p:nvPr>
            <p:ph idx="3" type="body"/>
          </p:nvPr>
        </p:nvSpPr>
        <p:spPr>
          <a:xfrm>
            <a:off x="5382375" y="392594"/>
            <a:ext cx="3419400" cy="26085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Clr>
                <a:schemeClr val="lt1"/>
              </a:buClr>
              <a:buSzPts val="1800"/>
              <a:buChar char="●"/>
              <a:defRPr sz="1800">
                <a:solidFill>
                  <a:schemeClr val="lt1"/>
                </a:solidFill>
              </a:defRPr>
            </a:lvl1pPr>
            <a:lvl2pPr indent="-342900" lvl="1" marL="914400">
              <a:spcBef>
                <a:spcPts val="0"/>
              </a:spcBef>
              <a:spcAft>
                <a:spcPts val="0"/>
              </a:spcAft>
              <a:buClr>
                <a:schemeClr val="lt1"/>
              </a:buClr>
              <a:buSzPts val="1800"/>
              <a:buChar char="○"/>
              <a:defRPr sz="1800">
                <a:solidFill>
                  <a:schemeClr val="lt1"/>
                </a:solidFill>
              </a:defRPr>
            </a:lvl2pPr>
            <a:lvl3pPr indent="-342900" lvl="2" marL="1371600">
              <a:spcBef>
                <a:spcPts val="0"/>
              </a:spcBef>
              <a:spcAft>
                <a:spcPts val="0"/>
              </a:spcAft>
              <a:buClr>
                <a:schemeClr val="lt1"/>
              </a:buClr>
              <a:buSzPts val="1800"/>
              <a:buChar char="■"/>
              <a:defRPr sz="1800">
                <a:solidFill>
                  <a:schemeClr val="lt1"/>
                </a:solidFill>
              </a:defRPr>
            </a:lvl3pPr>
            <a:lvl4pPr indent="-342900" lvl="3" marL="1828800">
              <a:spcBef>
                <a:spcPts val="0"/>
              </a:spcBef>
              <a:spcAft>
                <a:spcPts val="0"/>
              </a:spcAft>
              <a:buClr>
                <a:schemeClr val="lt1"/>
              </a:buClr>
              <a:buSzPts val="1800"/>
              <a:buChar char="●"/>
              <a:defRPr sz="1800">
                <a:solidFill>
                  <a:schemeClr val="lt1"/>
                </a:solidFill>
              </a:defRPr>
            </a:lvl4pPr>
            <a:lvl5pPr indent="-342900" lvl="4" marL="2286000">
              <a:spcBef>
                <a:spcPts val="0"/>
              </a:spcBef>
              <a:spcAft>
                <a:spcPts val="0"/>
              </a:spcAft>
              <a:buClr>
                <a:schemeClr val="lt1"/>
              </a:buClr>
              <a:buSzPts val="1800"/>
              <a:buChar char="○"/>
              <a:defRPr sz="1800">
                <a:solidFill>
                  <a:schemeClr val="lt1"/>
                </a:solidFill>
              </a:defRPr>
            </a:lvl5pPr>
            <a:lvl6pPr indent="-342900" lvl="5" marL="2743200">
              <a:spcBef>
                <a:spcPts val="0"/>
              </a:spcBef>
              <a:spcAft>
                <a:spcPts val="0"/>
              </a:spcAft>
              <a:buClr>
                <a:schemeClr val="lt1"/>
              </a:buClr>
              <a:buSzPts val="1800"/>
              <a:buChar char="■"/>
              <a:defRPr sz="1800">
                <a:solidFill>
                  <a:schemeClr val="lt1"/>
                </a:solidFill>
              </a:defRPr>
            </a:lvl6pPr>
            <a:lvl7pPr indent="-342900" lvl="6" marL="3200400">
              <a:spcBef>
                <a:spcPts val="0"/>
              </a:spcBef>
              <a:spcAft>
                <a:spcPts val="0"/>
              </a:spcAft>
              <a:buClr>
                <a:schemeClr val="lt1"/>
              </a:buClr>
              <a:buSzPts val="1800"/>
              <a:buChar char="●"/>
              <a:defRPr sz="1800">
                <a:solidFill>
                  <a:schemeClr val="lt1"/>
                </a:solidFill>
              </a:defRPr>
            </a:lvl7pPr>
            <a:lvl8pPr indent="-342900" lvl="7" marL="3657600">
              <a:spcBef>
                <a:spcPts val="0"/>
              </a:spcBef>
              <a:spcAft>
                <a:spcPts val="0"/>
              </a:spcAft>
              <a:buClr>
                <a:schemeClr val="lt1"/>
              </a:buClr>
              <a:buSzPts val="1800"/>
              <a:buChar char="○"/>
              <a:defRPr sz="1800">
                <a:solidFill>
                  <a:schemeClr val="lt1"/>
                </a:solidFill>
              </a:defRPr>
            </a:lvl8pPr>
            <a:lvl9pPr indent="-342900" lvl="8" marL="4114800">
              <a:spcBef>
                <a:spcPts val="0"/>
              </a:spcBef>
              <a:spcAft>
                <a:spcPts val="0"/>
              </a:spcAft>
              <a:buClr>
                <a:schemeClr val="lt1"/>
              </a:buClr>
              <a:buSzPts val="1800"/>
              <a:buChar char="■"/>
              <a:defRPr sz="1800">
                <a:solidFill>
                  <a:schemeClr val="lt1"/>
                </a:solidFill>
              </a:defRPr>
            </a:lvl9pPr>
          </a:lstStyle>
          <a:p/>
        </p:txBody>
      </p:sp>
      <p:sp>
        <p:nvSpPr>
          <p:cNvPr id="95" name="Google Shape;95;p18"/>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6" name="Google Shape;96;p18"/>
          <p:cNvSpPr txBox="1"/>
          <p:nvPr>
            <p:ph idx="4" type="subTitle"/>
          </p:nvPr>
        </p:nvSpPr>
        <p:spPr>
          <a:xfrm>
            <a:off x="228600" y="4820575"/>
            <a:ext cx="3691500" cy="188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2pPr>
            <a:lvl3pPr lvl="2">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3pPr>
            <a:lvl4pPr lvl="3">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4pPr>
            <a:lvl5pPr lvl="4">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5pPr>
            <a:lvl6pPr lvl="5">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6pPr>
            <a:lvl7pPr lvl="6">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7pPr>
            <a:lvl8pPr lvl="7">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8pPr>
            <a:lvl9pPr lvl="8">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9pPr>
          </a:lstStyle>
          <a:p/>
        </p:txBody>
      </p:sp>
      <p:sp>
        <p:nvSpPr>
          <p:cNvPr id="97" name="Google Shape;97;p18"/>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lt1"/>
                </a:solidFill>
                <a:latin typeface="Archivo"/>
                <a:ea typeface="Archivo"/>
                <a:cs typeface="Archivo"/>
                <a:sym typeface="Archivo"/>
              </a:rPr>
              <a:t>‹#›</a:t>
            </a:fld>
            <a:endParaRPr sz="800">
              <a:solidFill>
                <a:schemeClr val="lt1"/>
              </a:solidFill>
              <a:latin typeface="Archivo"/>
              <a:ea typeface="Archivo"/>
              <a:cs typeface="Archivo"/>
              <a:sym typeface="Archivo"/>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ing Strategy">
  <p:cSld name="ONE_COLUMN_TEXT">
    <p:bg>
      <p:bgPr>
        <a:solidFill>
          <a:schemeClr val="lt1"/>
        </a:solidFill>
      </p:bgPr>
    </p:bg>
    <p:spTree>
      <p:nvGrpSpPr>
        <p:cNvPr id="98" name="Shape 98"/>
        <p:cNvGrpSpPr/>
        <p:nvPr/>
      </p:nvGrpSpPr>
      <p:grpSpPr>
        <a:xfrm>
          <a:off x="0" y="0"/>
          <a:ext cx="0" cy="0"/>
          <a:chOff x="0" y="0"/>
          <a:chExt cx="0" cy="0"/>
        </a:xfrm>
      </p:grpSpPr>
      <p:sp>
        <p:nvSpPr>
          <p:cNvPr id="99" name="Google Shape;99;p19"/>
          <p:cNvSpPr/>
          <p:nvPr/>
        </p:nvSpPr>
        <p:spPr>
          <a:xfrm>
            <a:off x="228600" y="223625"/>
            <a:ext cx="4238100" cy="4423500"/>
          </a:xfrm>
          <a:prstGeom prst="roundRect">
            <a:avLst>
              <a:gd fmla="val 5974"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0" name="Google Shape;100;p19"/>
          <p:cNvSpPr/>
          <p:nvPr/>
        </p:nvSpPr>
        <p:spPr>
          <a:xfrm>
            <a:off x="4636327" y="223652"/>
            <a:ext cx="4279200" cy="915900"/>
          </a:xfrm>
          <a:prstGeom prst="roundRect">
            <a:avLst>
              <a:gd fmla="val 19759"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1" name="Google Shape;101;p19"/>
          <p:cNvSpPr/>
          <p:nvPr/>
        </p:nvSpPr>
        <p:spPr>
          <a:xfrm>
            <a:off x="4636325" y="1307410"/>
            <a:ext cx="4279200" cy="2371800"/>
          </a:xfrm>
          <a:prstGeom prst="roundRect">
            <a:avLst>
              <a:gd fmla="val 11988"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2" name="Google Shape;102;p19"/>
          <p:cNvSpPr/>
          <p:nvPr/>
        </p:nvSpPr>
        <p:spPr>
          <a:xfrm>
            <a:off x="4636327" y="3846769"/>
            <a:ext cx="4279200" cy="800400"/>
          </a:xfrm>
          <a:prstGeom prst="roundRect">
            <a:avLst>
              <a:gd fmla="val 19759"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3" name="Google Shape;103;p19"/>
          <p:cNvSpPr txBox="1"/>
          <p:nvPr>
            <p:ph type="title"/>
          </p:nvPr>
        </p:nvSpPr>
        <p:spPr>
          <a:xfrm>
            <a:off x="299276" y="3595975"/>
            <a:ext cx="3630000" cy="915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19"/>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5" name="Google Shape;105;p19"/>
          <p:cNvSpPr txBox="1"/>
          <p:nvPr>
            <p:ph idx="1" type="subTitle"/>
          </p:nvPr>
        </p:nvSpPr>
        <p:spPr>
          <a:xfrm>
            <a:off x="228600" y="4820575"/>
            <a:ext cx="3691500" cy="188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2pPr>
            <a:lvl3pPr lvl="2">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3pPr>
            <a:lvl4pPr lvl="3">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4pPr>
            <a:lvl5pPr lvl="4">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5pPr>
            <a:lvl6pPr lvl="5">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6pPr>
            <a:lvl7pPr lvl="6">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7pPr>
            <a:lvl8pPr lvl="7">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8pPr>
            <a:lvl9pPr lvl="8">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9pPr>
          </a:lstStyle>
          <a:p/>
        </p:txBody>
      </p:sp>
      <p:sp>
        <p:nvSpPr>
          <p:cNvPr id="106" name="Google Shape;106;p19"/>
          <p:cNvSpPr txBox="1"/>
          <p:nvPr>
            <p:ph idx="2" type="subTitle"/>
          </p:nvPr>
        </p:nvSpPr>
        <p:spPr>
          <a:xfrm>
            <a:off x="4762500" y="210875"/>
            <a:ext cx="586800" cy="915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Clr>
                <a:schemeClr val="lt1"/>
              </a:buClr>
              <a:buSzPts val="1800"/>
              <a:buFont typeface="Darker Grotesque"/>
              <a:buNone/>
              <a:defRPr sz="1800">
                <a:solidFill>
                  <a:schemeClr val="lt1"/>
                </a:solidFill>
              </a:defRPr>
            </a:lvl2pPr>
            <a:lvl3pPr lvl="2">
              <a:spcBef>
                <a:spcPts val="0"/>
              </a:spcBef>
              <a:spcAft>
                <a:spcPts val="0"/>
              </a:spcAft>
              <a:buClr>
                <a:schemeClr val="lt1"/>
              </a:buClr>
              <a:buSzPts val="1800"/>
              <a:buFont typeface="Darker Grotesque"/>
              <a:buNone/>
              <a:defRPr sz="1800">
                <a:solidFill>
                  <a:schemeClr val="lt1"/>
                </a:solidFill>
              </a:defRPr>
            </a:lvl3pPr>
            <a:lvl4pPr lvl="3">
              <a:spcBef>
                <a:spcPts val="0"/>
              </a:spcBef>
              <a:spcAft>
                <a:spcPts val="0"/>
              </a:spcAft>
              <a:buClr>
                <a:schemeClr val="lt1"/>
              </a:buClr>
              <a:buSzPts val="1800"/>
              <a:buFont typeface="Darker Grotesque"/>
              <a:buNone/>
              <a:defRPr sz="1800">
                <a:solidFill>
                  <a:schemeClr val="lt1"/>
                </a:solidFill>
              </a:defRPr>
            </a:lvl4pPr>
            <a:lvl5pPr lvl="4">
              <a:spcBef>
                <a:spcPts val="0"/>
              </a:spcBef>
              <a:spcAft>
                <a:spcPts val="0"/>
              </a:spcAft>
              <a:buClr>
                <a:schemeClr val="lt1"/>
              </a:buClr>
              <a:buSzPts val="1800"/>
              <a:buFont typeface="Darker Grotesque"/>
              <a:buNone/>
              <a:defRPr sz="1800">
                <a:solidFill>
                  <a:schemeClr val="lt1"/>
                </a:solidFill>
              </a:defRPr>
            </a:lvl5pPr>
            <a:lvl6pPr lvl="5">
              <a:spcBef>
                <a:spcPts val="0"/>
              </a:spcBef>
              <a:spcAft>
                <a:spcPts val="0"/>
              </a:spcAft>
              <a:buClr>
                <a:schemeClr val="lt1"/>
              </a:buClr>
              <a:buSzPts val="1800"/>
              <a:buFont typeface="Darker Grotesque"/>
              <a:buNone/>
              <a:defRPr sz="1800">
                <a:solidFill>
                  <a:schemeClr val="lt1"/>
                </a:solidFill>
              </a:defRPr>
            </a:lvl6pPr>
            <a:lvl7pPr lvl="6">
              <a:spcBef>
                <a:spcPts val="0"/>
              </a:spcBef>
              <a:spcAft>
                <a:spcPts val="0"/>
              </a:spcAft>
              <a:buClr>
                <a:schemeClr val="lt1"/>
              </a:buClr>
              <a:buSzPts val="1800"/>
              <a:buFont typeface="Darker Grotesque"/>
              <a:buNone/>
              <a:defRPr sz="1800">
                <a:solidFill>
                  <a:schemeClr val="lt1"/>
                </a:solidFill>
              </a:defRPr>
            </a:lvl7pPr>
            <a:lvl8pPr lvl="7">
              <a:spcBef>
                <a:spcPts val="0"/>
              </a:spcBef>
              <a:spcAft>
                <a:spcPts val="0"/>
              </a:spcAft>
              <a:buClr>
                <a:schemeClr val="lt1"/>
              </a:buClr>
              <a:buSzPts val="1800"/>
              <a:buFont typeface="Darker Grotesque"/>
              <a:buNone/>
              <a:defRPr sz="1800">
                <a:solidFill>
                  <a:schemeClr val="lt1"/>
                </a:solidFill>
              </a:defRPr>
            </a:lvl8pPr>
            <a:lvl9pPr lvl="8">
              <a:spcBef>
                <a:spcPts val="0"/>
              </a:spcBef>
              <a:spcAft>
                <a:spcPts val="0"/>
              </a:spcAft>
              <a:buClr>
                <a:schemeClr val="lt1"/>
              </a:buClr>
              <a:buSzPts val="1800"/>
              <a:buFont typeface="Darker Grotesque"/>
              <a:buNone/>
              <a:defRPr sz="1800">
                <a:solidFill>
                  <a:schemeClr val="lt1"/>
                </a:solidFill>
              </a:defRPr>
            </a:lvl9pPr>
          </a:lstStyle>
          <a:p/>
        </p:txBody>
      </p:sp>
      <p:sp>
        <p:nvSpPr>
          <p:cNvPr id="107" name="Google Shape;107;p19"/>
          <p:cNvSpPr txBox="1"/>
          <p:nvPr>
            <p:ph idx="3" type="subTitle"/>
          </p:nvPr>
        </p:nvSpPr>
        <p:spPr>
          <a:xfrm>
            <a:off x="4762500" y="1307425"/>
            <a:ext cx="586800" cy="2371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Clr>
                <a:schemeClr val="lt1"/>
              </a:buClr>
              <a:buSzPts val="1800"/>
              <a:buFont typeface="Darker Grotesque"/>
              <a:buNone/>
              <a:defRPr sz="1800">
                <a:solidFill>
                  <a:schemeClr val="lt1"/>
                </a:solidFill>
              </a:defRPr>
            </a:lvl2pPr>
            <a:lvl3pPr lvl="2">
              <a:spcBef>
                <a:spcPts val="0"/>
              </a:spcBef>
              <a:spcAft>
                <a:spcPts val="0"/>
              </a:spcAft>
              <a:buClr>
                <a:schemeClr val="lt1"/>
              </a:buClr>
              <a:buSzPts val="1800"/>
              <a:buFont typeface="Darker Grotesque"/>
              <a:buNone/>
              <a:defRPr sz="1800">
                <a:solidFill>
                  <a:schemeClr val="lt1"/>
                </a:solidFill>
              </a:defRPr>
            </a:lvl3pPr>
            <a:lvl4pPr lvl="3">
              <a:spcBef>
                <a:spcPts val="0"/>
              </a:spcBef>
              <a:spcAft>
                <a:spcPts val="0"/>
              </a:spcAft>
              <a:buClr>
                <a:schemeClr val="lt1"/>
              </a:buClr>
              <a:buSzPts val="1800"/>
              <a:buFont typeface="Darker Grotesque"/>
              <a:buNone/>
              <a:defRPr sz="1800">
                <a:solidFill>
                  <a:schemeClr val="lt1"/>
                </a:solidFill>
              </a:defRPr>
            </a:lvl4pPr>
            <a:lvl5pPr lvl="4">
              <a:spcBef>
                <a:spcPts val="0"/>
              </a:spcBef>
              <a:spcAft>
                <a:spcPts val="0"/>
              </a:spcAft>
              <a:buClr>
                <a:schemeClr val="lt1"/>
              </a:buClr>
              <a:buSzPts val="1800"/>
              <a:buFont typeface="Darker Grotesque"/>
              <a:buNone/>
              <a:defRPr sz="1800">
                <a:solidFill>
                  <a:schemeClr val="lt1"/>
                </a:solidFill>
              </a:defRPr>
            </a:lvl5pPr>
            <a:lvl6pPr lvl="5">
              <a:spcBef>
                <a:spcPts val="0"/>
              </a:spcBef>
              <a:spcAft>
                <a:spcPts val="0"/>
              </a:spcAft>
              <a:buClr>
                <a:schemeClr val="lt1"/>
              </a:buClr>
              <a:buSzPts val="1800"/>
              <a:buFont typeface="Darker Grotesque"/>
              <a:buNone/>
              <a:defRPr sz="1800">
                <a:solidFill>
                  <a:schemeClr val="lt1"/>
                </a:solidFill>
              </a:defRPr>
            </a:lvl6pPr>
            <a:lvl7pPr lvl="6">
              <a:spcBef>
                <a:spcPts val="0"/>
              </a:spcBef>
              <a:spcAft>
                <a:spcPts val="0"/>
              </a:spcAft>
              <a:buClr>
                <a:schemeClr val="lt1"/>
              </a:buClr>
              <a:buSzPts val="1800"/>
              <a:buFont typeface="Darker Grotesque"/>
              <a:buNone/>
              <a:defRPr sz="1800">
                <a:solidFill>
                  <a:schemeClr val="lt1"/>
                </a:solidFill>
              </a:defRPr>
            </a:lvl7pPr>
            <a:lvl8pPr lvl="7">
              <a:spcBef>
                <a:spcPts val="0"/>
              </a:spcBef>
              <a:spcAft>
                <a:spcPts val="0"/>
              </a:spcAft>
              <a:buClr>
                <a:schemeClr val="lt1"/>
              </a:buClr>
              <a:buSzPts val="1800"/>
              <a:buFont typeface="Darker Grotesque"/>
              <a:buNone/>
              <a:defRPr sz="1800">
                <a:solidFill>
                  <a:schemeClr val="lt1"/>
                </a:solidFill>
              </a:defRPr>
            </a:lvl8pPr>
            <a:lvl9pPr lvl="8">
              <a:spcBef>
                <a:spcPts val="0"/>
              </a:spcBef>
              <a:spcAft>
                <a:spcPts val="0"/>
              </a:spcAft>
              <a:buClr>
                <a:schemeClr val="lt1"/>
              </a:buClr>
              <a:buSzPts val="1800"/>
              <a:buFont typeface="Darker Grotesque"/>
              <a:buNone/>
              <a:defRPr sz="1800">
                <a:solidFill>
                  <a:schemeClr val="lt1"/>
                </a:solidFill>
              </a:defRPr>
            </a:lvl9pPr>
          </a:lstStyle>
          <a:p/>
        </p:txBody>
      </p:sp>
      <p:sp>
        <p:nvSpPr>
          <p:cNvPr id="108" name="Google Shape;108;p19"/>
          <p:cNvSpPr txBox="1"/>
          <p:nvPr>
            <p:ph idx="4" type="subTitle"/>
          </p:nvPr>
        </p:nvSpPr>
        <p:spPr>
          <a:xfrm>
            <a:off x="4762500" y="3846775"/>
            <a:ext cx="586800" cy="8004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Clr>
                <a:schemeClr val="lt1"/>
              </a:buClr>
              <a:buSzPts val="1800"/>
              <a:buFont typeface="Darker Grotesque"/>
              <a:buNone/>
              <a:defRPr sz="1800">
                <a:solidFill>
                  <a:schemeClr val="lt1"/>
                </a:solidFill>
              </a:defRPr>
            </a:lvl2pPr>
            <a:lvl3pPr lvl="2">
              <a:spcBef>
                <a:spcPts val="0"/>
              </a:spcBef>
              <a:spcAft>
                <a:spcPts val="0"/>
              </a:spcAft>
              <a:buClr>
                <a:schemeClr val="lt1"/>
              </a:buClr>
              <a:buSzPts val="1800"/>
              <a:buFont typeface="Darker Grotesque"/>
              <a:buNone/>
              <a:defRPr sz="1800">
                <a:solidFill>
                  <a:schemeClr val="lt1"/>
                </a:solidFill>
              </a:defRPr>
            </a:lvl3pPr>
            <a:lvl4pPr lvl="3">
              <a:spcBef>
                <a:spcPts val="0"/>
              </a:spcBef>
              <a:spcAft>
                <a:spcPts val="0"/>
              </a:spcAft>
              <a:buClr>
                <a:schemeClr val="lt1"/>
              </a:buClr>
              <a:buSzPts val="1800"/>
              <a:buFont typeface="Darker Grotesque"/>
              <a:buNone/>
              <a:defRPr sz="1800">
                <a:solidFill>
                  <a:schemeClr val="lt1"/>
                </a:solidFill>
              </a:defRPr>
            </a:lvl4pPr>
            <a:lvl5pPr lvl="4">
              <a:spcBef>
                <a:spcPts val="0"/>
              </a:spcBef>
              <a:spcAft>
                <a:spcPts val="0"/>
              </a:spcAft>
              <a:buClr>
                <a:schemeClr val="lt1"/>
              </a:buClr>
              <a:buSzPts val="1800"/>
              <a:buFont typeface="Darker Grotesque"/>
              <a:buNone/>
              <a:defRPr sz="1800">
                <a:solidFill>
                  <a:schemeClr val="lt1"/>
                </a:solidFill>
              </a:defRPr>
            </a:lvl5pPr>
            <a:lvl6pPr lvl="5">
              <a:spcBef>
                <a:spcPts val="0"/>
              </a:spcBef>
              <a:spcAft>
                <a:spcPts val="0"/>
              </a:spcAft>
              <a:buClr>
                <a:schemeClr val="lt1"/>
              </a:buClr>
              <a:buSzPts val="1800"/>
              <a:buFont typeface="Darker Grotesque"/>
              <a:buNone/>
              <a:defRPr sz="1800">
                <a:solidFill>
                  <a:schemeClr val="lt1"/>
                </a:solidFill>
              </a:defRPr>
            </a:lvl6pPr>
            <a:lvl7pPr lvl="6">
              <a:spcBef>
                <a:spcPts val="0"/>
              </a:spcBef>
              <a:spcAft>
                <a:spcPts val="0"/>
              </a:spcAft>
              <a:buClr>
                <a:schemeClr val="lt1"/>
              </a:buClr>
              <a:buSzPts val="1800"/>
              <a:buFont typeface="Darker Grotesque"/>
              <a:buNone/>
              <a:defRPr sz="1800">
                <a:solidFill>
                  <a:schemeClr val="lt1"/>
                </a:solidFill>
              </a:defRPr>
            </a:lvl7pPr>
            <a:lvl8pPr lvl="7">
              <a:spcBef>
                <a:spcPts val="0"/>
              </a:spcBef>
              <a:spcAft>
                <a:spcPts val="0"/>
              </a:spcAft>
              <a:buClr>
                <a:schemeClr val="lt1"/>
              </a:buClr>
              <a:buSzPts val="1800"/>
              <a:buFont typeface="Darker Grotesque"/>
              <a:buNone/>
              <a:defRPr sz="1800">
                <a:solidFill>
                  <a:schemeClr val="lt1"/>
                </a:solidFill>
              </a:defRPr>
            </a:lvl8pPr>
            <a:lvl9pPr lvl="8">
              <a:spcBef>
                <a:spcPts val="0"/>
              </a:spcBef>
              <a:spcAft>
                <a:spcPts val="0"/>
              </a:spcAft>
              <a:buClr>
                <a:schemeClr val="lt1"/>
              </a:buClr>
              <a:buSzPts val="1800"/>
              <a:buFont typeface="Darker Grotesque"/>
              <a:buNone/>
              <a:defRPr sz="1800">
                <a:solidFill>
                  <a:schemeClr val="lt1"/>
                </a:solidFill>
              </a:defRPr>
            </a:lvl9pPr>
          </a:lstStyle>
          <a:p/>
        </p:txBody>
      </p:sp>
      <p:sp>
        <p:nvSpPr>
          <p:cNvPr id="109" name="Google Shape;109;p19"/>
          <p:cNvSpPr txBox="1"/>
          <p:nvPr>
            <p:ph idx="5" type="body"/>
          </p:nvPr>
        </p:nvSpPr>
        <p:spPr>
          <a:xfrm>
            <a:off x="5922019" y="223650"/>
            <a:ext cx="2922300" cy="9159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110" name="Google Shape;110;p19"/>
          <p:cNvSpPr txBox="1"/>
          <p:nvPr>
            <p:ph idx="6" type="body"/>
          </p:nvPr>
        </p:nvSpPr>
        <p:spPr>
          <a:xfrm>
            <a:off x="5922019" y="1307400"/>
            <a:ext cx="2922300" cy="23718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111" name="Google Shape;111;p19"/>
          <p:cNvSpPr txBox="1"/>
          <p:nvPr>
            <p:ph idx="7" type="body"/>
          </p:nvPr>
        </p:nvSpPr>
        <p:spPr>
          <a:xfrm>
            <a:off x="5922019" y="3846775"/>
            <a:ext cx="2922300" cy="8004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112" name="Google Shape;112;p19"/>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lt1"/>
                </a:solidFill>
                <a:latin typeface="Archivo"/>
                <a:ea typeface="Archivo"/>
                <a:cs typeface="Archivo"/>
                <a:sym typeface="Archivo"/>
              </a:rPr>
              <a:t>‹#›</a:t>
            </a:fld>
            <a:endParaRPr sz="800">
              <a:solidFill>
                <a:schemeClr val="lt1"/>
              </a:solidFill>
              <a:latin typeface="Archivo"/>
              <a:ea typeface="Archivo"/>
              <a:cs typeface="Archivo"/>
              <a:sym typeface="Archivo"/>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ducts">
  <p:cSld name="CUSTOM">
    <p:spTree>
      <p:nvGrpSpPr>
        <p:cNvPr id="113" name="Shape 113"/>
        <p:cNvGrpSpPr/>
        <p:nvPr/>
      </p:nvGrpSpPr>
      <p:grpSpPr>
        <a:xfrm>
          <a:off x="0" y="0"/>
          <a:ext cx="0" cy="0"/>
          <a:chOff x="0" y="0"/>
          <a:chExt cx="0" cy="0"/>
        </a:xfrm>
      </p:grpSpPr>
      <p:sp>
        <p:nvSpPr>
          <p:cNvPr id="114" name="Google Shape;114;p20"/>
          <p:cNvSpPr/>
          <p:nvPr/>
        </p:nvSpPr>
        <p:spPr>
          <a:xfrm>
            <a:off x="228625" y="223625"/>
            <a:ext cx="8686800" cy="1180200"/>
          </a:xfrm>
          <a:prstGeom prst="roundRect">
            <a:avLst>
              <a:gd fmla="val 18213"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5" name="Google Shape;115;p20"/>
          <p:cNvSpPr/>
          <p:nvPr>
            <p:ph idx="2" type="pic"/>
          </p:nvPr>
        </p:nvSpPr>
        <p:spPr>
          <a:xfrm>
            <a:off x="228375" y="1508150"/>
            <a:ext cx="2082900" cy="3138900"/>
          </a:xfrm>
          <a:prstGeom prst="roundRect">
            <a:avLst>
              <a:gd fmla="val 16667" name="adj"/>
            </a:avLst>
          </a:prstGeom>
          <a:noFill/>
          <a:ln>
            <a:noFill/>
          </a:ln>
        </p:spPr>
      </p:sp>
      <p:sp>
        <p:nvSpPr>
          <p:cNvPr id="116" name="Google Shape;116;p20"/>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7" name="Google Shape;117;p20"/>
          <p:cNvSpPr txBox="1"/>
          <p:nvPr>
            <p:ph idx="1" type="subTitle"/>
          </p:nvPr>
        </p:nvSpPr>
        <p:spPr>
          <a:xfrm>
            <a:off x="228600" y="4820575"/>
            <a:ext cx="3691500" cy="188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lnSpc>
                <a:spcPct val="100000"/>
              </a:lnSpc>
              <a:spcBef>
                <a:spcPts val="0"/>
              </a:spcBef>
              <a:spcAft>
                <a:spcPts val="0"/>
              </a:spcAft>
              <a:buClr>
                <a:schemeClr val="lt1"/>
              </a:buClr>
              <a:buSzPts val="1400"/>
              <a:buNone/>
              <a:defRPr>
                <a:solidFill>
                  <a:schemeClr val="lt1"/>
                </a:solidFill>
              </a:defRPr>
            </a:lvl2pPr>
            <a:lvl3pPr lvl="2">
              <a:lnSpc>
                <a:spcPct val="100000"/>
              </a:lnSpc>
              <a:spcBef>
                <a:spcPts val="0"/>
              </a:spcBef>
              <a:spcAft>
                <a:spcPts val="0"/>
              </a:spcAft>
              <a:buClr>
                <a:schemeClr val="lt1"/>
              </a:buClr>
              <a:buSzPts val="1400"/>
              <a:buNone/>
              <a:defRPr>
                <a:solidFill>
                  <a:schemeClr val="lt1"/>
                </a:solidFill>
              </a:defRPr>
            </a:lvl3pPr>
            <a:lvl4pPr lvl="3">
              <a:lnSpc>
                <a:spcPct val="100000"/>
              </a:lnSpc>
              <a:spcBef>
                <a:spcPts val="0"/>
              </a:spcBef>
              <a:spcAft>
                <a:spcPts val="0"/>
              </a:spcAft>
              <a:buClr>
                <a:schemeClr val="lt1"/>
              </a:buClr>
              <a:buSzPts val="1400"/>
              <a:buNone/>
              <a:defRPr>
                <a:solidFill>
                  <a:schemeClr val="lt1"/>
                </a:solidFill>
              </a:defRPr>
            </a:lvl4pPr>
            <a:lvl5pPr lvl="4">
              <a:lnSpc>
                <a:spcPct val="100000"/>
              </a:lnSpc>
              <a:spcBef>
                <a:spcPts val="0"/>
              </a:spcBef>
              <a:spcAft>
                <a:spcPts val="0"/>
              </a:spcAft>
              <a:buClr>
                <a:schemeClr val="lt1"/>
              </a:buClr>
              <a:buSzPts val="1400"/>
              <a:buNone/>
              <a:defRPr>
                <a:solidFill>
                  <a:schemeClr val="lt1"/>
                </a:solidFill>
              </a:defRPr>
            </a:lvl5pPr>
            <a:lvl6pPr lvl="5">
              <a:lnSpc>
                <a:spcPct val="100000"/>
              </a:lnSpc>
              <a:spcBef>
                <a:spcPts val="0"/>
              </a:spcBef>
              <a:spcAft>
                <a:spcPts val="0"/>
              </a:spcAft>
              <a:buClr>
                <a:schemeClr val="lt1"/>
              </a:buClr>
              <a:buSzPts val="1400"/>
              <a:buNone/>
              <a:defRPr>
                <a:solidFill>
                  <a:schemeClr val="lt1"/>
                </a:solidFill>
              </a:defRPr>
            </a:lvl6pPr>
            <a:lvl7pPr lvl="6">
              <a:lnSpc>
                <a:spcPct val="100000"/>
              </a:lnSpc>
              <a:spcBef>
                <a:spcPts val="0"/>
              </a:spcBef>
              <a:spcAft>
                <a:spcPts val="0"/>
              </a:spcAft>
              <a:buClr>
                <a:schemeClr val="lt1"/>
              </a:buClr>
              <a:buSzPts val="1400"/>
              <a:buNone/>
              <a:defRPr>
                <a:solidFill>
                  <a:schemeClr val="lt1"/>
                </a:solidFill>
              </a:defRPr>
            </a:lvl7pPr>
            <a:lvl8pPr lvl="7">
              <a:lnSpc>
                <a:spcPct val="100000"/>
              </a:lnSpc>
              <a:spcBef>
                <a:spcPts val="0"/>
              </a:spcBef>
              <a:spcAft>
                <a:spcPts val="0"/>
              </a:spcAft>
              <a:buClr>
                <a:schemeClr val="lt1"/>
              </a:buClr>
              <a:buSzPts val="1400"/>
              <a:buNone/>
              <a:defRPr>
                <a:solidFill>
                  <a:schemeClr val="lt1"/>
                </a:solidFill>
              </a:defRPr>
            </a:lvl8pPr>
            <a:lvl9pPr lvl="8">
              <a:lnSpc>
                <a:spcPct val="100000"/>
              </a:lnSpc>
              <a:spcBef>
                <a:spcPts val="0"/>
              </a:spcBef>
              <a:spcAft>
                <a:spcPts val="0"/>
              </a:spcAft>
              <a:buClr>
                <a:schemeClr val="lt1"/>
              </a:buClr>
              <a:buSzPts val="1400"/>
              <a:buNone/>
              <a:defRPr>
                <a:solidFill>
                  <a:schemeClr val="lt1"/>
                </a:solidFill>
              </a:defRPr>
            </a:lvl9pPr>
          </a:lstStyle>
          <a:p/>
        </p:txBody>
      </p:sp>
      <p:sp>
        <p:nvSpPr>
          <p:cNvPr id="118" name="Google Shape;118;p20"/>
          <p:cNvSpPr txBox="1"/>
          <p:nvPr>
            <p:ph type="title"/>
          </p:nvPr>
        </p:nvSpPr>
        <p:spPr>
          <a:xfrm>
            <a:off x="342900" y="269025"/>
            <a:ext cx="3457200" cy="8505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9" name="Google Shape;119;p20"/>
          <p:cNvSpPr txBox="1"/>
          <p:nvPr>
            <p:ph idx="3" type="body"/>
          </p:nvPr>
        </p:nvSpPr>
        <p:spPr>
          <a:xfrm>
            <a:off x="3920125" y="269025"/>
            <a:ext cx="4167300" cy="7488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20" name="Google Shape;120;p20"/>
          <p:cNvSpPr/>
          <p:nvPr>
            <p:ph idx="4" type="pic"/>
          </p:nvPr>
        </p:nvSpPr>
        <p:spPr>
          <a:xfrm>
            <a:off x="2431158" y="1508150"/>
            <a:ext cx="2082900" cy="3138900"/>
          </a:xfrm>
          <a:prstGeom prst="roundRect">
            <a:avLst>
              <a:gd fmla="val 16667" name="adj"/>
            </a:avLst>
          </a:prstGeom>
          <a:noFill/>
          <a:ln>
            <a:noFill/>
          </a:ln>
        </p:spPr>
      </p:sp>
      <p:sp>
        <p:nvSpPr>
          <p:cNvPr id="121" name="Google Shape;121;p20"/>
          <p:cNvSpPr/>
          <p:nvPr>
            <p:ph idx="5" type="pic"/>
          </p:nvPr>
        </p:nvSpPr>
        <p:spPr>
          <a:xfrm>
            <a:off x="4633942" y="1508150"/>
            <a:ext cx="2082900" cy="3138900"/>
          </a:xfrm>
          <a:prstGeom prst="roundRect">
            <a:avLst>
              <a:gd fmla="val 16667" name="adj"/>
            </a:avLst>
          </a:prstGeom>
          <a:noFill/>
          <a:ln>
            <a:noFill/>
          </a:ln>
        </p:spPr>
      </p:sp>
      <p:sp>
        <p:nvSpPr>
          <p:cNvPr id="122" name="Google Shape;122;p20"/>
          <p:cNvSpPr/>
          <p:nvPr>
            <p:ph idx="6" type="pic"/>
          </p:nvPr>
        </p:nvSpPr>
        <p:spPr>
          <a:xfrm>
            <a:off x="6836725" y="1508150"/>
            <a:ext cx="2082900" cy="3138900"/>
          </a:xfrm>
          <a:prstGeom prst="roundRect">
            <a:avLst>
              <a:gd fmla="val 16667" name="adj"/>
            </a:avLst>
          </a:prstGeom>
          <a:noFill/>
          <a:ln>
            <a:noFill/>
          </a:ln>
        </p:spPr>
      </p:sp>
      <p:sp>
        <p:nvSpPr>
          <p:cNvPr id="123" name="Google Shape;123;p20"/>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lt1"/>
                </a:solidFill>
                <a:latin typeface="Archivo"/>
                <a:ea typeface="Archivo"/>
                <a:cs typeface="Archivo"/>
                <a:sym typeface="Archivo"/>
              </a:rPr>
              <a:t>‹#›</a:t>
            </a:fld>
            <a:endParaRPr sz="800">
              <a:solidFill>
                <a:schemeClr val="lt1"/>
              </a:solidFill>
              <a:latin typeface="Archivo"/>
              <a:ea typeface="Archivo"/>
              <a:cs typeface="Archivo"/>
              <a:sym typeface="Archivo"/>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duct Info">
  <p:cSld name="CUSTOM_1_1">
    <p:spTree>
      <p:nvGrpSpPr>
        <p:cNvPr id="124" name="Shape 124"/>
        <p:cNvGrpSpPr/>
        <p:nvPr/>
      </p:nvGrpSpPr>
      <p:grpSpPr>
        <a:xfrm>
          <a:off x="0" y="0"/>
          <a:ext cx="0" cy="0"/>
          <a:chOff x="0" y="0"/>
          <a:chExt cx="0" cy="0"/>
        </a:xfrm>
      </p:grpSpPr>
      <p:sp>
        <p:nvSpPr>
          <p:cNvPr id="125" name="Google Shape;125;p21"/>
          <p:cNvSpPr/>
          <p:nvPr/>
        </p:nvSpPr>
        <p:spPr>
          <a:xfrm>
            <a:off x="228600" y="223675"/>
            <a:ext cx="2862900" cy="3144600"/>
          </a:xfrm>
          <a:prstGeom prst="roundRect">
            <a:avLst>
              <a:gd fmla="val 728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126" name="Google Shape;126;p21"/>
          <p:cNvSpPr/>
          <p:nvPr/>
        </p:nvSpPr>
        <p:spPr>
          <a:xfrm>
            <a:off x="228625" y="3466850"/>
            <a:ext cx="8686800" cy="1180200"/>
          </a:xfrm>
          <a:prstGeom prst="roundRect">
            <a:avLst>
              <a:gd fmla="val 11763"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7" name="Google Shape;127;p21"/>
          <p:cNvSpPr txBox="1"/>
          <p:nvPr>
            <p:ph type="title"/>
          </p:nvPr>
        </p:nvSpPr>
        <p:spPr>
          <a:xfrm>
            <a:off x="342900" y="3512250"/>
            <a:ext cx="3457200" cy="8505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8" name="Google Shape;128;p21"/>
          <p:cNvSpPr txBox="1"/>
          <p:nvPr>
            <p:ph idx="1" type="body"/>
          </p:nvPr>
        </p:nvSpPr>
        <p:spPr>
          <a:xfrm>
            <a:off x="3920125" y="3512250"/>
            <a:ext cx="4167300" cy="7488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29" name="Google Shape;129;p21"/>
          <p:cNvSpPr/>
          <p:nvPr/>
        </p:nvSpPr>
        <p:spPr>
          <a:xfrm>
            <a:off x="3203200" y="223675"/>
            <a:ext cx="2740500" cy="3144600"/>
          </a:xfrm>
          <a:prstGeom prst="roundRect">
            <a:avLst>
              <a:gd fmla="val 728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130" name="Google Shape;130;p21"/>
          <p:cNvSpPr/>
          <p:nvPr/>
        </p:nvSpPr>
        <p:spPr>
          <a:xfrm>
            <a:off x="6057900" y="223675"/>
            <a:ext cx="2866200" cy="3144600"/>
          </a:xfrm>
          <a:prstGeom prst="roundRect">
            <a:avLst>
              <a:gd fmla="val 728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131" name="Google Shape;131;p21"/>
          <p:cNvSpPr txBox="1"/>
          <p:nvPr>
            <p:ph idx="2" type="body"/>
          </p:nvPr>
        </p:nvSpPr>
        <p:spPr>
          <a:xfrm>
            <a:off x="228550" y="1647025"/>
            <a:ext cx="2862900" cy="1624500"/>
          </a:xfrm>
          <a:prstGeom prst="rect">
            <a:avLst/>
          </a:prstGeom>
        </p:spPr>
        <p:txBody>
          <a:bodyPr anchorCtr="0" anchor="b" bIns="91425" lIns="91425" spcFirstLastPara="1" rIns="91425" wrap="square" tIns="91425">
            <a:noAutofit/>
          </a:bodyPr>
          <a:lstStyle>
            <a:lvl1pPr indent="-342900" lvl="0" marL="457200">
              <a:spcBef>
                <a:spcPts val="0"/>
              </a:spcBef>
              <a:spcAft>
                <a:spcPts val="0"/>
              </a:spcAft>
              <a:buClr>
                <a:schemeClr val="lt1"/>
              </a:buClr>
              <a:buSzPts val="1800"/>
              <a:buChar char="●"/>
              <a:defRPr sz="1800">
                <a:solidFill>
                  <a:schemeClr val="lt1"/>
                </a:solidFill>
              </a:defRPr>
            </a:lvl1pPr>
            <a:lvl2pPr indent="-342900" lvl="1" marL="914400">
              <a:spcBef>
                <a:spcPts val="0"/>
              </a:spcBef>
              <a:spcAft>
                <a:spcPts val="0"/>
              </a:spcAft>
              <a:buClr>
                <a:schemeClr val="lt1"/>
              </a:buClr>
              <a:buSzPts val="1800"/>
              <a:buChar char="○"/>
              <a:defRPr sz="1800">
                <a:solidFill>
                  <a:schemeClr val="lt1"/>
                </a:solidFill>
              </a:defRPr>
            </a:lvl2pPr>
            <a:lvl3pPr indent="-342900" lvl="2" marL="1371600">
              <a:spcBef>
                <a:spcPts val="0"/>
              </a:spcBef>
              <a:spcAft>
                <a:spcPts val="0"/>
              </a:spcAft>
              <a:buClr>
                <a:schemeClr val="lt1"/>
              </a:buClr>
              <a:buSzPts val="1800"/>
              <a:buChar char="■"/>
              <a:defRPr sz="1800">
                <a:solidFill>
                  <a:schemeClr val="lt1"/>
                </a:solidFill>
              </a:defRPr>
            </a:lvl3pPr>
            <a:lvl4pPr indent="-342900" lvl="3" marL="1828800">
              <a:spcBef>
                <a:spcPts val="0"/>
              </a:spcBef>
              <a:spcAft>
                <a:spcPts val="0"/>
              </a:spcAft>
              <a:buClr>
                <a:schemeClr val="lt1"/>
              </a:buClr>
              <a:buSzPts val="1800"/>
              <a:buChar char="●"/>
              <a:defRPr sz="1800">
                <a:solidFill>
                  <a:schemeClr val="lt1"/>
                </a:solidFill>
              </a:defRPr>
            </a:lvl4pPr>
            <a:lvl5pPr indent="-342900" lvl="4" marL="2286000">
              <a:spcBef>
                <a:spcPts val="0"/>
              </a:spcBef>
              <a:spcAft>
                <a:spcPts val="0"/>
              </a:spcAft>
              <a:buClr>
                <a:schemeClr val="lt1"/>
              </a:buClr>
              <a:buSzPts val="1800"/>
              <a:buChar char="○"/>
              <a:defRPr sz="1800">
                <a:solidFill>
                  <a:schemeClr val="lt1"/>
                </a:solidFill>
              </a:defRPr>
            </a:lvl5pPr>
            <a:lvl6pPr indent="-342900" lvl="5" marL="2743200">
              <a:spcBef>
                <a:spcPts val="0"/>
              </a:spcBef>
              <a:spcAft>
                <a:spcPts val="0"/>
              </a:spcAft>
              <a:buClr>
                <a:schemeClr val="lt1"/>
              </a:buClr>
              <a:buSzPts val="1800"/>
              <a:buChar char="■"/>
              <a:defRPr sz="1800">
                <a:solidFill>
                  <a:schemeClr val="lt1"/>
                </a:solidFill>
              </a:defRPr>
            </a:lvl6pPr>
            <a:lvl7pPr indent="-342900" lvl="6" marL="3200400">
              <a:spcBef>
                <a:spcPts val="0"/>
              </a:spcBef>
              <a:spcAft>
                <a:spcPts val="0"/>
              </a:spcAft>
              <a:buClr>
                <a:schemeClr val="lt1"/>
              </a:buClr>
              <a:buSzPts val="1800"/>
              <a:buChar char="●"/>
              <a:defRPr sz="1800">
                <a:solidFill>
                  <a:schemeClr val="lt1"/>
                </a:solidFill>
              </a:defRPr>
            </a:lvl7pPr>
            <a:lvl8pPr indent="-342900" lvl="7" marL="3657600">
              <a:spcBef>
                <a:spcPts val="0"/>
              </a:spcBef>
              <a:spcAft>
                <a:spcPts val="0"/>
              </a:spcAft>
              <a:buClr>
                <a:schemeClr val="lt1"/>
              </a:buClr>
              <a:buSzPts val="1800"/>
              <a:buChar char="○"/>
              <a:defRPr sz="1800">
                <a:solidFill>
                  <a:schemeClr val="lt1"/>
                </a:solidFill>
              </a:defRPr>
            </a:lvl8pPr>
            <a:lvl9pPr indent="-342900" lvl="8" marL="4114800">
              <a:spcBef>
                <a:spcPts val="0"/>
              </a:spcBef>
              <a:spcAft>
                <a:spcPts val="0"/>
              </a:spcAft>
              <a:buClr>
                <a:schemeClr val="lt1"/>
              </a:buClr>
              <a:buSzPts val="1800"/>
              <a:buChar char="■"/>
              <a:defRPr sz="1800">
                <a:solidFill>
                  <a:schemeClr val="lt1"/>
                </a:solidFill>
              </a:defRPr>
            </a:lvl9pPr>
          </a:lstStyle>
          <a:p/>
        </p:txBody>
      </p:sp>
      <p:sp>
        <p:nvSpPr>
          <p:cNvPr id="132" name="Google Shape;132;p21"/>
          <p:cNvSpPr txBox="1"/>
          <p:nvPr>
            <p:ph idx="3" type="body"/>
          </p:nvPr>
        </p:nvSpPr>
        <p:spPr>
          <a:xfrm>
            <a:off x="3205675" y="1647025"/>
            <a:ext cx="2740500" cy="1624500"/>
          </a:xfrm>
          <a:prstGeom prst="rect">
            <a:avLst/>
          </a:prstGeom>
        </p:spPr>
        <p:txBody>
          <a:bodyPr anchorCtr="0" anchor="b" bIns="91425" lIns="91425" spcFirstLastPara="1" rIns="91425" wrap="square" tIns="91425">
            <a:noAutofit/>
          </a:bodyPr>
          <a:lstStyle>
            <a:lvl1pPr indent="-342900" lvl="0" marL="457200">
              <a:spcBef>
                <a:spcPts val="0"/>
              </a:spcBef>
              <a:spcAft>
                <a:spcPts val="0"/>
              </a:spcAft>
              <a:buClr>
                <a:schemeClr val="lt1"/>
              </a:buClr>
              <a:buSzPts val="1800"/>
              <a:buChar char="●"/>
              <a:defRPr sz="1800">
                <a:solidFill>
                  <a:schemeClr val="lt1"/>
                </a:solidFill>
              </a:defRPr>
            </a:lvl1pPr>
            <a:lvl2pPr indent="-342900" lvl="1" marL="914400">
              <a:spcBef>
                <a:spcPts val="0"/>
              </a:spcBef>
              <a:spcAft>
                <a:spcPts val="0"/>
              </a:spcAft>
              <a:buClr>
                <a:schemeClr val="lt1"/>
              </a:buClr>
              <a:buSzPts val="1800"/>
              <a:buChar char="○"/>
              <a:defRPr sz="1800">
                <a:solidFill>
                  <a:schemeClr val="lt1"/>
                </a:solidFill>
              </a:defRPr>
            </a:lvl2pPr>
            <a:lvl3pPr indent="-342900" lvl="2" marL="1371600">
              <a:spcBef>
                <a:spcPts val="0"/>
              </a:spcBef>
              <a:spcAft>
                <a:spcPts val="0"/>
              </a:spcAft>
              <a:buClr>
                <a:schemeClr val="lt1"/>
              </a:buClr>
              <a:buSzPts val="1800"/>
              <a:buChar char="■"/>
              <a:defRPr sz="1800">
                <a:solidFill>
                  <a:schemeClr val="lt1"/>
                </a:solidFill>
              </a:defRPr>
            </a:lvl3pPr>
            <a:lvl4pPr indent="-342900" lvl="3" marL="1828800">
              <a:spcBef>
                <a:spcPts val="0"/>
              </a:spcBef>
              <a:spcAft>
                <a:spcPts val="0"/>
              </a:spcAft>
              <a:buClr>
                <a:schemeClr val="lt1"/>
              </a:buClr>
              <a:buSzPts val="1800"/>
              <a:buChar char="●"/>
              <a:defRPr sz="1800">
                <a:solidFill>
                  <a:schemeClr val="lt1"/>
                </a:solidFill>
              </a:defRPr>
            </a:lvl4pPr>
            <a:lvl5pPr indent="-342900" lvl="4" marL="2286000">
              <a:spcBef>
                <a:spcPts val="0"/>
              </a:spcBef>
              <a:spcAft>
                <a:spcPts val="0"/>
              </a:spcAft>
              <a:buClr>
                <a:schemeClr val="lt1"/>
              </a:buClr>
              <a:buSzPts val="1800"/>
              <a:buChar char="○"/>
              <a:defRPr sz="1800">
                <a:solidFill>
                  <a:schemeClr val="lt1"/>
                </a:solidFill>
              </a:defRPr>
            </a:lvl5pPr>
            <a:lvl6pPr indent="-342900" lvl="5" marL="2743200">
              <a:spcBef>
                <a:spcPts val="0"/>
              </a:spcBef>
              <a:spcAft>
                <a:spcPts val="0"/>
              </a:spcAft>
              <a:buClr>
                <a:schemeClr val="lt1"/>
              </a:buClr>
              <a:buSzPts val="1800"/>
              <a:buChar char="■"/>
              <a:defRPr sz="1800">
                <a:solidFill>
                  <a:schemeClr val="lt1"/>
                </a:solidFill>
              </a:defRPr>
            </a:lvl6pPr>
            <a:lvl7pPr indent="-342900" lvl="6" marL="3200400">
              <a:spcBef>
                <a:spcPts val="0"/>
              </a:spcBef>
              <a:spcAft>
                <a:spcPts val="0"/>
              </a:spcAft>
              <a:buClr>
                <a:schemeClr val="lt1"/>
              </a:buClr>
              <a:buSzPts val="1800"/>
              <a:buChar char="●"/>
              <a:defRPr sz="1800">
                <a:solidFill>
                  <a:schemeClr val="lt1"/>
                </a:solidFill>
              </a:defRPr>
            </a:lvl7pPr>
            <a:lvl8pPr indent="-342900" lvl="7" marL="3657600">
              <a:spcBef>
                <a:spcPts val="0"/>
              </a:spcBef>
              <a:spcAft>
                <a:spcPts val="0"/>
              </a:spcAft>
              <a:buClr>
                <a:schemeClr val="lt1"/>
              </a:buClr>
              <a:buSzPts val="1800"/>
              <a:buChar char="○"/>
              <a:defRPr sz="1800">
                <a:solidFill>
                  <a:schemeClr val="lt1"/>
                </a:solidFill>
              </a:defRPr>
            </a:lvl8pPr>
            <a:lvl9pPr indent="-342900" lvl="8" marL="4114800">
              <a:spcBef>
                <a:spcPts val="0"/>
              </a:spcBef>
              <a:spcAft>
                <a:spcPts val="0"/>
              </a:spcAft>
              <a:buClr>
                <a:schemeClr val="lt1"/>
              </a:buClr>
              <a:buSzPts val="1800"/>
              <a:buChar char="■"/>
              <a:defRPr sz="1800">
                <a:solidFill>
                  <a:schemeClr val="lt1"/>
                </a:solidFill>
              </a:defRPr>
            </a:lvl9pPr>
          </a:lstStyle>
          <a:p/>
        </p:txBody>
      </p:sp>
      <p:sp>
        <p:nvSpPr>
          <p:cNvPr id="133" name="Google Shape;133;p21"/>
          <p:cNvSpPr txBox="1"/>
          <p:nvPr>
            <p:ph idx="4" type="body"/>
          </p:nvPr>
        </p:nvSpPr>
        <p:spPr>
          <a:xfrm>
            <a:off x="6052500" y="1647025"/>
            <a:ext cx="2862900" cy="1624500"/>
          </a:xfrm>
          <a:prstGeom prst="rect">
            <a:avLst/>
          </a:prstGeom>
        </p:spPr>
        <p:txBody>
          <a:bodyPr anchorCtr="0" anchor="b" bIns="91425" lIns="91425" spcFirstLastPara="1" rIns="91425" wrap="square" tIns="91425">
            <a:noAutofit/>
          </a:bodyPr>
          <a:lstStyle>
            <a:lvl1pPr indent="-342900" lvl="0" marL="457200">
              <a:spcBef>
                <a:spcPts val="0"/>
              </a:spcBef>
              <a:spcAft>
                <a:spcPts val="0"/>
              </a:spcAft>
              <a:buClr>
                <a:schemeClr val="lt1"/>
              </a:buClr>
              <a:buSzPts val="1800"/>
              <a:buChar char="●"/>
              <a:defRPr sz="1800">
                <a:solidFill>
                  <a:schemeClr val="lt1"/>
                </a:solidFill>
              </a:defRPr>
            </a:lvl1pPr>
            <a:lvl2pPr indent="-342900" lvl="1" marL="914400">
              <a:spcBef>
                <a:spcPts val="0"/>
              </a:spcBef>
              <a:spcAft>
                <a:spcPts val="0"/>
              </a:spcAft>
              <a:buClr>
                <a:schemeClr val="lt1"/>
              </a:buClr>
              <a:buSzPts val="1800"/>
              <a:buChar char="○"/>
              <a:defRPr sz="1800">
                <a:solidFill>
                  <a:schemeClr val="lt1"/>
                </a:solidFill>
              </a:defRPr>
            </a:lvl2pPr>
            <a:lvl3pPr indent="-342900" lvl="2" marL="1371600">
              <a:spcBef>
                <a:spcPts val="0"/>
              </a:spcBef>
              <a:spcAft>
                <a:spcPts val="0"/>
              </a:spcAft>
              <a:buClr>
                <a:schemeClr val="lt1"/>
              </a:buClr>
              <a:buSzPts val="1800"/>
              <a:buChar char="■"/>
              <a:defRPr sz="1800">
                <a:solidFill>
                  <a:schemeClr val="lt1"/>
                </a:solidFill>
              </a:defRPr>
            </a:lvl3pPr>
            <a:lvl4pPr indent="-342900" lvl="3" marL="1828800">
              <a:spcBef>
                <a:spcPts val="0"/>
              </a:spcBef>
              <a:spcAft>
                <a:spcPts val="0"/>
              </a:spcAft>
              <a:buClr>
                <a:schemeClr val="lt1"/>
              </a:buClr>
              <a:buSzPts val="1800"/>
              <a:buChar char="●"/>
              <a:defRPr sz="1800">
                <a:solidFill>
                  <a:schemeClr val="lt1"/>
                </a:solidFill>
              </a:defRPr>
            </a:lvl4pPr>
            <a:lvl5pPr indent="-342900" lvl="4" marL="2286000">
              <a:spcBef>
                <a:spcPts val="0"/>
              </a:spcBef>
              <a:spcAft>
                <a:spcPts val="0"/>
              </a:spcAft>
              <a:buClr>
                <a:schemeClr val="lt1"/>
              </a:buClr>
              <a:buSzPts val="1800"/>
              <a:buChar char="○"/>
              <a:defRPr sz="1800">
                <a:solidFill>
                  <a:schemeClr val="lt1"/>
                </a:solidFill>
              </a:defRPr>
            </a:lvl5pPr>
            <a:lvl6pPr indent="-342900" lvl="5" marL="2743200">
              <a:spcBef>
                <a:spcPts val="0"/>
              </a:spcBef>
              <a:spcAft>
                <a:spcPts val="0"/>
              </a:spcAft>
              <a:buClr>
                <a:schemeClr val="lt1"/>
              </a:buClr>
              <a:buSzPts val="1800"/>
              <a:buChar char="■"/>
              <a:defRPr sz="1800">
                <a:solidFill>
                  <a:schemeClr val="lt1"/>
                </a:solidFill>
              </a:defRPr>
            </a:lvl6pPr>
            <a:lvl7pPr indent="-342900" lvl="6" marL="3200400">
              <a:spcBef>
                <a:spcPts val="0"/>
              </a:spcBef>
              <a:spcAft>
                <a:spcPts val="0"/>
              </a:spcAft>
              <a:buClr>
                <a:schemeClr val="lt1"/>
              </a:buClr>
              <a:buSzPts val="1800"/>
              <a:buChar char="●"/>
              <a:defRPr sz="1800">
                <a:solidFill>
                  <a:schemeClr val="lt1"/>
                </a:solidFill>
              </a:defRPr>
            </a:lvl7pPr>
            <a:lvl8pPr indent="-342900" lvl="7" marL="3657600">
              <a:spcBef>
                <a:spcPts val="0"/>
              </a:spcBef>
              <a:spcAft>
                <a:spcPts val="0"/>
              </a:spcAft>
              <a:buClr>
                <a:schemeClr val="lt1"/>
              </a:buClr>
              <a:buSzPts val="1800"/>
              <a:buChar char="○"/>
              <a:defRPr sz="1800">
                <a:solidFill>
                  <a:schemeClr val="lt1"/>
                </a:solidFill>
              </a:defRPr>
            </a:lvl8pPr>
            <a:lvl9pPr indent="-342900" lvl="8" marL="4114800">
              <a:spcBef>
                <a:spcPts val="0"/>
              </a:spcBef>
              <a:spcAft>
                <a:spcPts val="0"/>
              </a:spcAft>
              <a:buClr>
                <a:schemeClr val="lt1"/>
              </a:buClr>
              <a:buSzPts val="1800"/>
              <a:buChar char="■"/>
              <a:defRPr sz="1800">
                <a:solidFill>
                  <a:schemeClr val="lt1"/>
                </a:solidFill>
              </a:defRPr>
            </a:lvl9pPr>
          </a:lstStyle>
          <a:p/>
        </p:txBody>
      </p:sp>
      <p:sp>
        <p:nvSpPr>
          <p:cNvPr id="134" name="Google Shape;134;p21"/>
          <p:cNvSpPr txBox="1"/>
          <p:nvPr>
            <p:ph idx="5" type="subTitle"/>
          </p:nvPr>
        </p:nvSpPr>
        <p:spPr>
          <a:xfrm>
            <a:off x="291900" y="267300"/>
            <a:ext cx="2419800" cy="447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4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135" name="Google Shape;135;p21"/>
          <p:cNvSpPr txBox="1"/>
          <p:nvPr>
            <p:ph idx="6" type="subTitle"/>
          </p:nvPr>
        </p:nvSpPr>
        <p:spPr>
          <a:xfrm>
            <a:off x="3266546" y="267300"/>
            <a:ext cx="2318400" cy="447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4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136" name="Google Shape;136;p21"/>
          <p:cNvSpPr txBox="1"/>
          <p:nvPr>
            <p:ph idx="7" type="subTitle"/>
          </p:nvPr>
        </p:nvSpPr>
        <p:spPr>
          <a:xfrm>
            <a:off x="6127250" y="267300"/>
            <a:ext cx="2419800" cy="447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4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137" name="Google Shape;137;p21"/>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8" name="Google Shape;138;p21"/>
          <p:cNvSpPr txBox="1"/>
          <p:nvPr>
            <p:ph idx="8" type="subTitle"/>
          </p:nvPr>
        </p:nvSpPr>
        <p:spPr>
          <a:xfrm>
            <a:off x="228600" y="4820575"/>
            <a:ext cx="3691500" cy="188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lnSpc>
                <a:spcPct val="100000"/>
              </a:lnSpc>
              <a:spcBef>
                <a:spcPts val="0"/>
              </a:spcBef>
              <a:spcAft>
                <a:spcPts val="0"/>
              </a:spcAft>
              <a:buClr>
                <a:schemeClr val="lt1"/>
              </a:buClr>
              <a:buSzPts val="1400"/>
              <a:buNone/>
              <a:defRPr>
                <a:solidFill>
                  <a:schemeClr val="lt1"/>
                </a:solidFill>
              </a:defRPr>
            </a:lvl2pPr>
            <a:lvl3pPr lvl="2">
              <a:lnSpc>
                <a:spcPct val="100000"/>
              </a:lnSpc>
              <a:spcBef>
                <a:spcPts val="0"/>
              </a:spcBef>
              <a:spcAft>
                <a:spcPts val="0"/>
              </a:spcAft>
              <a:buClr>
                <a:schemeClr val="lt1"/>
              </a:buClr>
              <a:buSzPts val="1400"/>
              <a:buNone/>
              <a:defRPr>
                <a:solidFill>
                  <a:schemeClr val="lt1"/>
                </a:solidFill>
              </a:defRPr>
            </a:lvl3pPr>
            <a:lvl4pPr lvl="3">
              <a:lnSpc>
                <a:spcPct val="100000"/>
              </a:lnSpc>
              <a:spcBef>
                <a:spcPts val="0"/>
              </a:spcBef>
              <a:spcAft>
                <a:spcPts val="0"/>
              </a:spcAft>
              <a:buClr>
                <a:schemeClr val="lt1"/>
              </a:buClr>
              <a:buSzPts val="1400"/>
              <a:buNone/>
              <a:defRPr>
                <a:solidFill>
                  <a:schemeClr val="lt1"/>
                </a:solidFill>
              </a:defRPr>
            </a:lvl4pPr>
            <a:lvl5pPr lvl="4">
              <a:lnSpc>
                <a:spcPct val="100000"/>
              </a:lnSpc>
              <a:spcBef>
                <a:spcPts val="0"/>
              </a:spcBef>
              <a:spcAft>
                <a:spcPts val="0"/>
              </a:spcAft>
              <a:buClr>
                <a:schemeClr val="lt1"/>
              </a:buClr>
              <a:buSzPts val="1400"/>
              <a:buNone/>
              <a:defRPr>
                <a:solidFill>
                  <a:schemeClr val="lt1"/>
                </a:solidFill>
              </a:defRPr>
            </a:lvl5pPr>
            <a:lvl6pPr lvl="5">
              <a:lnSpc>
                <a:spcPct val="100000"/>
              </a:lnSpc>
              <a:spcBef>
                <a:spcPts val="0"/>
              </a:spcBef>
              <a:spcAft>
                <a:spcPts val="0"/>
              </a:spcAft>
              <a:buClr>
                <a:schemeClr val="lt1"/>
              </a:buClr>
              <a:buSzPts val="1400"/>
              <a:buNone/>
              <a:defRPr>
                <a:solidFill>
                  <a:schemeClr val="lt1"/>
                </a:solidFill>
              </a:defRPr>
            </a:lvl6pPr>
            <a:lvl7pPr lvl="6">
              <a:lnSpc>
                <a:spcPct val="100000"/>
              </a:lnSpc>
              <a:spcBef>
                <a:spcPts val="0"/>
              </a:spcBef>
              <a:spcAft>
                <a:spcPts val="0"/>
              </a:spcAft>
              <a:buClr>
                <a:schemeClr val="lt1"/>
              </a:buClr>
              <a:buSzPts val="1400"/>
              <a:buNone/>
              <a:defRPr>
                <a:solidFill>
                  <a:schemeClr val="lt1"/>
                </a:solidFill>
              </a:defRPr>
            </a:lvl7pPr>
            <a:lvl8pPr lvl="7">
              <a:lnSpc>
                <a:spcPct val="100000"/>
              </a:lnSpc>
              <a:spcBef>
                <a:spcPts val="0"/>
              </a:spcBef>
              <a:spcAft>
                <a:spcPts val="0"/>
              </a:spcAft>
              <a:buClr>
                <a:schemeClr val="lt1"/>
              </a:buClr>
              <a:buSzPts val="1400"/>
              <a:buNone/>
              <a:defRPr>
                <a:solidFill>
                  <a:schemeClr val="lt1"/>
                </a:solidFill>
              </a:defRPr>
            </a:lvl8pPr>
            <a:lvl9pPr lvl="8">
              <a:lnSpc>
                <a:spcPct val="100000"/>
              </a:lnSpc>
              <a:spcBef>
                <a:spcPts val="0"/>
              </a:spcBef>
              <a:spcAft>
                <a:spcPts val="0"/>
              </a:spcAft>
              <a:buClr>
                <a:schemeClr val="lt1"/>
              </a:buClr>
              <a:buSzPts val="1400"/>
              <a:buNone/>
              <a:defRPr>
                <a:solidFill>
                  <a:schemeClr val="lt1"/>
                </a:solidFill>
              </a:defRPr>
            </a:lvl9pPr>
          </a:lstStyle>
          <a:p/>
        </p:txBody>
      </p:sp>
      <p:sp>
        <p:nvSpPr>
          <p:cNvPr id="139" name="Google Shape;139;p21"/>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lt1"/>
                </a:solidFill>
                <a:latin typeface="Archivo"/>
                <a:ea typeface="Archivo"/>
                <a:cs typeface="Archivo"/>
                <a:sym typeface="Archivo"/>
              </a:rPr>
              <a:t>‹#›</a:t>
            </a:fld>
            <a:endParaRPr sz="800">
              <a:solidFill>
                <a:schemeClr val="lt1"/>
              </a:solidFill>
              <a:latin typeface="Archivo"/>
              <a:ea typeface="Archivo"/>
              <a:cs typeface="Archivo"/>
              <a:sym typeface="Archiv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portunities">
  <p:cSld name="CUSTOM_11">
    <p:spTree>
      <p:nvGrpSpPr>
        <p:cNvPr id="140" name="Shape 140"/>
        <p:cNvGrpSpPr/>
        <p:nvPr/>
      </p:nvGrpSpPr>
      <p:grpSpPr>
        <a:xfrm>
          <a:off x="0" y="0"/>
          <a:ext cx="0" cy="0"/>
          <a:chOff x="0" y="0"/>
          <a:chExt cx="0" cy="0"/>
        </a:xfrm>
      </p:grpSpPr>
      <p:sp>
        <p:nvSpPr>
          <p:cNvPr id="141" name="Google Shape;141;p22"/>
          <p:cNvSpPr/>
          <p:nvPr/>
        </p:nvSpPr>
        <p:spPr>
          <a:xfrm>
            <a:off x="219700" y="1502438"/>
            <a:ext cx="2862900" cy="3144600"/>
          </a:xfrm>
          <a:prstGeom prst="roundRect">
            <a:avLst>
              <a:gd fmla="val 728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142" name="Google Shape;142;p22"/>
          <p:cNvSpPr/>
          <p:nvPr/>
        </p:nvSpPr>
        <p:spPr>
          <a:xfrm>
            <a:off x="228625" y="223625"/>
            <a:ext cx="8686800" cy="1180200"/>
          </a:xfrm>
          <a:prstGeom prst="roundRect">
            <a:avLst>
              <a:gd fmla="val 11763"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3" name="Google Shape;143;p22"/>
          <p:cNvSpPr txBox="1"/>
          <p:nvPr>
            <p:ph type="title"/>
          </p:nvPr>
        </p:nvSpPr>
        <p:spPr>
          <a:xfrm>
            <a:off x="342900" y="269025"/>
            <a:ext cx="4291800" cy="8505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4" name="Google Shape;144;p22"/>
          <p:cNvSpPr txBox="1"/>
          <p:nvPr>
            <p:ph idx="1" type="body"/>
          </p:nvPr>
        </p:nvSpPr>
        <p:spPr>
          <a:xfrm>
            <a:off x="5349150" y="269025"/>
            <a:ext cx="3457500" cy="7488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45" name="Google Shape;145;p22"/>
          <p:cNvSpPr/>
          <p:nvPr/>
        </p:nvSpPr>
        <p:spPr>
          <a:xfrm>
            <a:off x="3194300" y="1502438"/>
            <a:ext cx="2740500" cy="3144600"/>
          </a:xfrm>
          <a:prstGeom prst="roundRect">
            <a:avLst>
              <a:gd fmla="val 728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146" name="Google Shape;146;p22"/>
          <p:cNvSpPr/>
          <p:nvPr/>
        </p:nvSpPr>
        <p:spPr>
          <a:xfrm>
            <a:off x="6049000" y="1502438"/>
            <a:ext cx="2866200" cy="3144600"/>
          </a:xfrm>
          <a:prstGeom prst="roundRect">
            <a:avLst>
              <a:gd fmla="val 728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147" name="Google Shape;147;p22"/>
          <p:cNvSpPr txBox="1"/>
          <p:nvPr>
            <p:ph idx="2" type="body"/>
          </p:nvPr>
        </p:nvSpPr>
        <p:spPr>
          <a:xfrm>
            <a:off x="219650" y="2925788"/>
            <a:ext cx="2862900" cy="1624500"/>
          </a:xfrm>
          <a:prstGeom prst="rect">
            <a:avLst/>
          </a:prstGeom>
        </p:spPr>
        <p:txBody>
          <a:bodyPr anchorCtr="0" anchor="b" bIns="91425" lIns="91425" spcFirstLastPara="1" rIns="91425" wrap="square" tIns="91425">
            <a:noAutofit/>
          </a:bodyPr>
          <a:lstStyle>
            <a:lvl1pPr indent="-342900" lvl="0" marL="457200">
              <a:spcBef>
                <a:spcPts val="0"/>
              </a:spcBef>
              <a:spcAft>
                <a:spcPts val="0"/>
              </a:spcAft>
              <a:buClr>
                <a:schemeClr val="lt1"/>
              </a:buClr>
              <a:buSzPts val="1800"/>
              <a:buChar char="●"/>
              <a:defRPr sz="1800">
                <a:solidFill>
                  <a:schemeClr val="lt1"/>
                </a:solidFill>
              </a:defRPr>
            </a:lvl1pPr>
            <a:lvl2pPr indent="-342900" lvl="1" marL="914400">
              <a:spcBef>
                <a:spcPts val="0"/>
              </a:spcBef>
              <a:spcAft>
                <a:spcPts val="0"/>
              </a:spcAft>
              <a:buClr>
                <a:schemeClr val="lt1"/>
              </a:buClr>
              <a:buSzPts val="1800"/>
              <a:buChar char="○"/>
              <a:defRPr sz="1800">
                <a:solidFill>
                  <a:schemeClr val="lt1"/>
                </a:solidFill>
              </a:defRPr>
            </a:lvl2pPr>
            <a:lvl3pPr indent="-342900" lvl="2" marL="1371600">
              <a:spcBef>
                <a:spcPts val="0"/>
              </a:spcBef>
              <a:spcAft>
                <a:spcPts val="0"/>
              </a:spcAft>
              <a:buClr>
                <a:schemeClr val="lt1"/>
              </a:buClr>
              <a:buSzPts val="1800"/>
              <a:buChar char="■"/>
              <a:defRPr sz="1800">
                <a:solidFill>
                  <a:schemeClr val="lt1"/>
                </a:solidFill>
              </a:defRPr>
            </a:lvl3pPr>
            <a:lvl4pPr indent="-342900" lvl="3" marL="1828800">
              <a:spcBef>
                <a:spcPts val="0"/>
              </a:spcBef>
              <a:spcAft>
                <a:spcPts val="0"/>
              </a:spcAft>
              <a:buClr>
                <a:schemeClr val="lt1"/>
              </a:buClr>
              <a:buSzPts val="1800"/>
              <a:buChar char="●"/>
              <a:defRPr sz="1800">
                <a:solidFill>
                  <a:schemeClr val="lt1"/>
                </a:solidFill>
              </a:defRPr>
            </a:lvl4pPr>
            <a:lvl5pPr indent="-342900" lvl="4" marL="2286000">
              <a:spcBef>
                <a:spcPts val="0"/>
              </a:spcBef>
              <a:spcAft>
                <a:spcPts val="0"/>
              </a:spcAft>
              <a:buClr>
                <a:schemeClr val="lt1"/>
              </a:buClr>
              <a:buSzPts val="1800"/>
              <a:buChar char="○"/>
              <a:defRPr sz="1800">
                <a:solidFill>
                  <a:schemeClr val="lt1"/>
                </a:solidFill>
              </a:defRPr>
            </a:lvl5pPr>
            <a:lvl6pPr indent="-342900" lvl="5" marL="2743200">
              <a:spcBef>
                <a:spcPts val="0"/>
              </a:spcBef>
              <a:spcAft>
                <a:spcPts val="0"/>
              </a:spcAft>
              <a:buClr>
                <a:schemeClr val="lt1"/>
              </a:buClr>
              <a:buSzPts val="1800"/>
              <a:buChar char="■"/>
              <a:defRPr sz="1800">
                <a:solidFill>
                  <a:schemeClr val="lt1"/>
                </a:solidFill>
              </a:defRPr>
            </a:lvl6pPr>
            <a:lvl7pPr indent="-342900" lvl="6" marL="3200400">
              <a:spcBef>
                <a:spcPts val="0"/>
              </a:spcBef>
              <a:spcAft>
                <a:spcPts val="0"/>
              </a:spcAft>
              <a:buClr>
                <a:schemeClr val="lt1"/>
              </a:buClr>
              <a:buSzPts val="1800"/>
              <a:buChar char="●"/>
              <a:defRPr sz="1800">
                <a:solidFill>
                  <a:schemeClr val="lt1"/>
                </a:solidFill>
              </a:defRPr>
            </a:lvl7pPr>
            <a:lvl8pPr indent="-342900" lvl="7" marL="3657600">
              <a:spcBef>
                <a:spcPts val="0"/>
              </a:spcBef>
              <a:spcAft>
                <a:spcPts val="0"/>
              </a:spcAft>
              <a:buClr>
                <a:schemeClr val="lt1"/>
              </a:buClr>
              <a:buSzPts val="1800"/>
              <a:buChar char="○"/>
              <a:defRPr sz="1800">
                <a:solidFill>
                  <a:schemeClr val="lt1"/>
                </a:solidFill>
              </a:defRPr>
            </a:lvl8pPr>
            <a:lvl9pPr indent="-342900" lvl="8" marL="4114800">
              <a:spcBef>
                <a:spcPts val="0"/>
              </a:spcBef>
              <a:spcAft>
                <a:spcPts val="0"/>
              </a:spcAft>
              <a:buClr>
                <a:schemeClr val="lt1"/>
              </a:buClr>
              <a:buSzPts val="1800"/>
              <a:buChar char="■"/>
              <a:defRPr sz="1800">
                <a:solidFill>
                  <a:schemeClr val="lt1"/>
                </a:solidFill>
              </a:defRPr>
            </a:lvl9pPr>
          </a:lstStyle>
          <a:p/>
        </p:txBody>
      </p:sp>
      <p:sp>
        <p:nvSpPr>
          <p:cNvPr id="148" name="Google Shape;148;p22"/>
          <p:cNvSpPr txBox="1"/>
          <p:nvPr>
            <p:ph idx="3" type="body"/>
          </p:nvPr>
        </p:nvSpPr>
        <p:spPr>
          <a:xfrm>
            <a:off x="3196775" y="2925788"/>
            <a:ext cx="2740500" cy="1624500"/>
          </a:xfrm>
          <a:prstGeom prst="rect">
            <a:avLst/>
          </a:prstGeom>
        </p:spPr>
        <p:txBody>
          <a:bodyPr anchorCtr="0" anchor="b" bIns="91425" lIns="91425" spcFirstLastPara="1" rIns="91425" wrap="square" tIns="91425">
            <a:noAutofit/>
          </a:bodyPr>
          <a:lstStyle>
            <a:lvl1pPr indent="-342900" lvl="0" marL="457200">
              <a:spcBef>
                <a:spcPts val="0"/>
              </a:spcBef>
              <a:spcAft>
                <a:spcPts val="0"/>
              </a:spcAft>
              <a:buClr>
                <a:schemeClr val="lt1"/>
              </a:buClr>
              <a:buSzPts val="1800"/>
              <a:buChar char="●"/>
              <a:defRPr sz="1800">
                <a:solidFill>
                  <a:schemeClr val="lt1"/>
                </a:solidFill>
              </a:defRPr>
            </a:lvl1pPr>
            <a:lvl2pPr indent="-342900" lvl="1" marL="914400">
              <a:spcBef>
                <a:spcPts val="0"/>
              </a:spcBef>
              <a:spcAft>
                <a:spcPts val="0"/>
              </a:spcAft>
              <a:buClr>
                <a:schemeClr val="lt1"/>
              </a:buClr>
              <a:buSzPts val="1800"/>
              <a:buChar char="○"/>
              <a:defRPr sz="1800">
                <a:solidFill>
                  <a:schemeClr val="lt1"/>
                </a:solidFill>
              </a:defRPr>
            </a:lvl2pPr>
            <a:lvl3pPr indent="-342900" lvl="2" marL="1371600">
              <a:spcBef>
                <a:spcPts val="0"/>
              </a:spcBef>
              <a:spcAft>
                <a:spcPts val="0"/>
              </a:spcAft>
              <a:buClr>
                <a:schemeClr val="lt1"/>
              </a:buClr>
              <a:buSzPts val="1800"/>
              <a:buChar char="■"/>
              <a:defRPr sz="1800">
                <a:solidFill>
                  <a:schemeClr val="lt1"/>
                </a:solidFill>
              </a:defRPr>
            </a:lvl3pPr>
            <a:lvl4pPr indent="-342900" lvl="3" marL="1828800">
              <a:spcBef>
                <a:spcPts val="0"/>
              </a:spcBef>
              <a:spcAft>
                <a:spcPts val="0"/>
              </a:spcAft>
              <a:buClr>
                <a:schemeClr val="lt1"/>
              </a:buClr>
              <a:buSzPts val="1800"/>
              <a:buChar char="●"/>
              <a:defRPr sz="1800">
                <a:solidFill>
                  <a:schemeClr val="lt1"/>
                </a:solidFill>
              </a:defRPr>
            </a:lvl4pPr>
            <a:lvl5pPr indent="-342900" lvl="4" marL="2286000">
              <a:spcBef>
                <a:spcPts val="0"/>
              </a:spcBef>
              <a:spcAft>
                <a:spcPts val="0"/>
              </a:spcAft>
              <a:buClr>
                <a:schemeClr val="lt1"/>
              </a:buClr>
              <a:buSzPts val="1800"/>
              <a:buChar char="○"/>
              <a:defRPr sz="1800">
                <a:solidFill>
                  <a:schemeClr val="lt1"/>
                </a:solidFill>
              </a:defRPr>
            </a:lvl5pPr>
            <a:lvl6pPr indent="-342900" lvl="5" marL="2743200">
              <a:spcBef>
                <a:spcPts val="0"/>
              </a:spcBef>
              <a:spcAft>
                <a:spcPts val="0"/>
              </a:spcAft>
              <a:buClr>
                <a:schemeClr val="lt1"/>
              </a:buClr>
              <a:buSzPts val="1800"/>
              <a:buChar char="■"/>
              <a:defRPr sz="1800">
                <a:solidFill>
                  <a:schemeClr val="lt1"/>
                </a:solidFill>
              </a:defRPr>
            </a:lvl6pPr>
            <a:lvl7pPr indent="-342900" lvl="6" marL="3200400">
              <a:spcBef>
                <a:spcPts val="0"/>
              </a:spcBef>
              <a:spcAft>
                <a:spcPts val="0"/>
              </a:spcAft>
              <a:buClr>
                <a:schemeClr val="lt1"/>
              </a:buClr>
              <a:buSzPts val="1800"/>
              <a:buChar char="●"/>
              <a:defRPr sz="1800">
                <a:solidFill>
                  <a:schemeClr val="lt1"/>
                </a:solidFill>
              </a:defRPr>
            </a:lvl7pPr>
            <a:lvl8pPr indent="-342900" lvl="7" marL="3657600">
              <a:spcBef>
                <a:spcPts val="0"/>
              </a:spcBef>
              <a:spcAft>
                <a:spcPts val="0"/>
              </a:spcAft>
              <a:buClr>
                <a:schemeClr val="lt1"/>
              </a:buClr>
              <a:buSzPts val="1800"/>
              <a:buChar char="○"/>
              <a:defRPr sz="1800">
                <a:solidFill>
                  <a:schemeClr val="lt1"/>
                </a:solidFill>
              </a:defRPr>
            </a:lvl8pPr>
            <a:lvl9pPr indent="-342900" lvl="8" marL="4114800">
              <a:spcBef>
                <a:spcPts val="0"/>
              </a:spcBef>
              <a:spcAft>
                <a:spcPts val="0"/>
              </a:spcAft>
              <a:buClr>
                <a:schemeClr val="lt1"/>
              </a:buClr>
              <a:buSzPts val="1800"/>
              <a:buChar char="■"/>
              <a:defRPr sz="1800">
                <a:solidFill>
                  <a:schemeClr val="lt1"/>
                </a:solidFill>
              </a:defRPr>
            </a:lvl9pPr>
          </a:lstStyle>
          <a:p/>
        </p:txBody>
      </p:sp>
      <p:sp>
        <p:nvSpPr>
          <p:cNvPr id="149" name="Google Shape;149;p22"/>
          <p:cNvSpPr txBox="1"/>
          <p:nvPr>
            <p:ph idx="4" type="body"/>
          </p:nvPr>
        </p:nvSpPr>
        <p:spPr>
          <a:xfrm>
            <a:off x="6043600" y="2925788"/>
            <a:ext cx="2862900" cy="1624500"/>
          </a:xfrm>
          <a:prstGeom prst="rect">
            <a:avLst/>
          </a:prstGeom>
        </p:spPr>
        <p:txBody>
          <a:bodyPr anchorCtr="0" anchor="b" bIns="91425" lIns="91425" spcFirstLastPara="1" rIns="91425" wrap="square" tIns="91425">
            <a:noAutofit/>
          </a:bodyPr>
          <a:lstStyle>
            <a:lvl1pPr indent="-342900" lvl="0" marL="457200">
              <a:spcBef>
                <a:spcPts val="0"/>
              </a:spcBef>
              <a:spcAft>
                <a:spcPts val="0"/>
              </a:spcAft>
              <a:buClr>
                <a:schemeClr val="lt1"/>
              </a:buClr>
              <a:buSzPts val="1800"/>
              <a:buChar char="●"/>
              <a:defRPr sz="1800">
                <a:solidFill>
                  <a:schemeClr val="lt1"/>
                </a:solidFill>
              </a:defRPr>
            </a:lvl1pPr>
            <a:lvl2pPr indent="-342900" lvl="1" marL="914400">
              <a:spcBef>
                <a:spcPts val="0"/>
              </a:spcBef>
              <a:spcAft>
                <a:spcPts val="0"/>
              </a:spcAft>
              <a:buClr>
                <a:schemeClr val="lt1"/>
              </a:buClr>
              <a:buSzPts val="1800"/>
              <a:buChar char="○"/>
              <a:defRPr sz="1800">
                <a:solidFill>
                  <a:schemeClr val="lt1"/>
                </a:solidFill>
              </a:defRPr>
            </a:lvl2pPr>
            <a:lvl3pPr indent="-342900" lvl="2" marL="1371600">
              <a:spcBef>
                <a:spcPts val="0"/>
              </a:spcBef>
              <a:spcAft>
                <a:spcPts val="0"/>
              </a:spcAft>
              <a:buClr>
                <a:schemeClr val="lt1"/>
              </a:buClr>
              <a:buSzPts val="1800"/>
              <a:buChar char="■"/>
              <a:defRPr sz="1800">
                <a:solidFill>
                  <a:schemeClr val="lt1"/>
                </a:solidFill>
              </a:defRPr>
            </a:lvl3pPr>
            <a:lvl4pPr indent="-342900" lvl="3" marL="1828800">
              <a:spcBef>
                <a:spcPts val="0"/>
              </a:spcBef>
              <a:spcAft>
                <a:spcPts val="0"/>
              </a:spcAft>
              <a:buClr>
                <a:schemeClr val="lt1"/>
              </a:buClr>
              <a:buSzPts val="1800"/>
              <a:buChar char="●"/>
              <a:defRPr sz="1800">
                <a:solidFill>
                  <a:schemeClr val="lt1"/>
                </a:solidFill>
              </a:defRPr>
            </a:lvl4pPr>
            <a:lvl5pPr indent="-342900" lvl="4" marL="2286000">
              <a:spcBef>
                <a:spcPts val="0"/>
              </a:spcBef>
              <a:spcAft>
                <a:spcPts val="0"/>
              </a:spcAft>
              <a:buClr>
                <a:schemeClr val="lt1"/>
              </a:buClr>
              <a:buSzPts val="1800"/>
              <a:buChar char="○"/>
              <a:defRPr sz="1800">
                <a:solidFill>
                  <a:schemeClr val="lt1"/>
                </a:solidFill>
              </a:defRPr>
            </a:lvl5pPr>
            <a:lvl6pPr indent="-342900" lvl="5" marL="2743200">
              <a:spcBef>
                <a:spcPts val="0"/>
              </a:spcBef>
              <a:spcAft>
                <a:spcPts val="0"/>
              </a:spcAft>
              <a:buClr>
                <a:schemeClr val="lt1"/>
              </a:buClr>
              <a:buSzPts val="1800"/>
              <a:buChar char="■"/>
              <a:defRPr sz="1800">
                <a:solidFill>
                  <a:schemeClr val="lt1"/>
                </a:solidFill>
              </a:defRPr>
            </a:lvl6pPr>
            <a:lvl7pPr indent="-342900" lvl="6" marL="3200400">
              <a:spcBef>
                <a:spcPts val="0"/>
              </a:spcBef>
              <a:spcAft>
                <a:spcPts val="0"/>
              </a:spcAft>
              <a:buClr>
                <a:schemeClr val="lt1"/>
              </a:buClr>
              <a:buSzPts val="1800"/>
              <a:buChar char="●"/>
              <a:defRPr sz="1800">
                <a:solidFill>
                  <a:schemeClr val="lt1"/>
                </a:solidFill>
              </a:defRPr>
            </a:lvl7pPr>
            <a:lvl8pPr indent="-342900" lvl="7" marL="3657600">
              <a:spcBef>
                <a:spcPts val="0"/>
              </a:spcBef>
              <a:spcAft>
                <a:spcPts val="0"/>
              </a:spcAft>
              <a:buClr>
                <a:schemeClr val="lt1"/>
              </a:buClr>
              <a:buSzPts val="1800"/>
              <a:buChar char="○"/>
              <a:defRPr sz="1800">
                <a:solidFill>
                  <a:schemeClr val="lt1"/>
                </a:solidFill>
              </a:defRPr>
            </a:lvl8pPr>
            <a:lvl9pPr indent="-342900" lvl="8" marL="4114800">
              <a:spcBef>
                <a:spcPts val="0"/>
              </a:spcBef>
              <a:spcAft>
                <a:spcPts val="0"/>
              </a:spcAft>
              <a:buClr>
                <a:schemeClr val="lt1"/>
              </a:buClr>
              <a:buSzPts val="1800"/>
              <a:buChar char="■"/>
              <a:defRPr sz="1800">
                <a:solidFill>
                  <a:schemeClr val="lt1"/>
                </a:solidFill>
              </a:defRPr>
            </a:lvl9pPr>
          </a:lstStyle>
          <a:p/>
        </p:txBody>
      </p:sp>
      <p:sp>
        <p:nvSpPr>
          <p:cNvPr id="150" name="Google Shape;150;p22"/>
          <p:cNvSpPr txBox="1"/>
          <p:nvPr>
            <p:ph idx="5" type="subTitle"/>
          </p:nvPr>
        </p:nvSpPr>
        <p:spPr>
          <a:xfrm>
            <a:off x="283000" y="1546063"/>
            <a:ext cx="2419800" cy="447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4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151" name="Google Shape;151;p22"/>
          <p:cNvSpPr txBox="1"/>
          <p:nvPr>
            <p:ph idx="6" type="subTitle"/>
          </p:nvPr>
        </p:nvSpPr>
        <p:spPr>
          <a:xfrm>
            <a:off x="3257646" y="1546063"/>
            <a:ext cx="2318400" cy="447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4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152" name="Google Shape;152;p22"/>
          <p:cNvSpPr txBox="1"/>
          <p:nvPr>
            <p:ph idx="7" type="subTitle"/>
          </p:nvPr>
        </p:nvSpPr>
        <p:spPr>
          <a:xfrm>
            <a:off x="6118350" y="1546063"/>
            <a:ext cx="2419800" cy="447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4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153" name="Google Shape;153;p22"/>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4" name="Google Shape;154;p22"/>
          <p:cNvSpPr txBox="1"/>
          <p:nvPr>
            <p:ph idx="8" type="subTitle"/>
          </p:nvPr>
        </p:nvSpPr>
        <p:spPr>
          <a:xfrm>
            <a:off x="228600" y="4820575"/>
            <a:ext cx="3691500" cy="188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lnSpc>
                <a:spcPct val="100000"/>
              </a:lnSpc>
              <a:spcBef>
                <a:spcPts val="0"/>
              </a:spcBef>
              <a:spcAft>
                <a:spcPts val="0"/>
              </a:spcAft>
              <a:buClr>
                <a:schemeClr val="lt1"/>
              </a:buClr>
              <a:buSzPts val="1400"/>
              <a:buNone/>
              <a:defRPr>
                <a:solidFill>
                  <a:schemeClr val="lt1"/>
                </a:solidFill>
              </a:defRPr>
            </a:lvl2pPr>
            <a:lvl3pPr lvl="2">
              <a:lnSpc>
                <a:spcPct val="100000"/>
              </a:lnSpc>
              <a:spcBef>
                <a:spcPts val="0"/>
              </a:spcBef>
              <a:spcAft>
                <a:spcPts val="0"/>
              </a:spcAft>
              <a:buClr>
                <a:schemeClr val="lt1"/>
              </a:buClr>
              <a:buSzPts val="1400"/>
              <a:buNone/>
              <a:defRPr>
                <a:solidFill>
                  <a:schemeClr val="lt1"/>
                </a:solidFill>
              </a:defRPr>
            </a:lvl3pPr>
            <a:lvl4pPr lvl="3">
              <a:lnSpc>
                <a:spcPct val="100000"/>
              </a:lnSpc>
              <a:spcBef>
                <a:spcPts val="0"/>
              </a:spcBef>
              <a:spcAft>
                <a:spcPts val="0"/>
              </a:spcAft>
              <a:buClr>
                <a:schemeClr val="lt1"/>
              </a:buClr>
              <a:buSzPts val="1400"/>
              <a:buNone/>
              <a:defRPr>
                <a:solidFill>
                  <a:schemeClr val="lt1"/>
                </a:solidFill>
              </a:defRPr>
            </a:lvl4pPr>
            <a:lvl5pPr lvl="4">
              <a:lnSpc>
                <a:spcPct val="100000"/>
              </a:lnSpc>
              <a:spcBef>
                <a:spcPts val="0"/>
              </a:spcBef>
              <a:spcAft>
                <a:spcPts val="0"/>
              </a:spcAft>
              <a:buClr>
                <a:schemeClr val="lt1"/>
              </a:buClr>
              <a:buSzPts val="1400"/>
              <a:buNone/>
              <a:defRPr>
                <a:solidFill>
                  <a:schemeClr val="lt1"/>
                </a:solidFill>
              </a:defRPr>
            </a:lvl5pPr>
            <a:lvl6pPr lvl="5">
              <a:lnSpc>
                <a:spcPct val="100000"/>
              </a:lnSpc>
              <a:spcBef>
                <a:spcPts val="0"/>
              </a:spcBef>
              <a:spcAft>
                <a:spcPts val="0"/>
              </a:spcAft>
              <a:buClr>
                <a:schemeClr val="lt1"/>
              </a:buClr>
              <a:buSzPts val="1400"/>
              <a:buNone/>
              <a:defRPr>
                <a:solidFill>
                  <a:schemeClr val="lt1"/>
                </a:solidFill>
              </a:defRPr>
            </a:lvl6pPr>
            <a:lvl7pPr lvl="6">
              <a:lnSpc>
                <a:spcPct val="100000"/>
              </a:lnSpc>
              <a:spcBef>
                <a:spcPts val="0"/>
              </a:spcBef>
              <a:spcAft>
                <a:spcPts val="0"/>
              </a:spcAft>
              <a:buClr>
                <a:schemeClr val="lt1"/>
              </a:buClr>
              <a:buSzPts val="1400"/>
              <a:buNone/>
              <a:defRPr>
                <a:solidFill>
                  <a:schemeClr val="lt1"/>
                </a:solidFill>
              </a:defRPr>
            </a:lvl7pPr>
            <a:lvl8pPr lvl="7">
              <a:lnSpc>
                <a:spcPct val="100000"/>
              </a:lnSpc>
              <a:spcBef>
                <a:spcPts val="0"/>
              </a:spcBef>
              <a:spcAft>
                <a:spcPts val="0"/>
              </a:spcAft>
              <a:buClr>
                <a:schemeClr val="lt1"/>
              </a:buClr>
              <a:buSzPts val="1400"/>
              <a:buNone/>
              <a:defRPr>
                <a:solidFill>
                  <a:schemeClr val="lt1"/>
                </a:solidFill>
              </a:defRPr>
            </a:lvl8pPr>
            <a:lvl9pPr lvl="8">
              <a:lnSpc>
                <a:spcPct val="100000"/>
              </a:lnSpc>
              <a:spcBef>
                <a:spcPts val="0"/>
              </a:spcBef>
              <a:spcAft>
                <a:spcPts val="0"/>
              </a:spcAft>
              <a:buClr>
                <a:schemeClr val="lt1"/>
              </a:buClr>
              <a:buSzPts val="1400"/>
              <a:buNone/>
              <a:defRPr>
                <a:solidFill>
                  <a:schemeClr val="lt1"/>
                </a:solidFill>
              </a:defRPr>
            </a:lvl9pPr>
          </a:lstStyle>
          <a:p/>
        </p:txBody>
      </p:sp>
      <p:sp>
        <p:nvSpPr>
          <p:cNvPr id="155" name="Google Shape;155;p22"/>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lt1"/>
                </a:solidFill>
                <a:latin typeface="Archivo"/>
                <a:ea typeface="Archivo"/>
                <a:cs typeface="Archivo"/>
                <a:sym typeface="Archivo"/>
              </a:rPr>
              <a:t>‹#›</a:t>
            </a:fld>
            <a:endParaRPr sz="800">
              <a:solidFill>
                <a:schemeClr val="lt1"/>
              </a:solidFill>
              <a:latin typeface="Archivo"/>
              <a:ea typeface="Archivo"/>
              <a:cs typeface="Archivo"/>
              <a:sym typeface="Archivo"/>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etitive Analysis">
  <p:cSld name="CUSTOM_13">
    <p:spTree>
      <p:nvGrpSpPr>
        <p:cNvPr id="156" name="Shape 156"/>
        <p:cNvGrpSpPr/>
        <p:nvPr/>
      </p:nvGrpSpPr>
      <p:grpSpPr>
        <a:xfrm>
          <a:off x="0" y="0"/>
          <a:ext cx="0" cy="0"/>
          <a:chOff x="0" y="0"/>
          <a:chExt cx="0" cy="0"/>
        </a:xfrm>
      </p:grpSpPr>
      <p:sp>
        <p:nvSpPr>
          <p:cNvPr id="157" name="Google Shape;157;p23"/>
          <p:cNvSpPr/>
          <p:nvPr/>
        </p:nvSpPr>
        <p:spPr>
          <a:xfrm>
            <a:off x="228625" y="223625"/>
            <a:ext cx="8686800" cy="1180200"/>
          </a:xfrm>
          <a:prstGeom prst="roundRect">
            <a:avLst>
              <a:gd fmla="val 11763"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8" name="Google Shape;158;p23"/>
          <p:cNvSpPr txBox="1"/>
          <p:nvPr>
            <p:ph type="title"/>
          </p:nvPr>
        </p:nvSpPr>
        <p:spPr>
          <a:xfrm>
            <a:off x="342900" y="269025"/>
            <a:ext cx="4291800" cy="8505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9" name="Google Shape;159;p23"/>
          <p:cNvSpPr txBox="1"/>
          <p:nvPr>
            <p:ph idx="1" type="body"/>
          </p:nvPr>
        </p:nvSpPr>
        <p:spPr>
          <a:xfrm>
            <a:off x="5349150" y="269025"/>
            <a:ext cx="3457500" cy="7488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60" name="Google Shape;160;p23"/>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1" name="Google Shape;161;p23"/>
          <p:cNvSpPr txBox="1"/>
          <p:nvPr>
            <p:ph idx="2" type="subTitle"/>
          </p:nvPr>
        </p:nvSpPr>
        <p:spPr>
          <a:xfrm>
            <a:off x="228600" y="4820575"/>
            <a:ext cx="3691500" cy="188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lnSpc>
                <a:spcPct val="100000"/>
              </a:lnSpc>
              <a:spcBef>
                <a:spcPts val="0"/>
              </a:spcBef>
              <a:spcAft>
                <a:spcPts val="0"/>
              </a:spcAft>
              <a:buClr>
                <a:schemeClr val="lt1"/>
              </a:buClr>
              <a:buSzPts val="1400"/>
              <a:buNone/>
              <a:defRPr>
                <a:solidFill>
                  <a:schemeClr val="lt1"/>
                </a:solidFill>
              </a:defRPr>
            </a:lvl2pPr>
            <a:lvl3pPr lvl="2">
              <a:lnSpc>
                <a:spcPct val="100000"/>
              </a:lnSpc>
              <a:spcBef>
                <a:spcPts val="0"/>
              </a:spcBef>
              <a:spcAft>
                <a:spcPts val="0"/>
              </a:spcAft>
              <a:buClr>
                <a:schemeClr val="lt1"/>
              </a:buClr>
              <a:buSzPts val="1400"/>
              <a:buNone/>
              <a:defRPr>
                <a:solidFill>
                  <a:schemeClr val="lt1"/>
                </a:solidFill>
              </a:defRPr>
            </a:lvl3pPr>
            <a:lvl4pPr lvl="3">
              <a:lnSpc>
                <a:spcPct val="100000"/>
              </a:lnSpc>
              <a:spcBef>
                <a:spcPts val="0"/>
              </a:spcBef>
              <a:spcAft>
                <a:spcPts val="0"/>
              </a:spcAft>
              <a:buClr>
                <a:schemeClr val="lt1"/>
              </a:buClr>
              <a:buSzPts val="1400"/>
              <a:buNone/>
              <a:defRPr>
                <a:solidFill>
                  <a:schemeClr val="lt1"/>
                </a:solidFill>
              </a:defRPr>
            </a:lvl4pPr>
            <a:lvl5pPr lvl="4">
              <a:lnSpc>
                <a:spcPct val="100000"/>
              </a:lnSpc>
              <a:spcBef>
                <a:spcPts val="0"/>
              </a:spcBef>
              <a:spcAft>
                <a:spcPts val="0"/>
              </a:spcAft>
              <a:buClr>
                <a:schemeClr val="lt1"/>
              </a:buClr>
              <a:buSzPts val="1400"/>
              <a:buNone/>
              <a:defRPr>
                <a:solidFill>
                  <a:schemeClr val="lt1"/>
                </a:solidFill>
              </a:defRPr>
            </a:lvl5pPr>
            <a:lvl6pPr lvl="5">
              <a:lnSpc>
                <a:spcPct val="100000"/>
              </a:lnSpc>
              <a:spcBef>
                <a:spcPts val="0"/>
              </a:spcBef>
              <a:spcAft>
                <a:spcPts val="0"/>
              </a:spcAft>
              <a:buClr>
                <a:schemeClr val="lt1"/>
              </a:buClr>
              <a:buSzPts val="1400"/>
              <a:buNone/>
              <a:defRPr>
                <a:solidFill>
                  <a:schemeClr val="lt1"/>
                </a:solidFill>
              </a:defRPr>
            </a:lvl6pPr>
            <a:lvl7pPr lvl="6">
              <a:lnSpc>
                <a:spcPct val="100000"/>
              </a:lnSpc>
              <a:spcBef>
                <a:spcPts val="0"/>
              </a:spcBef>
              <a:spcAft>
                <a:spcPts val="0"/>
              </a:spcAft>
              <a:buClr>
                <a:schemeClr val="lt1"/>
              </a:buClr>
              <a:buSzPts val="1400"/>
              <a:buNone/>
              <a:defRPr>
                <a:solidFill>
                  <a:schemeClr val="lt1"/>
                </a:solidFill>
              </a:defRPr>
            </a:lvl7pPr>
            <a:lvl8pPr lvl="7">
              <a:lnSpc>
                <a:spcPct val="100000"/>
              </a:lnSpc>
              <a:spcBef>
                <a:spcPts val="0"/>
              </a:spcBef>
              <a:spcAft>
                <a:spcPts val="0"/>
              </a:spcAft>
              <a:buClr>
                <a:schemeClr val="lt1"/>
              </a:buClr>
              <a:buSzPts val="1400"/>
              <a:buNone/>
              <a:defRPr>
                <a:solidFill>
                  <a:schemeClr val="lt1"/>
                </a:solidFill>
              </a:defRPr>
            </a:lvl8pPr>
            <a:lvl9pPr lvl="8">
              <a:lnSpc>
                <a:spcPct val="100000"/>
              </a:lnSpc>
              <a:spcBef>
                <a:spcPts val="0"/>
              </a:spcBef>
              <a:spcAft>
                <a:spcPts val="0"/>
              </a:spcAft>
              <a:buClr>
                <a:schemeClr val="lt1"/>
              </a:buClr>
              <a:buSzPts val="1400"/>
              <a:buNone/>
              <a:defRPr>
                <a:solidFill>
                  <a:schemeClr val="lt1"/>
                </a:solidFill>
              </a:defRPr>
            </a:lvl9pPr>
          </a:lstStyle>
          <a:p/>
        </p:txBody>
      </p:sp>
      <p:sp>
        <p:nvSpPr>
          <p:cNvPr id="162" name="Google Shape;162;p23"/>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lt1"/>
                </a:solidFill>
                <a:latin typeface="Archivo"/>
                <a:ea typeface="Archivo"/>
                <a:cs typeface="Archivo"/>
                <a:sym typeface="Archivo"/>
              </a:rPr>
              <a:t>‹#›</a:t>
            </a:fld>
            <a:endParaRPr sz="800">
              <a:solidFill>
                <a:schemeClr val="lt1"/>
              </a:solidFill>
              <a:latin typeface="Archivo"/>
              <a:ea typeface="Archivo"/>
              <a:cs typeface="Archivo"/>
              <a:sym typeface="Archiv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dgeting plan">
  <p:cSld name="CUSTOM_14">
    <p:spTree>
      <p:nvGrpSpPr>
        <p:cNvPr id="163" name="Shape 163"/>
        <p:cNvGrpSpPr/>
        <p:nvPr/>
      </p:nvGrpSpPr>
      <p:grpSpPr>
        <a:xfrm>
          <a:off x="0" y="0"/>
          <a:ext cx="0" cy="0"/>
          <a:chOff x="0" y="0"/>
          <a:chExt cx="0" cy="0"/>
        </a:xfrm>
      </p:grpSpPr>
      <p:sp>
        <p:nvSpPr>
          <p:cNvPr id="164" name="Google Shape;164;p24"/>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5" name="Google Shape;165;p24"/>
          <p:cNvSpPr txBox="1"/>
          <p:nvPr>
            <p:ph idx="1" type="subTitle"/>
          </p:nvPr>
        </p:nvSpPr>
        <p:spPr>
          <a:xfrm>
            <a:off x="228600" y="4820575"/>
            <a:ext cx="3691500" cy="188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lnSpc>
                <a:spcPct val="100000"/>
              </a:lnSpc>
              <a:spcBef>
                <a:spcPts val="0"/>
              </a:spcBef>
              <a:spcAft>
                <a:spcPts val="0"/>
              </a:spcAft>
              <a:buClr>
                <a:schemeClr val="lt1"/>
              </a:buClr>
              <a:buSzPts val="1400"/>
              <a:buNone/>
              <a:defRPr>
                <a:solidFill>
                  <a:schemeClr val="lt1"/>
                </a:solidFill>
              </a:defRPr>
            </a:lvl2pPr>
            <a:lvl3pPr lvl="2">
              <a:lnSpc>
                <a:spcPct val="100000"/>
              </a:lnSpc>
              <a:spcBef>
                <a:spcPts val="0"/>
              </a:spcBef>
              <a:spcAft>
                <a:spcPts val="0"/>
              </a:spcAft>
              <a:buClr>
                <a:schemeClr val="lt1"/>
              </a:buClr>
              <a:buSzPts val="1400"/>
              <a:buNone/>
              <a:defRPr>
                <a:solidFill>
                  <a:schemeClr val="lt1"/>
                </a:solidFill>
              </a:defRPr>
            </a:lvl3pPr>
            <a:lvl4pPr lvl="3">
              <a:lnSpc>
                <a:spcPct val="100000"/>
              </a:lnSpc>
              <a:spcBef>
                <a:spcPts val="0"/>
              </a:spcBef>
              <a:spcAft>
                <a:spcPts val="0"/>
              </a:spcAft>
              <a:buClr>
                <a:schemeClr val="lt1"/>
              </a:buClr>
              <a:buSzPts val="1400"/>
              <a:buNone/>
              <a:defRPr>
                <a:solidFill>
                  <a:schemeClr val="lt1"/>
                </a:solidFill>
              </a:defRPr>
            </a:lvl4pPr>
            <a:lvl5pPr lvl="4">
              <a:lnSpc>
                <a:spcPct val="100000"/>
              </a:lnSpc>
              <a:spcBef>
                <a:spcPts val="0"/>
              </a:spcBef>
              <a:spcAft>
                <a:spcPts val="0"/>
              </a:spcAft>
              <a:buClr>
                <a:schemeClr val="lt1"/>
              </a:buClr>
              <a:buSzPts val="1400"/>
              <a:buNone/>
              <a:defRPr>
                <a:solidFill>
                  <a:schemeClr val="lt1"/>
                </a:solidFill>
              </a:defRPr>
            </a:lvl5pPr>
            <a:lvl6pPr lvl="5">
              <a:lnSpc>
                <a:spcPct val="100000"/>
              </a:lnSpc>
              <a:spcBef>
                <a:spcPts val="0"/>
              </a:spcBef>
              <a:spcAft>
                <a:spcPts val="0"/>
              </a:spcAft>
              <a:buClr>
                <a:schemeClr val="lt1"/>
              </a:buClr>
              <a:buSzPts val="1400"/>
              <a:buNone/>
              <a:defRPr>
                <a:solidFill>
                  <a:schemeClr val="lt1"/>
                </a:solidFill>
              </a:defRPr>
            </a:lvl6pPr>
            <a:lvl7pPr lvl="6">
              <a:lnSpc>
                <a:spcPct val="100000"/>
              </a:lnSpc>
              <a:spcBef>
                <a:spcPts val="0"/>
              </a:spcBef>
              <a:spcAft>
                <a:spcPts val="0"/>
              </a:spcAft>
              <a:buClr>
                <a:schemeClr val="lt1"/>
              </a:buClr>
              <a:buSzPts val="1400"/>
              <a:buNone/>
              <a:defRPr>
                <a:solidFill>
                  <a:schemeClr val="lt1"/>
                </a:solidFill>
              </a:defRPr>
            </a:lvl7pPr>
            <a:lvl8pPr lvl="7">
              <a:lnSpc>
                <a:spcPct val="100000"/>
              </a:lnSpc>
              <a:spcBef>
                <a:spcPts val="0"/>
              </a:spcBef>
              <a:spcAft>
                <a:spcPts val="0"/>
              </a:spcAft>
              <a:buClr>
                <a:schemeClr val="lt1"/>
              </a:buClr>
              <a:buSzPts val="1400"/>
              <a:buNone/>
              <a:defRPr>
                <a:solidFill>
                  <a:schemeClr val="lt1"/>
                </a:solidFill>
              </a:defRPr>
            </a:lvl8pPr>
            <a:lvl9pPr lvl="8">
              <a:lnSpc>
                <a:spcPct val="100000"/>
              </a:lnSpc>
              <a:spcBef>
                <a:spcPts val="0"/>
              </a:spcBef>
              <a:spcAft>
                <a:spcPts val="0"/>
              </a:spcAft>
              <a:buClr>
                <a:schemeClr val="lt1"/>
              </a:buClr>
              <a:buSzPts val="1400"/>
              <a:buNone/>
              <a:defRPr>
                <a:solidFill>
                  <a:schemeClr val="lt1"/>
                </a:solidFill>
              </a:defRPr>
            </a:lvl9pPr>
          </a:lstStyle>
          <a:p/>
        </p:txBody>
      </p:sp>
      <p:sp>
        <p:nvSpPr>
          <p:cNvPr id="166" name="Google Shape;166;p24"/>
          <p:cNvSpPr txBox="1"/>
          <p:nvPr>
            <p:ph type="title"/>
          </p:nvPr>
        </p:nvSpPr>
        <p:spPr>
          <a:xfrm>
            <a:off x="228600" y="223625"/>
            <a:ext cx="7978500" cy="3795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7" name="Google Shape;167;p24"/>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lt1"/>
                </a:solidFill>
                <a:latin typeface="Archivo"/>
                <a:ea typeface="Archivo"/>
                <a:cs typeface="Archivo"/>
                <a:sym typeface="Archivo"/>
              </a:rPr>
              <a:t>‹#›</a:t>
            </a:fld>
            <a:endParaRPr sz="800">
              <a:solidFill>
                <a:schemeClr val="lt1"/>
              </a:solidFill>
              <a:latin typeface="Archivo"/>
              <a:ea typeface="Archivo"/>
              <a:cs typeface="Archivo"/>
              <a:sym typeface="Archiv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p:cSld name="CUSTOM_1">
    <p:bg>
      <p:bgPr>
        <a:solidFill>
          <a:schemeClr val="accent1"/>
        </a:solidFill>
      </p:bgPr>
    </p:bg>
    <p:spTree>
      <p:nvGrpSpPr>
        <p:cNvPr id="168" name="Shape 168"/>
        <p:cNvGrpSpPr/>
        <p:nvPr/>
      </p:nvGrpSpPr>
      <p:grpSpPr>
        <a:xfrm>
          <a:off x="0" y="0"/>
          <a:ext cx="0" cy="0"/>
          <a:chOff x="0" y="0"/>
          <a:chExt cx="0" cy="0"/>
        </a:xfrm>
      </p:grpSpPr>
      <p:sp>
        <p:nvSpPr>
          <p:cNvPr id="169" name="Google Shape;169;p25"/>
          <p:cNvSpPr/>
          <p:nvPr/>
        </p:nvSpPr>
        <p:spPr>
          <a:xfrm>
            <a:off x="228600" y="223625"/>
            <a:ext cx="8686800" cy="1180200"/>
          </a:xfrm>
          <a:prstGeom prst="roundRect">
            <a:avLst>
              <a:gd fmla="val 11763"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0" name="Google Shape;170;p25"/>
          <p:cNvSpPr txBox="1"/>
          <p:nvPr>
            <p:ph type="title"/>
          </p:nvPr>
        </p:nvSpPr>
        <p:spPr>
          <a:xfrm>
            <a:off x="342900" y="269025"/>
            <a:ext cx="4141200" cy="1010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171" name="Google Shape;171;p25"/>
          <p:cNvSpPr/>
          <p:nvPr>
            <p:ph idx="2" type="pic"/>
          </p:nvPr>
        </p:nvSpPr>
        <p:spPr>
          <a:xfrm>
            <a:off x="228375" y="1508150"/>
            <a:ext cx="2082900" cy="3138900"/>
          </a:xfrm>
          <a:prstGeom prst="roundRect">
            <a:avLst>
              <a:gd fmla="val 16667" name="adj"/>
            </a:avLst>
          </a:prstGeom>
          <a:noFill/>
          <a:ln>
            <a:noFill/>
          </a:ln>
        </p:spPr>
      </p:sp>
      <p:sp>
        <p:nvSpPr>
          <p:cNvPr id="172" name="Google Shape;172;p25"/>
          <p:cNvSpPr/>
          <p:nvPr/>
        </p:nvSpPr>
        <p:spPr>
          <a:xfrm>
            <a:off x="228600" y="4820575"/>
            <a:ext cx="8686800" cy="188700"/>
          </a:xfrm>
          <a:prstGeom prst="roundRect">
            <a:avLst>
              <a:gd fmla="val 31123"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3" name="Google Shape;173;p25"/>
          <p:cNvSpPr txBox="1"/>
          <p:nvPr>
            <p:ph idx="1" type="subTitle"/>
          </p:nvPr>
        </p:nvSpPr>
        <p:spPr>
          <a:xfrm>
            <a:off x="228600" y="4820575"/>
            <a:ext cx="3691500" cy="188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800"/>
              <a:buFont typeface="Archivo"/>
              <a:buNone/>
              <a:defRPr b="0" sz="800">
                <a:latin typeface="Archivo"/>
                <a:ea typeface="Archivo"/>
                <a:cs typeface="Archivo"/>
                <a:sym typeface="Archivo"/>
              </a:defRPr>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p:txBody>
      </p:sp>
      <p:sp>
        <p:nvSpPr>
          <p:cNvPr id="174" name="Google Shape;174;p25"/>
          <p:cNvSpPr/>
          <p:nvPr>
            <p:ph idx="3" type="pic"/>
          </p:nvPr>
        </p:nvSpPr>
        <p:spPr>
          <a:xfrm>
            <a:off x="2431158" y="1508150"/>
            <a:ext cx="2082900" cy="3138900"/>
          </a:xfrm>
          <a:prstGeom prst="roundRect">
            <a:avLst>
              <a:gd fmla="val 16667" name="adj"/>
            </a:avLst>
          </a:prstGeom>
          <a:noFill/>
          <a:ln>
            <a:noFill/>
          </a:ln>
        </p:spPr>
      </p:sp>
      <p:sp>
        <p:nvSpPr>
          <p:cNvPr id="175" name="Google Shape;175;p25"/>
          <p:cNvSpPr/>
          <p:nvPr>
            <p:ph idx="4" type="pic"/>
          </p:nvPr>
        </p:nvSpPr>
        <p:spPr>
          <a:xfrm>
            <a:off x="4633942" y="1508150"/>
            <a:ext cx="2082900" cy="3138900"/>
          </a:xfrm>
          <a:prstGeom prst="roundRect">
            <a:avLst>
              <a:gd fmla="val 16667" name="adj"/>
            </a:avLst>
          </a:prstGeom>
          <a:noFill/>
          <a:ln>
            <a:noFill/>
          </a:ln>
        </p:spPr>
      </p:sp>
      <p:sp>
        <p:nvSpPr>
          <p:cNvPr id="176" name="Google Shape;176;p25"/>
          <p:cNvSpPr/>
          <p:nvPr>
            <p:ph idx="5" type="pic"/>
          </p:nvPr>
        </p:nvSpPr>
        <p:spPr>
          <a:xfrm>
            <a:off x="6836725" y="1508150"/>
            <a:ext cx="2082900" cy="3138900"/>
          </a:xfrm>
          <a:prstGeom prst="roundRect">
            <a:avLst>
              <a:gd fmla="val 16667" name="adj"/>
            </a:avLst>
          </a:prstGeom>
          <a:noFill/>
          <a:ln>
            <a:noFill/>
          </a:ln>
        </p:spPr>
      </p:sp>
      <p:sp>
        <p:nvSpPr>
          <p:cNvPr id="177" name="Google Shape;177;p25"/>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dk1"/>
                </a:solidFill>
                <a:latin typeface="Archivo"/>
                <a:ea typeface="Archivo"/>
                <a:cs typeface="Archivo"/>
                <a:sym typeface="Archivo"/>
              </a:rPr>
              <a:t>‹#›</a:t>
            </a:fld>
            <a:endParaRPr sz="800">
              <a:solidFill>
                <a:schemeClr val="dk1"/>
              </a:solidFill>
              <a:latin typeface="Archivo"/>
              <a:ea typeface="Archivo"/>
              <a:cs typeface="Archivo"/>
              <a:sym typeface="Archiv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rget Market">
  <p:cSld name="CUSTOM_2">
    <p:spTree>
      <p:nvGrpSpPr>
        <p:cNvPr id="178" name="Shape 178"/>
        <p:cNvGrpSpPr/>
        <p:nvPr/>
      </p:nvGrpSpPr>
      <p:grpSpPr>
        <a:xfrm>
          <a:off x="0" y="0"/>
          <a:ext cx="0" cy="0"/>
          <a:chOff x="0" y="0"/>
          <a:chExt cx="0" cy="0"/>
        </a:xfrm>
      </p:grpSpPr>
      <p:sp>
        <p:nvSpPr>
          <p:cNvPr id="179" name="Google Shape;179;p26"/>
          <p:cNvSpPr/>
          <p:nvPr/>
        </p:nvSpPr>
        <p:spPr>
          <a:xfrm>
            <a:off x="228600" y="3378300"/>
            <a:ext cx="5000700" cy="1268700"/>
          </a:xfrm>
          <a:prstGeom prst="roundRect">
            <a:avLst>
              <a:gd fmla="val 14288"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0" name="Google Shape;180;p26"/>
          <p:cNvSpPr/>
          <p:nvPr/>
        </p:nvSpPr>
        <p:spPr>
          <a:xfrm>
            <a:off x="228600" y="223625"/>
            <a:ext cx="5000700" cy="924600"/>
          </a:xfrm>
          <a:prstGeom prst="roundRect">
            <a:avLst>
              <a:gd fmla="val 19759"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1" name="Google Shape;181;p26"/>
          <p:cNvSpPr/>
          <p:nvPr>
            <p:ph idx="2" type="pic"/>
          </p:nvPr>
        </p:nvSpPr>
        <p:spPr>
          <a:xfrm>
            <a:off x="5349150" y="223625"/>
            <a:ext cx="3566400" cy="4423500"/>
          </a:xfrm>
          <a:prstGeom prst="roundRect">
            <a:avLst>
              <a:gd fmla="val 16667" name="adj"/>
            </a:avLst>
          </a:prstGeom>
          <a:noFill/>
          <a:ln>
            <a:noFill/>
          </a:ln>
        </p:spPr>
      </p:sp>
      <p:sp>
        <p:nvSpPr>
          <p:cNvPr id="182" name="Google Shape;182;p26"/>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3" name="Google Shape;183;p26"/>
          <p:cNvSpPr txBox="1"/>
          <p:nvPr>
            <p:ph idx="1" type="subTitle"/>
          </p:nvPr>
        </p:nvSpPr>
        <p:spPr>
          <a:xfrm>
            <a:off x="228600" y="4820575"/>
            <a:ext cx="3691500" cy="188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lnSpc>
                <a:spcPct val="100000"/>
              </a:lnSpc>
              <a:spcBef>
                <a:spcPts val="0"/>
              </a:spcBef>
              <a:spcAft>
                <a:spcPts val="0"/>
              </a:spcAft>
              <a:buClr>
                <a:schemeClr val="lt1"/>
              </a:buClr>
              <a:buSzPts val="1400"/>
              <a:buNone/>
              <a:defRPr>
                <a:solidFill>
                  <a:schemeClr val="lt1"/>
                </a:solidFill>
              </a:defRPr>
            </a:lvl2pPr>
            <a:lvl3pPr lvl="2">
              <a:lnSpc>
                <a:spcPct val="100000"/>
              </a:lnSpc>
              <a:spcBef>
                <a:spcPts val="0"/>
              </a:spcBef>
              <a:spcAft>
                <a:spcPts val="0"/>
              </a:spcAft>
              <a:buClr>
                <a:schemeClr val="lt1"/>
              </a:buClr>
              <a:buSzPts val="1400"/>
              <a:buNone/>
              <a:defRPr>
                <a:solidFill>
                  <a:schemeClr val="lt1"/>
                </a:solidFill>
              </a:defRPr>
            </a:lvl3pPr>
            <a:lvl4pPr lvl="3">
              <a:lnSpc>
                <a:spcPct val="100000"/>
              </a:lnSpc>
              <a:spcBef>
                <a:spcPts val="0"/>
              </a:spcBef>
              <a:spcAft>
                <a:spcPts val="0"/>
              </a:spcAft>
              <a:buClr>
                <a:schemeClr val="lt1"/>
              </a:buClr>
              <a:buSzPts val="1400"/>
              <a:buNone/>
              <a:defRPr>
                <a:solidFill>
                  <a:schemeClr val="lt1"/>
                </a:solidFill>
              </a:defRPr>
            </a:lvl4pPr>
            <a:lvl5pPr lvl="4">
              <a:lnSpc>
                <a:spcPct val="100000"/>
              </a:lnSpc>
              <a:spcBef>
                <a:spcPts val="0"/>
              </a:spcBef>
              <a:spcAft>
                <a:spcPts val="0"/>
              </a:spcAft>
              <a:buClr>
                <a:schemeClr val="lt1"/>
              </a:buClr>
              <a:buSzPts val="1400"/>
              <a:buNone/>
              <a:defRPr>
                <a:solidFill>
                  <a:schemeClr val="lt1"/>
                </a:solidFill>
              </a:defRPr>
            </a:lvl5pPr>
            <a:lvl6pPr lvl="5">
              <a:lnSpc>
                <a:spcPct val="100000"/>
              </a:lnSpc>
              <a:spcBef>
                <a:spcPts val="0"/>
              </a:spcBef>
              <a:spcAft>
                <a:spcPts val="0"/>
              </a:spcAft>
              <a:buClr>
                <a:schemeClr val="lt1"/>
              </a:buClr>
              <a:buSzPts val="1400"/>
              <a:buNone/>
              <a:defRPr>
                <a:solidFill>
                  <a:schemeClr val="lt1"/>
                </a:solidFill>
              </a:defRPr>
            </a:lvl6pPr>
            <a:lvl7pPr lvl="6">
              <a:lnSpc>
                <a:spcPct val="100000"/>
              </a:lnSpc>
              <a:spcBef>
                <a:spcPts val="0"/>
              </a:spcBef>
              <a:spcAft>
                <a:spcPts val="0"/>
              </a:spcAft>
              <a:buClr>
                <a:schemeClr val="lt1"/>
              </a:buClr>
              <a:buSzPts val="1400"/>
              <a:buNone/>
              <a:defRPr>
                <a:solidFill>
                  <a:schemeClr val="lt1"/>
                </a:solidFill>
              </a:defRPr>
            </a:lvl7pPr>
            <a:lvl8pPr lvl="7">
              <a:lnSpc>
                <a:spcPct val="100000"/>
              </a:lnSpc>
              <a:spcBef>
                <a:spcPts val="0"/>
              </a:spcBef>
              <a:spcAft>
                <a:spcPts val="0"/>
              </a:spcAft>
              <a:buClr>
                <a:schemeClr val="lt1"/>
              </a:buClr>
              <a:buSzPts val="1400"/>
              <a:buNone/>
              <a:defRPr>
                <a:solidFill>
                  <a:schemeClr val="lt1"/>
                </a:solidFill>
              </a:defRPr>
            </a:lvl8pPr>
            <a:lvl9pPr lvl="8">
              <a:lnSpc>
                <a:spcPct val="100000"/>
              </a:lnSpc>
              <a:spcBef>
                <a:spcPts val="0"/>
              </a:spcBef>
              <a:spcAft>
                <a:spcPts val="0"/>
              </a:spcAft>
              <a:buClr>
                <a:schemeClr val="lt1"/>
              </a:buClr>
              <a:buSzPts val="1400"/>
              <a:buNone/>
              <a:defRPr>
                <a:solidFill>
                  <a:schemeClr val="lt1"/>
                </a:solidFill>
              </a:defRPr>
            </a:lvl9pPr>
          </a:lstStyle>
          <a:p/>
        </p:txBody>
      </p:sp>
      <p:sp>
        <p:nvSpPr>
          <p:cNvPr id="184" name="Google Shape;184;p26"/>
          <p:cNvSpPr/>
          <p:nvPr/>
        </p:nvSpPr>
        <p:spPr>
          <a:xfrm>
            <a:off x="228600" y="1275183"/>
            <a:ext cx="5000700" cy="924600"/>
          </a:xfrm>
          <a:prstGeom prst="roundRect">
            <a:avLst>
              <a:gd fmla="val 19759"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5" name="Google Shape;185;p26"/>
          <p:cNvSpPr/>
          <p:nvPr/>
        </p:nvSpPr>
        <p:spPr>
          <a:xfrm>
            <a:off x="228600" y="2326742"/>
            <a:ext cx="5000700" cy="924600"/>
          </a:xfrm>
          <a:prstGeom prst="roundRect">
            <a:avLst>
              <a:gd fmla="val 19759"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6" name="Google Shape;186;p26"/>
          <p:cNvSpPr txBox="1"/>
          <p:nvPr>
            <p:ph idx="3" type="subTitle"/>
          </p:nvPr>
        </p:nvSpPr>
        <p:spPr>
          <a:xfrm>
            <a:off x="342900" y="223625"/>
            <a:ext cx="2028300" cy="924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Clr>
                <a:schemeClr val="lt1"/>
              </a:buClr>
              <a:buSzPts val="1800"/>
              <a:buNone/>
              <a:defRPr sz="1800">
                <a:solidFill>
                  <a:schemeClr val="lt1"/>
                </a:solidFill>
              </a:defRPr>
            </a:lvl2pPr>
            <a:lvl3pPr lvl="2">
              <a:spcBef>
                <a:spcPts val="0"/>
              </a:spcBef>
              <a:spcAft>
                <a:spcPts val="0"/>
              </a:spcAft>
              <a:buClr>
                <a:schemeClr val="lt1"/>
              </a:buClr>
              <a:buSzPts val="1800"/>
              <a:buNone/>
              <a:defRPr sz="1800">
                <a:solidFill>
                  <a:schemeClr val="lt1"/>
                </a:solidFill>
              </a:defRPr>
            </a:lvl3pPr>
            <a:lvl4pPr lvl="3">
              <a:spcBef>
                <a:spcPts val="0"/>
              </a:spcBef>
              <a:spcAft>
                <a:spcPts val="0"/>
              </a:spcAft>
              <a:buClr>
                <a:schemeClr val="lt1"/>
              </a:buClr>
              <a:buSzPts val="1800"/>
              <a:buNone/>
              <a:defRPr sz="1800">
                <a:solidFill>
                  <a:schemeClr val="lt1"/>
                </a:solidFill>
              </a:defRPr>
            </a:lvl4pPr>
            <a:lvl5pPr lvl="4">
              <a:spcBef>
                <a:spcPts val="0"/>
              </a:spcBef>
              <a:spcAft>
                <a:spcPts val="0"/>
              </a:spcAft>
              <a:buClr>
                <a:schemeClr val="lt1"/>
              </a:buClr>
              <a:buSzPts val="1800"/>
              <a:buNone/>
              <a:defRPr sz="1800">
                <a:solidFill>
                  <a:schemeClr val="lt1"/>
                </a:solidFill>
              </a:defRPr>
            </a:lvl5pPr>
            <a:lvl6pPr lvl="5">
              <a:spcBef>
                <a:spcPts val="0"/>
              </a:spcBef>
              <a:spcAft>
                <a:spcPts val="0"/>
              </a:spcAft>
              <a:buClr>
                <a:schemeClr val="lt1"/>
              </a:buClr>
              <a:buSzPts val="1800"/>
              <a:buNone/>
              <a:defRPr sz="1800">
                <a:solidFill>
                  <a:schemeClr val="lt1"/>
                </a:solidFill>
              </a:defRPr>
            </a:lvl6pPr>
            <a:lvl7pPr lvl="6">
              <a:spcBef>
                <a:spcPts val="0"/>
              </a:spcBef>
              <a:spcAft>
                <a:spcPts val="0"/>
              </a:spcAft>
              <a:buClr>
                <a:schemeClr val="lt1"/>
              </a:buClr>
              <a:buSzPts val="1800"/>
              <a:buNone/>
              <a:defRPr sz="1800">
                <a:solidFill>
                  <a:schemeClr val="lt1"/>
                </a:solidFill>
              </a:defRPr>
            </a:lvl7pPr>
            <a:lvl8pPr lvl="7">
              <a:spcBef>
                <a:spcPts val="0"/>
              </a:spcBef>
              <a:spcAft>
                <a:spcPts val="0"/>
              </a:spcAft>
              <a:buClr>
                <a:schemeClr val="lt1"/>
              </a:buClr>
              <a:buSzPts val="1800"/>
              <a:buNone/>
              <a:defRPr sz="1800">
                <a:solidFill>
                  <a:schemeClr val="lt1"/>
                </a:solidFill>
              </a:defRPr>
            </a:lvl8pPr>
            <a:lvl9pPr lvl="8">
              <a:spcBef>
                <a:spcPts val="0"/>
              </a:spcBef>
              <a:spcAft>
                <a:spcPts val="0"/>
              </a:spcAft>
              <a:buClr>
                <a:schemeClr val="lt1"/>
              </a:buClr>
              <a:buSzPts val="1800"/>
              <a:buNone/>
              <a:defRPr sz="1800">
                <a:solidFill>
                  <a:schemeClr val="lt1"/>
                </a:solidFill>
              </a:defRPr>
            </a:lvl9pPr>
          </a:lstStyle>
          <a:p/>
        </p:txBody>
      </p:sp>
      <p:sp>
        <p:nvSpPr>
          <p:cNvPr id="187" name="Google Shape;187;p26"/>
          <p:cNvSpPr txBox="1"/>
          <p:nvPr>
            <p:ph idx="4" type="body"/>
          </p:nvPr>
        </p:nvSpPr>
        <p:spPr>
          <a:xfrm>
            <a:off x="2491100" y="223625"/>
            <a:ext cx="2738100" cy="9246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188" name="Google Shape;188;p26"/>
          <p:cNvSpPr txBox="1"/>
          <p:nvPr>
            <p:ph idx="5" type="subTitle"/>
          </p:nvPr>
        </p:nvSpPr>
        <p:spPr>
          <a:xfrm>
            <a:off x="342947" y="1275188"/>
            <a:ext cx="2028300" cy="924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Clr>
                <a:schemeClr val="lt1"/>
              </a:buClr>
              <a:buSzPts val="1800"/>
              <a:buNone/>
              <a:defRPr sz="1800">
                <a:solidFill>
                  <a:schemeClr val="lt1"/>
                </a:solidFill>
              </a:defRPr>
            </a:lvl2pPr>
            <a:lvl3pPr lvl="2">
              <a:spcBef>
                <a:spcPts val="0"/>
              </a:spcBef>
              <a:spcAft>
                <a:spcPts val="0"/>
              </a:spcAft>
              <a:buClr>
                <a:schemeClr val="lt1"/>
              </a:buClr>
              <a:buSzPts val="1800"/>
              <a:buNone/>
              <a:defRPr sz="1800">
                <a:solidFill>
                  <a:schemeClr val="lt1"/>
                </a:solidFill>
              </a:defRPr>
            </a:lvl3pPr>
            <a:lvl4pPr lvl="3">
              <a:spcBef>
                <a:spcPts val="0"/>
              </a:spcBef>
              <a:spcAft>
                <a:spcPts val="0"/>
              </a:spcAft>
              <a:buClr>
                <a:schemeClr val="lt1"/>
              </a:buClr>
              <a:buSzPts val="1800"/>
              <a:buNone/>
              <a:defRPr sz="1800">
                <a:solidFill>
                  <a:schemeClr val="lt1"/>
                </a:solidFill>
              </a:defRPr>
            </a:lvl4pPr>
            <a:lvl5pPr lvl="4">
              <a:spcBef>
                <a:spcPts val="0"/>
              </a:spcBef>
              <a:spcAft>
                <a:spcPts val="0"/>
              </a:spcAft>
              <a:buClr>
                <a:schemeClr val="lt1"/>
              </a:buClr>
              <a:buSzPts val="1800"/>
              <a:buNone/>
              <a:defRPr sz="1800">
                <a:solidFill>
                  <a:schemeClr val="lt1"/>
                </a:solidFill>
              </a:defRPr>
            </a:lvl5pPr>
            <a:lvl6pPr lvl="5">
              <a:spcBef>
                <a:spcPts val="0"/>
              </a:spcBef>
              <a:spcAft>
                <a:spcPts val="0"/>
              </a:spcAft>
              <a:buClr>
                <a:schemeClr val="lt1"/>
              </a:buClr>
              <a:buSzPts val="1800"/>
              <a:buNone/>
              <a:defRPr sz="1800">
                <a:solidFill>
                  <a:schemeClr val="lt1"/>
                </a:solidFill>
              </a:defRPr>
            </a:lvl6pPr>
            <a:lvl7pPr lvl="6">
              <a:spcBef>
                <a:spcPts val="0"/>
              </a:spcBef>
              <a:spcAft>
                <a:spcPts val="0"/>
              </a:spcAft>
              <a:buClr>
                <a:schemeClr val="lt1"/>
              </a:buClr>
              <a:buSzPts val="1800"/>
              <a:buNone/>
              <a:defRPr sz="1800">
                <a:solidFill>
                  <a:schemeClr val="lt1"/>
                </a:solidFill>
              </a:defRPr>
            </a:lvl7pPr>
            <a:lvl8pPr lvl="7">
              <a:spcBef>
                <a:spcPts val="0"/>
              </a:spcBef>
              <a:spcAft>
                <a:spcPts val="0"/>
              </a:spcAft>
              <a:buClr>
                <a:schemeClr val="lt1"/>
              </a:buClr>
              <a:buSzPts val="1800"/>
              <a:buNone/>
              <a:defRPr sz="1800">
                <a:solidFill>
                  <a:schemeClr val="lt1"/>
                </a:solidFill>
              </a:defRPr>
            </a:lvl8pPr>
            <a:lvl9pPr lvl="8">
              <a:spcBef>
                <a:spcPts val="0"/>
              </a:spcBef>
              <a:spcAft>
                <a:spcPts val="0"/>
              </a:spcAft>
              <a:buClr>
                <a:schemeClr val="lt1"/>
              </a:buClr>
              <a:buSzPts val="1800"/>
              <a:buNone/>
              <a:defRPr sz="1800">
                <a:solidFill>
                  <a:schemeClr val="lt1"/>
                </a:solidFill>
              </a:defRPr>
            </a:lvl9pPr>
          </a:lstStyle>
          <a:p/>
        </p:txBody>
      </p:sp>
      <p:sp>
        <p:nvSpPr>
          <p:cNvPr id="189" name="Google Shape;189;p26"/>
          <p:cNvSpPr txBox="1"/>
          <p:nvPr>
            <p:ph idx="6" type="body"/>
          </p:nvPr>
        </p:nvSpPr>
        <p:spPr>
          <a:xfrm>
            <a:off x="2491150" y="1275188"/>
            <a:ext cx="2738100" cy="9246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190" name="Google Shape;190;p26"/>
          <p:cNvSpPr txBox="1"/>
          <p:nvPr>
            <p:ph idx="7" type="subTitle"/>
          </p:nvPr>
        </p:nvSpPr>
        <p:spPr>
          <a:xfrm>
            <a:off x="342947" y="2326750"/>
            <a:ext cx="2028300" cy="924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Clr>
                <a:schemeClr val="lt1"/>
              </a:buClr>
              <a:buSzPts val="1800"/>
              <a:buNone/>
              <a:defRPr sz="1800">
                <a:solidFill>
                  <a:schemeClr val="lt1"/>
                </a:solidFill>
              </a:defRPr>
            </a:lvl2pPr>
            <a:lvl3pPr lvl="2">
              <a:spcBef>
                <a:spcPts val="0"/>
              </a:spcBef>
              <a:spcAft>
                <a:spcPts val="0"/>
              </a:spcAft>
              <a:buClr>
                <a:schemeClr val="lt1"/>
              </a:buClr>
              <a:buSzPts val="1800"/>
              <a:buNone/>
              <a:defRPr sz="1800">
                <a:solidFill>
                  <a:schemeClr val="lt1"/>
                </a:solidFill>
              </a:defRPr>
            </a:lvl3pPr>
            <a:lvl4pPr lvl="3">
              <a:spcBef>
                <a:spcPts val="0"/>
              </a:spcBef>
              <a:spcAft>
                <a:spcPts val="0"/>
              </a:spcAft>
              <a:buClr>
                <a:schemeClr val="lt1"/>
              </a:buClr>
              <a:buSzPts val="1800"/>
              <a:buNone/>
              <a:defRPr sz="1800">
                <a:solidFill>
                  <a:schemeClr val="lt1"/>
                </a:solidFill>
              </a:defRPr>
            </a:lvl4pPr>
            <a:lvl5pPr lvl="4">
              <a:spcBef>
                <a:spcPts val="0"/>
              </a:spcBef>
              <a:spcAft>
                <a:spcPts val="0"/>
              </a:spcAft>
              <a:buClr>
                <a:schemeClr val="lt1"/>
              </a:buClr>
              <a:buSzPts val="1800"/>
              <a:buNone/>
              <a:defRPr sz="1800">
                <a:solidFill>
                  <a:schemeClr val="lt1"/>
                </a:solidFill>
              </a:defRPr>
            </a:lvl5pPr>
            <a:lvl6pPr lvl="5">
              <a:spcBef>
                <a:spcPts val="0"/>
              </a:spcBef>
              <a:spcAft>
                <a:spcPts val="0"/>
              </a:spcAft>
              <a:buClr>
                <a:schemeClr val="lt1"/>
              </a:buClr>
              <a:buSzPts val="1800"/>
              <a:buNone/>
              <a:defRPr sz="1800">
                <a:solidFill>
                  <a:schemeClr val="lt1"/>
                </a:solidFill>
              </a:defRPr>
            </a:lvl6pPr>
            <a:lvl7pPr lvl="6">
              <a:spcBef>
                <a:spcPts val="0"/>
              </a:spcBef>
              <a:spcAft>
                <a:spcPts val="0"/>
              </a:spcAft>
              <a:buClr>
                <a:schemeClr val="lt1"/>
              </a:buClr>
              <a:buSzPts val="1800"/>
              <a:buNone/>
              <a:defRPr sz="1800">
                <a:solidFill>
                  <a:schemeClr val="lt1"/>
                </a:solidFill>
              </a:defRPr>
            </a:lvl7pPr>
            <a:lvl8pPr lvl="7">
              <a:spcBef>
                <a:spcPts val="0"/>
              </a:spcBef>
              <a:spcAft>
                <a:spcPts val="0"/>
              </a:spcAft>
              <a:buClr>
                <a:schemeClr val="lt1"/>
              </a:buClr>
              <a:buSzPts val="1800"/>
              <a:buNone/>
              <a:defRPr sz="1800">
                <a:solidFill>
                  <a:schemeClr val="lt1"/>
                </a:solidFill>
              </a:defRPr>
            </a:lvl8pPr>
            <a:lvl9pPr lvl="8">
              <a:spcBef>
                <a:spcPts val="0"/>
              </a:spcBef>
              <a:spcAft>
                <a:spcPts val="0"/>
              </a:spcAft>
              <a:buClr>
                <a:schemeClr val="lt1"/>
              </a:buClr>
              <a:buSzPts val="1800"/>
              <a:buNone/>
              <a:defRPr sz="1800">
                <a:solidFill>
                  <a:schemeClr val="lt1"/>
                </a:solidFill>
              </a:defRPr>
            </a:lvl9pPr>
          </a:lstStyle>
          <a:p/>
        </p:txBody>
      </p:sp>
      <p:sp>
        <p:nvSpPr>
          <p:cNvPr id="191" name="Google Shape;191;p26"/>
          <p:cNvSpPr txBox="1"/>
          <p:nvPr>
            <p:ph idx="8" type="body"/>
          </p:nvPr>
        </p:nvSpPr>
        <p:spPr>
          <a:xfrm>
            <a:off x="2491150" y="2326750"/>
            <a:ext cx="2738100" cy="9246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192" name="Google Shape;192;p26"/>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lt1"/>
                </a:solidFill>
                <a:latin typeface="Archivo"/>
                <a:ea typeface="Archivo"/>
                <a:cs typeface="Archivo"/>
                <a:sym typeface="Archivo"/>
              </a:rPr>
              <a:t>‹#›</a:t>
            </a:fld>
            <a:endParaRPr sz="800">
              <a:solidFill>
                <a:schemeClr val="lt1"/>
              </a:solidFill>
              <a:latin typeface="Archivo"/>
              <a:ea typeface="Archivo"/>
              <a:cs typeface="Archivo"/>
              <a:sym typeface="Archivo"/>
            </a:endParaRPr>
          </a:p>
        </p:txBody>
      </p:sp>
      <p:sp>
        <p:nvSpPr>
          <p:cNvPr id="193" name="Google Shape;193;p26"/>
          <p:cNvSpPr txBox="1"/>
          <p:nvPr>
            <p:ph type="title"/>
          </p:nvPr>
        </p:nvSpPr>
        <p:spPr>
          <a:xfrm>
            <a:off x="342900" y="3423725"/>
            <a:ext cx="3457200" cy="9738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peration slide">
  <p:cSld name="CUSTOM_12">
    <p:spTree>
      <p:nvGrpSpPr>
        <p:cNvPr id="194" name="Shape 194"/>
        <p:cNvGrpSpPr/>
        <p:nvPr/>
      </p:nvGrpSpPr>
      <p:grpSpPr>
        <a:xfrm>
          <a:off x="0" y="0"/>
          <a:ext cx="0" cy="0"/>
          <a:chOff x="0" y="0"/>
          <a:chExt cx="0" cy="0"/>
        </a:xfrm>
      </p:grpSpPr>
      <p:sp>
        <p:nvSpPr>
          <p:cNvPr id="195" name="Google Shape;195;p27"/>
          <p:cNvSpPr/>
          <p:nvPr/>
        </p:nvSpPr>
        <p:spPr>
          <a:xfrm>
            <a:off x="228600" y="3378300"/>
            <a:ext cx="8686800" cy="1245300"/>
          </a:xfrm>
          <a:prstGeom prst="roundRect">
            <a:avLst>
              <a:gd fmla="val 14288"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6" name="Google Shape;196;p27"/>
          <p:cNvSpPr/>
          <p:nvPr/>
        </p:nvSpPr>
        <p:spPr>
          <a:xfrm>
            <a:off x="228600" y="223625"/>
            <a:ext cx="4286100" cy="924600"/>
          </a:xfrm>
          <a:prstGeom prst="roundRect">
            <a:avLst>
              <a:gd fmla="val 19759"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7" name="Google Shape;197;p27"/>
          <p:cNvSpPr/>
          <p:nvPr/>
        </p:nvSpPr>
        <p:spPr>
          <a:xfrm>
            <a:off x="228600" y="1275183"/>
            <a:ext cx="4286100" cy="924600"/>
          </a:xfrm>
          <a:prstGeom prst="roundRect">
            <a:avLst>
              <a:gd fmla="val 19759"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8" name="Google Shape;198;p27"/>
          <p:cNvSpPr/>
          <p:nvPr/>
        </p:nvSpPr>
        <p:spPr>
          <a:xfrm>
            <a:off x="228600" y="2326742"/>
            <a:ext cx="4286100" cy="924600"/>
          </a:xfrm>
          <a:prstGeom prst="roundRect">
            <a:avLst>
              <a:gd fmla="val 19759"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9" name="Google Shape;199;p27"/>
          <p:cNvSpPr txBox="1"/>
          <p:nvPr>
            <p:ph type="title"/>
          </p:nvPr>
        </p:nvSpPr>
        <p:spPr>
          <a:xfrm>
            <a:off x="345750" y="3423713"/>
            <a:ext cx="4168800" cy="9738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200" name="Google Shape;200;p27"/>
          <p:cNvSpPr txBox="1"/>
          <p:nvPr>
            <p:ph idx="1" type="subTitle"/>
          </p:nvPr>
        </p:nvSpPr>
        <p:spPr>
          <a:xfrm>
            <a:off x="342900" y="223625"/>
            <a:ext cx="2028300" cy="924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Clr>
                <a:schemeClr val="lt1"/>
              </a:buClr>
              <a:buSzPts val="1800"/>
              <a:buNone/>
              <a:defRPr sz="1800">
                <a:solidFill>
                  <a:schemeClr val="lt1"/>
                </a:solidFill>
              </a:defRPr>
            </a:lvl2pPr>
            <a:lvl3pPr lvl="2">
              <a:spcBef>
                <a:spcPts val="0"/>
              </a:spcBef>
              <a:spcAft>
                <a:spcPts val="0"/>
              </a:spcAft>
              <a:buClr>
                <a:schemeClr val="lt1"/>
              </a:buClr>
              <a:buSzPts val="1800"/>
              <a:buNone/>
              <a:defRPr sz="1800">
                <a:solidFill>
                  <a:schemeClr val="lt1"/>
                </a:solidFill>
              </a:defRPr>
            </a:lvl3pPr>
            <a:lvl4pPr lvl="3">
              <a:spcBef>
                <a:spcPts val="0"/>
              </a:spcBef>
              <a:spcAft>
                <a:spcPts val="0"/>
              </a:spcAft>
              <a:buClr>
                <a:schemeClr val="lt1"/>
              </a:buClr>
              <a:buSzPts val="1800"/>
              <a:buNone/>
              <a:defRPr sz="1800">
                <a:solidFill>
                  <a:schemeClr val="lt1"/>
                </a:solidFill>
              </a:defRPr>
            </a:lvl4pPr>
            <a:lvl5pPr lvl="4">
              <a:spcBef>
                <a:spcPts val="0"/>
              </a:spcBef>
              <a:spcAft>
                <a:spcPts val="0"/>
              </a:spcAft>
              <a:buClr>
                <a:schemeClr val="lt1"/>
              </a:buClr>
              <a:buSzPts val="1800"/>
              <a:buNone/>
              <a:defRPr sz="1800">
                <a:solidFill>
                  <a:schemeClr val="lt1"/>
                </a:solidFill>
              </a:defRPr>
            </a:lvl5pPr>
            <a:lvl6pPr lvl="5">
              <a:spcBef>
                <a:spcPts val="0"/>
              </a:spcBef>
              <a:spcAft>
                <a:spcPts val="0"/>
              </a:spcAft>
              <a:buClr>
                <a:schemeClr val="lt1"/>
              </a:buClr>
              <a:buSzPts val="1800"/>
              <a:buNone/>
              <a:defRPr sz="1800">
                <a:solidFill>
                  <a:schemeClr val="lt1"/>
                </a:solidFill>
              </a:defRPr>
            </a:lvl6pPr>
            <a:lvl7pPr lvl="6">
              <a:spcBef>
                <a:spcPts val="0"/>
              </a:spcBef>
              <a:spcAft>
                <a:spcPts val="0"/>
              </a:spcAft>
              <a:buClr>
                <a:schemeClr val="lt1"/>
              </a:buClr>
              <a:buSzPts val="1800"/>
              <a:buNone/>
              <a:defRPr sz="1800">
                <a:solidFill>
                  <a:schemeClr val="lt1"/>
                </a:solidFill>
              </a:defRPr>
            </a:lvl7pPr>
            <a:lvl8pPr lvl="7">
              <a:spcBef>
                <a:spcPts val="0"/>
              </a:spcBef>
              <a:spcAft>
                <a:spcPts val="0"/>
              </a:spcAft>
              <a:buClr>
                <a:schemeClr val="lt1"/>
              </a:buClr>
              <a:buSzPts val="1800"/>
              <a:buNone/>
              <a:defRPr sz="1800">
                <a:solidFill>
                  <a:schemeClr val="lt1"/>
                </a:solidFill>
              </a:defRPr>
            </a:lvl8pPr>
            <a:lvl9pPr lvl="8">
              <a:spcBef>
                <a:spcPts val="0"/>
              </a:spcBef>
              <a:spcAft>
                <a:spcPts val="0"/>
              </a:spcAft>
              <a:buClr>
                <a:schemeClr val="lt1"/>
              </a:buClr>
              <a:buSzPts val="1800"/>
              <a:buNone/>
              <a:defRPr sz="1800">
                <a:solidFill>
                  <a:schemeClr val="lt1"/>
                </a:solidFill>
              </a:defRPr>
            </a:lvl9pPr>
          </a:lstStyle>
          <a:p/>
        </p:txBody>
      </p:sp>
      <p:sp>
        <p:nvSpPr>
          <p:cNvPr id="201" name="Google Shape;201;p27"/>
          <p:cNvSpPr txBox="1"/>
          <p:nvPr>
            <p:ph idx="2" type="body"/>
          </p:nvPr>
        </p:nvSpPr>
        <p:spPr>
          <a:xfrm>
            <a:off x="2167777" y="223625"/>
            <a:ext cx="2346900" cy="9246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202" name="Google Shape;202;p27"/>
          <p:cNvSpPr txBox="1"/>
          <p:nvPr>
            <p:ph idx="3" type="subTitle"/>
          </p:nvPr>
        </p:nvSpPr>
        <p:spPr>
          <a:xfrm>
            <a:off x="342947" y="1275188"/>
            <a:ext cx="2028300" cy="924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Clr>
                <a:schemeClr val="lt1"/>
              </a:buClr>
              <a:buSzPts val="1800"/>
              <a:buNone/>
              <a:defRPr sz="1800">
                <a:solidFill>
                  <a:schemeClr val="lt1"/>
                </a:solidFill>
              </a:defRPr>
            </a:lvl2pPr>
            <a:lvl3pPr lvl="2">
              <a:spcBef>
                <a:spcPts val="0"/>
              </a:spcBef>
              <a:spcAft>
                <a:spcPts val="0"/>
              </a:spcAft>
              <a:buClr>
                <a:schemeClr val="lt1"/>
              </a:buClr>
              <a:buSzPts val="1800"/>
              <a:buNone/>
              <a:defRPr sz="1800">
                <a:solidFill>
                  <a:schemeClr val="lt1"/>
                </a:solidFill>
              </a:defRPr>
            </a:lvl3pPr>
            <a:lvl4pPr lvl="3">
              <a:spcBef>
                <a:spcPts val="0"/>
              </a:spcBef>
              <a:spcAft>
                <a:spcPts val="0"/>
              </a:spcAft>
              <a:buClr>
                <a:schemeClr val="lt1"/>
              </a:buClr>
              <a:buSzPts val="1800"/>
              <a:buNone/>
              <a:defRPr sz="1800">
                <a:solidFill>
                  <a:schemeClr val="lt1"/>
                </a:solidFill>
              </a:defRPr>
            </a:lvl4pPr>
            <a:lvl5pPr lvl="4">
              <a:spcBef>
                <a:spcPts val="0"/>
              </a:spcBef>
              <a:spcAft>
                <a:spcPts val="0"/>
              </a:spcAft>
              <a:buClr>
                <a:schemeClr val="lt1"/>
              </a:buClr>
              <a:buSzPts val="1800"/>
              <a:buNone/>
              <a:defRPr sz="1800">
                <a:solidFill>
                  <a:schemeClr val="lt1"/>
                </a:solidFill>
              </a:defRPr>
            </a:lvl5pPr>
            <a:lvl6pPr lvl="5">
              <a:spcBef>
                <a:spcPts val="0"/>
              </a:spcBef>
              <a:spcAft>
                <a:spcPts val="0"/>
              </a:spcAft>
              <a:buClr>
                <a:schemeClr val="lt1"/>
              </a:buClr>
              <a:buSzPts val="1800"/>
              <a:buNone/>
              <a:defRPr sz="1800">
                <a:solidFill>
                  <a:schemeClr val="lt1"/>
                </a:solidFill>
              </a:defRPr>
            </a:lvl6pPr>
            <a:lvl7pPr lvl="6">
              <a:spcBef>
                <a:spcPts val="0"/>
              </a:spcBef>
              <a:spcAft>
                <a:spcPts val="0"/>
              </a:spcAft>
              <a:buClr>
                <a:schemeClr val="lt1"/>
              </a:buClr>
              <a:buSzPts val="1800"/>
              <a:buNone/>
              <a:defRPr sz="1800">
                <a:solidFill>
                  <a:schemeClr val="lt1"/>
                </a:solidFill>
              </a:defRPr>
            </a:lvl7pPr>
            <a:lvl8pPr lvl="7">
              <a:spcBef>
                <a:spcPts val="0"/>
              </a:spcBef>
              <a:spcAft>
                <a:spcPts val="0"/>
              </a:spcAft>
              <a:buClr>
                <a:schemeClr val="lt1"/>
              </a:buClr>
              <a:buSzPts val="1800"/>
              <a:buNone/>
              <a:defRPr sz="1800">
                <a:solidFill>
                  <a:schemeClr val="lt1"/>
                </a:solidFill>
              </a:defRPr>
            </a:lvl8pPr>
            <a:lvl9pPr lvl="8">
              <a:spcBef>
                <a:spcPts val="0"/>
              </a:spcBef>
              <a:spcAft>
                <a:spcPts val="0"/>
              </a:spcAft>
              <a:buClr>
                <a:schemeClr val="lt1"/>
              </a:buClr>
              <a:buSzPts val="1800"/>
              <a:buNone/>
              <a:defRPr sz="1800">
                <a:solidFill>
                  <a:schemeClr val="lt1"/>
                </a:solidFill>
              </a:defRPr>
            </a:lvl9pPr>
          </a:lstStyle>
          <a:p/>
        </p:txBody>
      </p:sp>
      <p:sp>
        <p:nvSpPr>
          <p:cNvPr id="203" name="Google Shape;203;p27"/>
          <p:cNvSpPr txBox="1"/>
          <p:nvPr>
            <p:ph idx="4" type="body"/>
          </p:nvPr>
        </p:nvSpPr>
        <p:spPr>
          <a:xfrm>
            <a:off x="2167820" y="1275188"/>
            <a:ext cx="2346900" cy="9246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204" name="Google Shape;204;p27"/>
          <p:cNvSpPr txBox="1"/>
          <p:nvPr>
            <p:ph idx="5" type="subTitle"/>
          </p:nvPr>
        </p:nvSpPr>
        <p:spPr>
          <a:xfrm>
            <a:off x="342947" y="2326750"/>
            <a:ext cx="2028300" cy="924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Clr>
                <a:schemeClr val="lt1"/>
              </a:buClr>
              <a:buSzPts val="1800"/>
              <a:buNone/>
              <a:defRPr sz="1800">
                <a:solidFill>
                  <a:schemeClr val="lt1"/>
                </a:solidFill>
              </a:defRPr>
            </a:lvl2pPr>
            <a:lvl3pPr lvl="2">
              <a:spcBef>
                <a:spcPts val="0"/>
              </a:spcBef>
              <a:spcAft>
                <a:spcPts val="0"/>
              </a:spcAft>
              <a:buClr>
                <a:schemeClr val="lt1"/>
              </a:buClr>
              <a:buSzPts val="1800"/>
              <a:buNone/>
              <a:defRPr sz="1800">
                <a:solidFill>
                  <a:schemeClr val="lt1"/>
                </a:solidFill>
              </a:defRPr>
            </a:lvl3pPr>
            <a:lvl4pPr lvl="3">
              <a:spcBef>
                <a:spcPts val="0"/>
              </a:spcBef>
              <a:spcAft>
                <a:spcPts val="0"/>
              </a:spcAft>
              <a:buClr>
                <a:schemeClr val="lt1"/>
              </a:buClr>
              <a:buSzPts val="1800"/>
              <a:buNone/>
              <a:defRPr sz="1800">
                <a:solidFill>
                  <a:schemeClr val="lt1"/>
                </a:solidFill>
              </a:defRPr>
            </a:lvl4pPr>
            <a:lvl5pPr lvl="4">
              <a:spcBef>
                <a:spcPts val="0"/>
              </a:spcBef>
              <a:spcAft>
                <a:spcPts val="0"/>
              </a:spcAft>
              <a:buClr>
                <a:schemeClr val="lt1"/>
              </a:buClr>
              <a:buSzPts val="1800"/>
              <a:buNone/>
              <a:defRPr sz="1800">
                <a:solidFill>
                  <a:schemeClr val="lt1"/>
                </a:solidFill>
              </a:defRPr>
            </a:lvl5pPr>
            <a:lvl6pPr lvl="5">
              <a:spcBef>
                <a:spcPts val="0"/>
              </a:spcBef>
              <a:spcAft>
                <a:spcPts val="0"/>
              </a:spcAft>
              <a:buClr>
                <a:schemeClr val="lt1"/>
              </a:buClr>
              <a:buSzPts val="1800"/>
              <a:buNone/>
              <a:defRPr sz="1800">
                <a:solidFill>
                  <a:schemeClr val="lt1"/>
                </a:solidFill>
              </a:defRPr>
            </a:lvl6pPr>
            <a:lvl7pPr lvl="6">
              <a:spcBef>
                <a:spcPts val="0"/>
              </a:spcBef>
              <a:spcAft>
                <a:spcPts val="0"/>
              </a:spcAft>
              <a:buClr>
                <a:schemeClr val="lt1"/>
              </a:buClr>
              <a:buSzPts val="1800"/>
              <a:buNone/>
              <a:defRPr sz="1800">
                <a:solidFill>
                  <a:schemeClr val="lt1"/>
                </a:solidFill>
              </a:defRPr>
            </a:lvl7pPr>
            <a:lvl8pPr lvl="7">
              <a:spcBef>
                <a:spcPts val="0"/>
              </a:spcBef>
              <a:spcAft>
                <a:spcPts val="0"/>
              </a:spcAft>
              <a:buClr>
                <a:schemeClr val="lt1"/>
              </a:buClr>
              <a:buSzPts val="1800"/>
              <a:buNone/>
              <a:defRPr sz="1800">
                <a:solidFill>
                  <a:schemeClr val="lt1"/>
                </a:solidFill>
              </a:defRPr>
            </a:lvl8pPr>
            <a:lvl9pPr lvl="8">
              <a:spcBef>
                <a:spcPts val="0"/>
              </a:spcBef>
              <a:spcAft>
                <a:spcPts val="0"/>
              </a:spcAft>
              <a:buClr>
                <a:schemeClr val="lt1"/>
              </a:buClr>
              <a:buSzPts val="1800"/>
              <a:buNone/>
              <a:defRPr sz="1800">
                <a:solidFill>
                  <a:schemeClr val="lt1"/>
                </a:solidFill>
              </a:defRPr>
            </a:lvl9pPr>
          </a:lstStyle>
          <a:p/>
        </p:txBody>
      </p:sp>
      <p:sp>
        <p:nvSpPr>
          <p:cNvPr id="205" name="Google Shape;205;p27"/>
          <p:cNvSpPr txBox="1"/>
          <p:nvPr>
            <p:ph idx="6" type="body"/>
          </p:nvPr>
        </p:nvSpPr>
        <p:spPr>
          <a:xfrm>
            <a:off x="2167820" y="2326750"/>
            <a:ext cx="2346900" cy="9246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206" name="Google Shape;206;p27"/>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7" name="Google Shape;207;p27"/>
          <p:cNvSpPr txBox="1"/>
          <p:nvPr>
            <p:ph idx="7" type="subTitle"/>
          </p:nvPr>
        </p:nvSpPr>
        <p:spPr>
          <a:xfrm>
            <a:off x="228600" y="4820575"/>
            <a:ext cx="3691500" cy="188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lnSpc>
                <a:spcPct val="100000"/>
              </a:lnSpc>
              <a:spcBef>
                <a:spcPts val="0"/>
              </a:spcBef>
              <a:spcAft>
                <a:spcPts val="0"/>
              </a:spcAft>
              <a:buClr>
                <a:schemeClr val="lt1"/>
              </a:buClr>
              <a:buSzPts val="1400"/>
              <a:buNone/>
              <a:defRPr>
                <a:solidFill>
                  <a:schemeClr val="lt1"/>
                </a:solidFill>
              </a:defRPr>
            </a:lvl2pPr>
            <a:lvl3pPr lvl="2">
              <a:lnSpc>
                <a:spcPct val="100000"/>
              </a:lnSpc>
              <a:spcBef>
                <a:spcPts val="0"/>
              </a:spcBef>
              <a:spcAft>
                <a:spcPts val="0"/>
              </a:spcAft>
              <a:buClr>
                <a:schemeClr val="lt1"/>
              </a:buClr>
              <a:buSzPts val="1400"/>
              <a:buNone/>
              <a:defRPr>
                <a:solidFill>
                  <a:schemeClr val="lt1"/>
                </a:solidFill>
              </a:defRPr>
            </a:lvl3pPr>
            <a:lvl4pPr lvl="3">
              <a:lnSpc>
                <a:spcPct val="100000"/>
              </a:lnSpc>
              <a:spcBef>
                <a:spcPts val="0"/>
              </a:spcBef>
              <a:spcAft>
                <a:spcPts val="0"/>
              </a:spcAft>
              <a:buClr>
                <a:schemeClr val="lt1"/>
              </a:buClr>
              <a:buSzPts val="1400"/>
              <a:buNone/>
              <a:defRPr>
                <a:solidFill>
                  <a:schemeClr val="lt1"/>
                </a:solidFill>
              </a:defRPr>
            </a:lvl4pPr>
            <a:lvl5pPr lvl="4">
              <a:lnSpc>
                <a:spcPct val="100000"/>
              </a:lnSpc>
              <a:spcBef>
                <a:spcPts val="0"/>
              </a:spcBef>
              <a:spcAft>
                <a:spcPts val="0"/>
              </a:spcAft>
              <a:buClr>
                <a:schemeClr val="lt1"/>
              </a:buClr>
              <a:buSzPts val="1400"/>
              <a:buNone/>
              <a:defRPr>
                <a:solidFill>
                  <a:schemeClr val="lt1"/>
                </a:solidFill>
              </a:defRPr>
            </a:lvl5pPr>
            <a:lvl6pPr lvl="5">
              <a:lnSpc>
                <a:spcPct val="100000"/>
              </a:lnSpc>
              <a:spcBef>
                <a:spcPts val="0"/>
              </a:spcBef>
              <a:spcAft>
                <a:spcPts val="0"/>
              </a:spcAft>
              <a:buClr>
                <a:schemeClr val="lt1"/>
              </a:buClr>
              <a:buSzPts val="1400"/>
              <a:buNone/>
              <a:defRPr>
                <a:solidFill>
                  <a:schemeClr val="lt1"/>
                </a:solidFill>
              </a:defRPr>
            </a:lvl6pPr>
            <a:lvl7pPr lvl="6">
              <a:lnSpc>
                <a:spcPct val="100000"/>
              </a:lnSpc>
              <a:spcBef>
                <a:spcPts val="0"/>
              </a:spcBef>
              <a:spcAft>
                <a:spcPts val="0"/>
              </a:spcAft>
              <a:buClr>
                <a:schemeClr val="lt1"/>
              </a:buClr>
              <a:buSzPts val="1400"/>
              <a:buNone/>
              <a:defRPr>
                <a:solidFill>
                  <a:schemeClr val="lt1"/>
                </a:solidFill>
              </a:defRPr>
            </a:lvl7pPr>
            <a:lvl8pPr lvl="7">
              <a:lnSpc>
                <a:spcPct val="100000"/>
              </a:lnSpc>
              <a:spcBef>
                <a:spcPts val="0"/>
              </a:spcBef>
              <a:spcAft>
                <a:spcPts val="0"/>
              </a:spcAft>
              <a:buClr>
                <a:schemeClr val="lt1"/>
              </a:buClr>
              <a:buSzPts val="1400"/>
              <a:buNone/>
              <a:defRPr>
                <a:solidFill>
                  <a:schemeClr val="lt1"/>
                </a:solidFill>
              </a:defRPr>
            </a:lvl8pPr>
            <a:lvl9pPr lvl="8">
              <a:lnSpc>
                <a:spcPct val="100000"/>
              </a:lnSpc>
              <a:spcBef>
                <a:spcPts val="0"/>
              </a:spcBef>
              <a:spcAft>
                <a:spcPts val="0"/>
              </a:spcAft>
              <a:buClr>
                <a:schemeClr val="lt1"/>
              </a:buClr>
              <a:buSzPts val="1400"/>
              <a:buNone/>
              <a:defRPr>
                <a:solidFill>
                  <a:schemeClr val="lt1"/>
                </a:solidFill>
              </a:defRPr>
            </a:lvl9pPr>
          </a:lstStyle>
          <a:p/>
        </p:txBody>
      </p:sp>
      <p:sp>
        <p:nvSpPr>
          <p:cNvPr id="208" name="Google Shape;208;p27"/>
          <p:cNvSpPr/>
          <p:nvPr/>
        </p:nvSpPr>
        <p:spPr>
          <a:xfrm>
            <a:off x="4635138" y="223638"/>
            <a:ext cx="4286100" cy="924600"/>
          </a:xfrm>
          <a:prstGeom prst="roundRect">
            <a:avLst>
              <a:gd fmla="val 19759"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9" name="Google Shape;209;p27"/>
          <p:cNvSpPr/>
          <p:nvPr/>
        </p:nvSpPr>
        <p:spPr>
          <a:xfrm>
            <a:off x="4635138" y="1275196"/>
            <a:ext cx="4286100" cy="924600"/>
          </a:xfrm>
          <a:prstGeom prst="roundRect">
            <a:avLst>
              <a:gd fmla="val 19759"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0" name="Google Shape;210;p27"/>
          <p:cNvSpPr/>
          <p:nvPr/>
        </p:nvSpPr>
        <p:spPr>
          <a:xfrm>
            <a:off x="4635138" y="2326754"/>
            <a:ext cx="4286100" cy="924600"/>
          </a:xfrm>
          <a:prstGeom prst="roundRect">
            <a:avLst>
              <a:gd fmla="val 19759"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1" name="Google Shape;211;p27"/>
          <p:cNvSpPr txBox="1"/>
          <p:nvPr>
            <p:ph idx="8" type="subTitle"/>
          </p:nvPr>
        </p:nvSpPr>
        <p:spPr>
          <a:xfrm>
            <a:off x="4749850" y="223650"/>
            <a:ext cx="1908300" cy="924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Clr>
                <a:schemeClr val="lt1"/>
              </a:buClr>
              <a:buSzPts val="1800"/>
              <a:buNone/>
              <a:defRPr sz="1800">
                <a:solidFill>
                  <a:schemeClr val="lt1"/>
                </a:solidFill>
              </a:defRPr>
            </a:lvl2pPr>
            <a:lvl3pPr lvl="2">
              <a:spcBef>
                <a:spcPts val="0"/>
              </a:spcBef>
              <a:spcAft>
                <a:spcPts val="0"/>
              </a:spcAft>
              <a:buClr>
                <a:schemeClr val="lt1"/>
              </a:buClr>
              <a:buSzPts val="1800"/>
              <a:buNone/>
              <a:defRPr sz="1800">
                <a:solidFill>
                  <a:schemeClr val="lt1"/>
                </a:solidFill>
              </a:defRPr>
            </a:lvl3pPr>
            <a:lvl4pPr lvl="3">
              <a:spcBef>
                <a:spcPts val="0"/>
              </a:spcBef>
              <a:spcAft>
                <a:spcPts val="0"/>
              </a:spcAft>
              <a:buClr>
                <a:schemeClr val="lt1"/>
              </a:buClr>
              <a:buSzPts val="1800"/>
              <a:buNone/>
              <a:defRPr sz="1800">
                <a:solidFill>
                  <a:schemeClr val="lt1"/>
                </a:solidFill>
              </a:defRPr>
            </a:lvl4pPr>
            <a:lvl5pPr lvl="4">
              <a:spcBef>
                <a:spcPts val="0"/>
              </a:spcBef>
              <a:spcAft>
                <a:spcPts val="0"/>
              </a:spcAft>
              <a:buClr>
                <a:schemeClr val="lt1"/>
              </a:buClr>
              <a:buSzPts val="1800"/>
              <a:buNone/>
              <a:defRPr sz="1800">
                <a:solidFill>
                  <a:schemeClr val="lt1"/>
                </a:solidFill>
              </a:defRPr>
            </a:lvl5pPr>
            <a:lvl6pPr lvl="5">
              <a:spcBef>
                <a:spcPts val="0"/>
              </a:spcBef>
              <a:spcAft>
                <a:spcPts val="0"/>
              </a:spcAft>
              <a:buClr>
                <a:schemeClr val="lt1"/>
              </a:buClr>
              <a:buSzPts val="1800"/>
              <a:buNone/>
              <a:defRPr sz="1800">
                <a:solidFill>
                  <a:schemeClr val="lt1"/>
                </a:solidFill>
              </a:defRPr>
            </a:lvl6pPr>
            <a:lvl7pPr lvl="6">
              <a:spcBef>
                <a:spcPts val="0"/>
              </a:spcBef>
              <a:spcAft>
                <a:spcPts val="0"/>
              </a:spcAft>
              <a:buClr>
                <a:schemeClr val="lt1"/>
              </a:buClr>
              <a:buSzPts val="1800"/>
              <a:buNone/>
              <a:defRPr sz="1800">
                <a:solidFill>
                  <a:schemeClr val="lt1"/>
                </a:solidFill>
              </a:defRPr>
            </a:lvl7pPr>
            <a:lvl8pPr lvl="7">
              <a:spcBef>
                <a:spcPts val="0"/>
              </a:spcBef>
              <a:spcAft>
                <a:spcPts val="0"/>
              </a:spcAft>
              <a:buClr>
                <a:schemeClr val="lt1"/>
              </a:buClr>
              <a:buSzPts val="1800"/>
              <a:buNone/>
              <a:defRPr sz="1800">
                <a:solidFill>
                  <a:schemeClr val="lt1"/>
                </a:solidFill>
              </a:defRPr>
            </a:lvl8pPr>
            <a:lvl9pPr lvl="8">
              <a:spcBef>
                <a:spcPts val="0"/>
              </a:spcBef>
              <a:spcAft>
                <a:spcPts val="0"/>
              </a:spcAft>
              <a:buClr>
                <a:schemeClr val="lt1"/>
              </a:buClr>
              <a:buSzPts val="1800"/>
              <a:buNone/>
              <a:defRPr sz="1800">
                <a:solidFill>
                  <a:schemeClr val="lt1"/>
                </a:solidFill>
              </a:defRPr>
            </a:lvl9pPr>
          </a:lstStyle>
          <a:p/>
        </p:txBody>
      </p:sp>
      <p:sp>
        <p:nvSpPr>
          <p:cNvPr id="212" name="Google Shape;212;p27"/>
          <p:cNvSpPr txBox="1"/>
          <p:nvPr>
            <p:ph idx="9" type="body"/>
          </p:nvPr>
        </p:nvSpPr>
        <p:spPr>
          <a:xfrm>
            <a:off x="6574314" y="223638"/>
            <a:ext cx="2346900" cy="9246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213" name="Google Shape;213;p27"/>
          <p:cNvSpPr txBox="1"/>
          <p:nvPr>
            <p:ph idx="13" type="subTitle"/>
          </p:nvPr>
        </p:nvSpPr>
        <p:spPr>
          <a:xfrm>
            <a:off x="4749894" y="1275213"/>
            <a:ext cx="1908300" cy="924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Clr>
                <a:schemeClr val="lt1"/>
              </a:buClr>
              <a:buSzPts val="1800"/>
              <a:buNone/>
              <a:defRPr sz="1800">
                <a:solidFill>
                  <a:schemeClr val="lt1"/>
                </a:solidFill>
              </a:defRPr>
            </a:lvl2pPr>
            <a:lvl3pPr lvl="2">
              <a:spcBef>
                <a:spcPts val="0"/>
              </a:spcBef>
              <a:spcAft>
                <a:spcPts val="0"/>
              </a:spcAft>
              <a:buClr>
                <a:schemeClr val="lt1"/>
              </a:buClr>
              <a:buSzPts val="1800"/>
              <a:buNone/>
              <a:defRPr sz="1800">
                <a:solidFill>
                  <a:schemeClr val="lt1"/>
                </a:solidFill>
              </a:defRPr>
            </a:lvl3pPr>
            <a:lvl4pPr lvl="3">
              <a:spcBef>
                <a:spcPts val="0"/>
              </a:spcBef>
              <a:spcAft>
                <a:spcPts val="0"/>
              </a:spcAft>
              <a:buClr>
                <a:schemeClr val="lt1"/>
              </a:buClr>
              <a:buSzPts val="1800"/>
              <a:buNone/>
              <a:defRPr sz="1800">
                <a:solidFill>
                  <a:schemeClr val="lt1"/>
                </a:solidFill>
              </a:defRPr>
            </a:lvl4pPr>
            <a:lvl5pPr lvl="4">
              <a:spcBef>
                <a:spcPts val="0"/>
              </a:spcBef>
              <a:spcAft>
                <a:spcPts val="0"/>
              </a:spcAft>
              <a:buClr>
                <a:schemeClr val="lt1"/>
              </a:buClr>
              <a:buSzPts val="1800"/>
              <a:buNone/>
              <a:defRPr sz="1800">
                <a:solidFill>
                  <a:schemeClr val="lt1"/>
                </a:solidFill>
              </a:defRPr>
            </a:lvl5pPr>
            <a:lvl6pPr lvl="5">
              <a:spcBef>
                <a:spcPts val="0"/>
              </a:spcBef>
              <a:spcAft>
                <a:spcPts val="0"/>
              </a:spcAft>
              <a:buClr>
                <a:schemeClr val="lt1"/>
              </a:buClr>
              <a:buSzPts val="1800"/>
              <a:buNone/>
              <a:defRPr sz="1800">
                <a:solidFill>
                  <a:schemeClr val="lt1"/>
                </a:solidFill>
              </a:defRPr>
            </a:lvl6pPr>
            <a:lvl7pPr lvl="6">
              <a:spcBef>
                <a:spcPts val="0"/>
              </a:spcBef>
              <a:spcAft>
                <a:spcPts val="0"/>
              </a:spcAft>
              <a:buClr>
                <a:schemeClr val="lt1"/>
              </a:buClr>
              <a:buSzPts val="1800"/>
              <a:buNone/>
              <a:defRPr sz="1800">
                <a:solidFill>
                  <a:schemeClr val="lt1"/>
                </a:solidFill>
              </a:defRPr>
            </a:lvl7pPr>
            <a:lvl8pPr lvl="7">
              <a:spcBef>
                <a:spcPts val="0"/>
              </a:spcBef>
              <a:spcAft>
                <a:spcPts val="0"/>
              </a:spcAft>
              <a:buClr>
                <a:schemeClr val="lt1"/>
              </a:buClr>
              <a:buSzPts val="1800"/>
              <a:buNone/>
              <a:defRPr sz="1800">
                <a:solidFill>
                  <a:schemeClr val="lt1"/>
                </a:solidFill>
              </a:defRPr>
            </a:lvl8pPr>
            <a:lvl9pPr lvl="8">
              <a:spcBef>
                <a:spcPts val="0"/>
              </a:spcBef>
              <a:spcAft>
                <a:spcPts val="0"/>
              </a:spcAft>
              <a:buClr>
                <a:schemeClr val="lt1"/>
              </a:buClr>
              <a:buSzPts val="1800"/>
              <a:buNone/>
              <a:defRPr sz="1800">
                <a:solidFill>
                  <a:schemeClr val="lt1"/>
                </a:solidFill>
              </a:defRPr>
            </a:lvl9pPr>
          </a:lstStyle>
          <a:p/>
        </p:txBody>
      </p:sp>
      <p:sp>
        <p:nvSpPr>
          <p:cNvPr id="214" name="Google Shape;214;p27"/>
          <p:cNvSpPr txBox="1"/>
          <p:nvPr>
            <p:ph idx="14" type="body"/>
          </p:nvPr>
        </p:nvSpPr>
        <p:spPr>
          <a:xfrm>
            <a:off x="6574357" y="1275200"/>
            <a:ext cx="2346900" cy="9246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215" name="Google Shape;215;p27"/>
          <p:cNvSpPr txBox="1"/>
          <p:nvPr>
            <p:ph idx="15" type="subTitle"/>
          </p:nvPr>
        </p:nvSpPr>
        <p:spPr>
          <a:xfrm>
            <a:off x="4749894" y="2326775"/>
            <a:ext cx="1908300" cy="924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Clr>
                <a:schemeClr val="lt1"/>
              </a:buClr>
              <a:buSzPts val="1800"/>
              <a:buNone/>
              <a:defRPr sz="1800">
                <a:solidFill>
                  <a:schemeClr val="lt1"/>
                </a:solidFill>
              </a:defRPr>
            </a:lvl2pPr>
            <a:lvl3pPr lvl="2">
              <a:spcBef>
                <a:spcPts val="0"/>
              </a:spcBef>
              <a:spcAft>
                <a:spcPts val="0"/>
              </a:spcAft>
              <a:buClr>
                <a:schemeClr val="lt1"/>
              </a:buClr>
              <a:buSzPts val="1800"/>
              <a:buNone/>
              <a:defRPr sz="1800">
                <a:solidFill>
                  <a:schemeClr val="lt1"/>
                </a:solidFill>
              </a:defRPr>
            </a:lvl3pPr>
            <a:lvl4pPr lvl="3">
              <a:spcBef>
                <a:spcPts val="0"/>
              </a:spcBef>
              <a:spcAft>
                <a:spcPts val="0"/>
              </a:spcAft>
              <a:buClr>
                <a:schemeClr val="lt1"/>
              </a:buClr>
              <a:buSzPts val="1800"/>
              <a:buNone/>
              <a:defRPr sz="1800">
                <a:solidFill>
                  <a:schemeClr val="lt1"/>
                </a:solidFill>
              </a:defRPr>
            </a:lvl4pPr>
            <a:lvl5pPr lvl="4">
              <a:spcBef>
                <a:spcPts val="0"/>
              </a:spcBef>
              <a:spcAft>
                <a:spcPts val="0"/>
              </a:spcAft>
              <a:buClr>
                <a:schemeClr val="lt1"/>
              </a:buClr>
              <a:buSzPts val="1800"/>
              <a:buNone/>
              <a:defRPr sz="1800">
                <a:solidFill>
                  <a:schemeClr val="lt1"/>
                </a:solidFill>
              </a:defRPr>
            </a:lvl5pPr>
            <a:lvl6pPr lvl="5">
              <a:spcBef>
                <a:spcPts val="0"/>
              </a:spcBef>
              <a:spcAft>
                <a:spcPts val="0"/>
              </a:spcAft>
              <a:buClr>
                <a:schemeClr val="lt1"/>
              </a:buClr>
              <a:buSzPts val="1800"/>
              <a:buNone/>
              <a:defRPr sz="1800">
                <a:solidFill>
                  <a:schemeClr val="lt1"/>
                </a:solidFill>
              </a:defRPr>
            </a:lvl6pPr>
            <a:lvl7pPr lvl="6">
              <a:spcBef>
                <a:spcPts val="0"/>
              </a:spcBef>
              <a:spcAft>
                <a:spcPts val="0"/>
              </a:spcAft>
              <a:buClr>
                <a:schemeClr val="lt1"/>
              </a:buClr>
              <a:buSzPts val="1800"/>
              <a:buNone/>
              <a:defRPr sz="1800">
                <a:solidFill>
                  <a:schemeClr val="lt1"/>
                </a:solidFill>
              </a:defRPr>
            </a:lvl7pPr>
            <a:lvl8pPr lvl="7">
              <a:spcBef>
                <a:spcPts val="0"/>
              </a:spcBef>
              <a:spcAft>
                <a:spcPts val="0"/>
              </a:spcAft>
              <a:buClr>
                <a:schemeClr val="lt1"/>
              </a:buClr>
              <a:buSzPts val="1800"/>
              <a:buNone/>
              <a:defRPr sz="1800">
                <a:solidFill>
                  <a:schemeClr val="lt1"/>
                </a:solidFill>
              </a:defRPr>
            </a:lvl8pPr>
            <a:lvl9pPr lvl="8">
              <a:spcBef>
                <a:spcPts val="0"/>
              </a:spcBef>
              <a:spcAft>
                <a:spcPts val="0"/>
              </a:spcAft>
              <a:buClr>
                <a:schemeClr val="lt1"/>
              </a:buClr>
              <a:buSzPts val="1800"/>
              <a:buNone/>
              <a:defRPr sz="1800">
                <a:solidFill>
                  <a:schemeClr val="lt1"/>
                </a:solidFill>
              </a:defRPr>
            </a:lvl9pPr>
          </a:lstStyle>
          <a:p/>
        </p:txBody>
      </p:sp>
      <p:sp>
        <p:nvSpPr>
          <p:cNvPr id="216" name="Google Shape;216;p27"/>
          <p:cNvSpPr txBox="1"/>
          <p:nvPr>
            <p:ph idx="16" type="body"/>
          </p:nvPr>
        </p:nvSpPr>
        <p:spPr>
          <a:xfrm>
            <a:off x="6574357" y="2326763"/>
            <a:ext cx="2346900" cy="9246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217" name="Google Shape;217;p27"/>
          <p:cNvSpPr txBox="1"/>
          <p:nvPr>
            <p:ph idx="17" type="body"/>
          </p:nvPr>
        </p:nvSpPr>
        <p:spPr>
          <a:xfrm>
            <a:off x="4634650" y="3423725"/>
            <a:ext cx="3452100" cy="7488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218" name="Google Shape;218;p27"/>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lt1"/>
                </a:solidFill>
                <a:latin typeface="Archivo"/>
                <a:ea typeface="Archivo"/>
                <a:cs typeface="Archivo"/>
                <a:sym typeface="Archivo"/>
              </a:rPr>
              <a:t>‹#›</a:t>
            </a:fld>
            <a:endParaRPr sz="800">
              <a:solidFill>
                <a:schemeClr val="lt1"/>
              </a:solidFill>
              <a:latin typeface="Archivo"/>
              <a:ea typeface="Archivo"/>
              <a:cs typeface="Archivo"/>
              <a:sym typeface="Archiv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cess">
  <p:cSld name="CUSTOM_4">
    <p:spTree>
      <p:nvGrpSpPr>
        <p:cNvPr id="219" name="Shape 219"/>
        <p:cNvGrpSpPr/>
        <p:nvPr/>
      </p:nvGrpSpPr>
      <p:grpSpPr>
        <a:xfrm>
          <a:off x="0" y="0"/>
          <a:ext cx="0" cy="0"/>
          <a:chOff x="0" y="0"/>
          <a:chExt cx="0" cy="0"/>
        </a:xfrm>
      </p:grpSpPr>
      <p:sp>
        <p:nvSpPr>
          <p:cNvPr id="220" name="Google Shape;220;p28"/>
          <p:cNvSpPr txBox="1"/>
          <p:nvPr>
            <p:ph type="title"/>
          </p:nvPr>
        </p:nvSpPr>
        <p:spPr>
          <a:xfrm>
            <a:off x="228600" y="223625"/>
            <a:ext cx="3571500" cy="8403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1" name="Google Shape;221;p28"/>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2" name="Google Shape;222;p28"/>
          <p:cNvSpPr txBox="1"/>
          <p:nvPr>
            <p:ph idx="1" type="subTitle"/>
          </p:nvPr>
        </p:nvSpPr>
        <p:spPr>
          <a:xfrm>
            <a:off x="228600" y="4820575"/>
            <a:ext cx="3691500" cy="188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lnSpc>
                <a:spcPct val="100000"/>
              </a:lnSpc>
              <a:spcBef>
                <a:spcPts val="0"/>
              </a:spcBef>
              <a:spcAft>
                <a:spcPts val="0"/>
              </a:spcAft>
              <a:buClr>
                <a:schemeClr val="lt1"/>
              </a:buClr>
              <a:buSzPts val="1400"/>
              <a:buNone/>
              <a:defRPr>
                <a:solidFill>
                  <a:schemeClr val="lt1"/>
                </a:solidFill>
              </a:defRPr>
            </a:lvl2pPr>
            <a:lvl3pPr lvl="2">
              <a:lnSpc>
                <a:spcPct val="100000"/>
              </a:lnSpc>
              <a:spcBef>
                <a:spcPts val="0"/>
              </a:spcBef>
              <a:spcAft>
                <a:spcPts val="0"/>
              </a:spcAft>
              <a:buClr>
                <a:schemeClr val="lt1"/>
              </a:buClr>
              <a:buSzPts val="1400"/>
              <a:buNone/>
              <a:defRPr>
                <a:solidFill>
                  <a:schemeClr val="lt1"/>
                </a:solidFill>
              </a:defRPr>
            </a:lvl3pPr>
            <a:lvl4pPr lvl="3">
              <a:lnSpc>
                <a:spcPct val="100000"/>
              </a:lnSpc>
              <a:spcBef>
                <a:spcPts val="0"/>
              </a:spcBef>
              <a:spcAft>
                <a:spcPts val="0"/>
              </a:spcAft>
              <a:buClr>
                <a:schemeClr val="lt1"/>
              </a:buClr>
              <a:buSzPts val="1400"/>
              <a:buNone/>
              <a:defRPr>
                <a:solidFill>
                  <a:schemeClr val="lt1"/>
                </a:solidFill>
              </a:defRPr>
            </a:lvl4pPr>
            <a:lvl5pPr lvl="4">
              <a:lnSpc>
                <a:spcPct val="100000"/>
              </a:lnSpc>
              <a:spcBef>
                <a:spcPts val="0"/>
              </a:spcBef>
              <a:spcAft>
                <a:spcPts val="0"/>
              </a:spcAft>
              <a:buClr>
                <a:schemeClr val="lt1"/>
              </a:buClr>
              <a:buSzPts val="1400"/>
              <a:buNone/>
              <a:defRPr>
                <a:solidFill>
                  <a:schemeClr val="lt1"/>
                </a:solidFill>
              </a:defRPr>
            </a:lvl5pPr>
            <a:lvl6pPr lvl="5">
              <a:lnSpc>
                <a:spcPct val="100000"/>
              </a:lnSpc>
              <a:spcBef>
                <a:spcPts val="0"/>
              </a:spcBef>
              <a:spcAft>
                <a:spcPts val="0"/>
              </a:spcAft>
              <a:buClr>
                <a:schemeClr val="lt1"/>
              </a:buClr>
              <a:buSzPts val="1400"/>
              <a:buNone/>
              <a:defRPr>
                <a:solidFill>
                  <a:schemeClr val="lt1"/>
                </a:solidFill>
              </a:defRPr>
            </a:lvl6pPr>
            <a:lvl7pPr lvl="6">
              <a:lnSpc>
                <a:spcPct val="100000"/>
              </a:lnSpc>
              <a:spcBef>
                <a:spcPts val="0"/>
              </a:spcBef>
              <a:spcAft>
                <a:spcPts val="0"/>
              </a:spcAft>
              <a:buClr>
                <a:schemeClr val="lt1"/>
              </a:buClr>
              <a:buSzPts val="1400"/>
              <a:buNone/>
              <a:defRPr>
                <a:solidFill>
                  <a:schemeClr val="lt1"/>
                </a:solidFill>
              </a:defRPr>
            </a:lvl7pPr>
            <a:lvl8pPr lvl="7">
              <a:lnSpc>
                <a:spcPct val="100000"/>
              </a:lnSpc>
              <a:spcBef>
                <a:spcPts val="0"/>
              </a:spcBef>
              <a:spcAft>
                <a:spcPts val="0"/>
              </a:spcAft>
              <a:buClr>
                <a:schemeClr val="lt1"/>
              </a:buClr>
              <a:buSzPts val="1400"/>
              <a:buNone/>
              <a:defRPr>
                <a:solidFill>
                  <a:schemeClr val="lt1"/>
                </a:solidFill>
              </a:defRPr>
            </a:lvl8pPr>
            <a:lvl9pPr lvl="8">
              <a:lnSpc>
                <a:spcPct val="100000"/>
              </a:lnSpc>
              <a:spcBef>
                <a:spcPts val="0"/>
              </a:spcBef>
              <a:spcAft>
                <a:spcPts val="0"/>
              </a:spcAft>
              <a:buClr>
                <a:schemeClr val="lt1"/>
              </a:buClr>
              <a:buSzPts val="1400"/>
              <a:buNone/>
              <a:defRPr>
                <a:solidFill>
                  <a:schemeClr val="lt1"/>
                </a:solidFill>
              </a:defRPr>
            </a:lvl9pPr>
          </a:lstStyle>
          <a:p/>
        </p:txBody>
      </p:sp>
      <p:sp>
        <p:nvSpPr>
          <p:cNvPr id="223" name="Google Shape;223;p28"/>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lt1"/>
                </a:solidFill>
                <a:latin typeface="Archivo"/>
                <a:ea typeface="Archivo"/>
                <a:cs typeface="Archivo"/>
                <a:sym typeface="Archivo"/>
              </a:rPr>
              <a:t>‹#›</a:t>
            </a:fld>
            <a:endParaRPr sz="800">
              <a:solidFill>
                <a:schemeClr val="lt1"/>
              </a:solidFill>
              <a:latin typeface="Archivo"/>
              <a:ea typeface="Archivo"/>
              <a:cs typeface="Archivo"/>
              <a:sym typeface="Archivo"/>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e Chart">
  <p:cSld name="CUSTOM_3">
    <p:spTree>
      <p:nvGrpSpPr>
        <p:cNvPr id="224" name="Shape 224"/>
        <p:cNvGrpSpPr/>
        <p:nvPr/>
      </p:nvGrpSpPr>
      <p:grpSpPr>
        <a:xfrm>
          <a:off x="0" y="0"/>
          <a:ext cx="0" cy="0"/>
          <a:chOff x="0" y="0"/>
          <a:chExt cx="0" cy="0"/>
        </a:xfrm>
      </p:grpSpPr>
      <p:sp>
        <p:nvSpPr>
          <p:cNvPr id="225" name="Google Shape;225;p29"/>
          <p:cNvSpPr/>
          <p:nvPr/>
        </p:nvSpPr>
        <p:spPr>
          <a:xfrm>
            <a:off x="228600" y="223625"/>
            <a:ext cx="4286100" cy="1617900"/>
          </a:xfrm>
          <a:prstGeom prst="roundRect">
            <a:avLst>
              <a:gd fmla="val 16667"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6" name="Google Shape;226;p29"/>
          <p:cNvSpPr/>
          <p:nvPr/>
        </p:nvSpPr>
        <p:spPr>
          <a:xfrm>
            <a:off x="228600" y="2007883"/>
            <a:ext cx="4286100" cy="2639100"/>
          </a:xfrm>
          <a:prstGeom prst="roundRect">
            <a:avLst>
              <a:gd fmla="val 9454"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7" name="Google Shape;227;p29"/>
          <p:cNvSpPr/>
          <p:nvPr/>
        </p:nvSpPr>
        <p:spPr>
          <a:xfrm>
            <a:off x="4635150" y="223620"/>
            <a:ext cx="4286100" cy="4423500"/>
          </a:xfrm>
          <a:prstGeom prst="roundRect">
            <a:avLst>
              <a:gd fmla="val 9454"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8" name="Google Shape;228;p29"/>
          <p:cNvSpPr txBox="1"/>
          <p:nvPr>
            <p:ph type="title"/>
          </p:nvPr>
        </p:nvSpPr>
        <p:spPr>
          <a:xfrm>
            <a:off x="486900" y="313025"/>
            <a:ext cx="3768600" cy="1439100"/>
          </a:xfrm>
          <a:prstGeom prst="rect">
            <a:avLst/>
          </a:prstGeom>
        </p:spPr>
        <p:txBody>
          <a:bodyPr anchorCtr="0" anchor="t" bIns="91425" lIns="91425" spcFirstLastPara="1" rIns="91425" wrap="square" tIns="91425">
            <a:noAutofit/>
          </a:bodyPr>
          <a:lstStyle>
            <a:lvl1pPr lvl="0">
              <a:spcBef>
                <a:spcPts val="0"/>
              </a:spcBef>
              <a:spcAft>
                <a:spcPts val="0"/>
              </a:spcAft>
              <a:buSzPts val="15900"/>
              <a:buNone/>
              <a:defRPr sz="159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9" name="Google Shape;229;p29"/>
          <p:cNvSpPr txBox="1"/>
          <p:nvPr>
            <p:ph idx="1" type="subTitle"/>
          </p:nvPr>
        </p:nvSpPr>
        <p:spPr>
          <a:xfrm>
            <a:off x="300250" y="2184550"/>
            <a:ext cx="3609900" cy="497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4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230" name="Google Shape;230;p29"/>
          <p:cNvSpPr txBox="1"/>
          <p:nvPr>
            <p:ph idx="2" type="body"/>
          </p:nvPr>
        </p:nvSpPr>
        <p:spPr>
          <a:xfrm>
            <a:off x="342625" y="2878200"/>
            <a:ext cx="4005600" cy="1617900"/>
          </a:xfrm>
          <a:prstGeom prst="rect">
            <a:avLst/>
          </a:prstGeom>
        </p:spPr>
        <p:txBody>
          <a:bodyPr anchorCtr="0" anchor="b"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231" name="Google Shape;231;p29"/>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2" name="Google Shape;232;p29"/>
          <p:cNvSpPr txBox="1"/>
          <p:nvPr>
            <p:ph idx="3" type="subTitle"/>
          </p:nvPr>
        </p:nvSpPr>
        <p:spPr>
          <a:xfrm>
            <a:off x="228600" y="4820575"/>
            <a:ext cx="3691500" cy="188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lnSpc>
                <a:spcPct val="100000"/>
              </a:lnSpc>
              <a:spcBef>
                <a:spcPts val="0"/>
              </a:spcBef>
              <a:spcAft>
                <a:spcPts val="0"/>
              </a:spcAft>
              <a:buClr>
                <a:schemeClr val="lt1"/>
              </a:buClr>
              <a:buSzPts val="1400"/>
              <a:buNone/>
              <a:defRPr>
                <a:solidFill>
                  <a:schemeClr val="lt1"/>
                </a:solidFill>
              </a:defRPr>
            </a:lvl2pPr>
            <a:lvl3pPr lvl="2">
              <a:lnSpc>
                <a:spcPct val="100000"/>
              </a:lnSpc>
              <a:spcBef>
                <a:spcPts val="0"/>
              </a:spcBef>
              <a:spcAft>
                <a:spcPts val="0"/>
              </a:spcAft>
              <a:buClr>
                <a:schemeClr val="lt1"/>
              </a:buClr>
              <a:buSzPts val="1400"/>
              <a:buNone/>
              <a:defRPr>
                <a:solidFill>
                  <a:schemeClr val="lt1"/>
                </a:solidFill>
              </a:defRPr>
            </a:lvl3pPr>
            <a:lvl4pPr lvl="3">
              <a:lnSpc>
                <a:spcPct val="100000"/>
              </a:lnSpc>
              <a:spcBef>
                <a:spcPts val="0"/>
              </a:spcBef>
              <a:spcAft>
                <a:spcPts val="0"/>
              </a:spcAft>
              <a:buClr>
                <a:schemeClr val="lt1"/>
              </a:buClr>
              <a:buSzPts val="1400"/>
              <a:buNone/>
              <a:defRPr>
                <a:solidFill>
                  <a:schemeClr val="lt1"/>
                </a:solidFill>
              </a:defRPr>
            </a:lvl4pPr>
            <a:lvl5pPr lvl="4">
              <a:lnSpc>
                <a:spcPct val="100000"/>
              </a:lnSpc>
              <a:spcBef>
                <a:spcPts val="0"/>
              </a:spcBef>
              <a:spcAft>
                <a:spcPts val="0"/>
              </a:spcAft>
              <a:buClr>
                <a:schemeClr val="lt1"/>
              </a:buClr>
              <a:buSzPts val="1400"/>
              <a:buNone/>
              <a:defRPr>
                <a:solidFill>
                  <a:schemeClr val="lt1"/>
                </a:solidFill>
              </a:defRPr>
            </a:lvl5pPr>
            <a:lvl6pPr lvl="5">
              <a:lnSpc>
                <a:spcPct val="100000"/>
              </a:lnSpc>
              <a:spcBef>
                <a:spcPts val="0"/>
              </a:spcBef>
              <a:spcAft>
                <a:spcPts val="0"/>
              </a:spcAft>
              <a:buClr>
                <a:schemeClr val="lt1"/>
              </a:buClr>
              <a:buSzPts val="1400"/>
              <a:buNone/>
              <a:defRPr>
                <a:solidFill>
                  <a:schemeClr val="lt1"/>
                </a:solidFill>
              </a:defRPr>
            </a:lvl6pPr>
            <a:lvl7pPr lvl="6">
              <a:lnSpc>
                <a:spcPct val="100000"/>
              </a:lnSpc>
              <a:spcBef>
                <a:spcPts val="0"/>
              </a:spcBef>
              <a:spcAft>
                <a:spcPts val="0"/>
              </a:spcAft>
              <a:buClr>
                <a:schemeClr val="lt1"/>
              </a:buClr>
              <a:buSzPts val="1400"/>
              <a:buNone/>
              <a:defRPr>
                <a:solidFill>
                  <a:schemeClr val="lt1"/>
                </a:solidFill>
              </a:defRPr>
            </a:lvl7pPr>
            <a:lvl8pPr lvl="7">
              <a:lnSpc>
                <a:spcPct val="100000"/>
              </a:lnSpc>
              <a:spcBef>
                <a:spcPts val="0"/>
              </a:spcBef>
              <a:spcAft>
                <a:spcPts val="0"/>
              </a:spcAft>
              <a:buClr>
                <a:schemeClr val="lt1"/>
              </a:buClr>
              <a:buSzPts val="1400"/>
              <a:buNone/>
              <a:defRPr>
                <a:solidFill>
                  <a:schemeClr val="lt1"/>
                </a:solidFill>
              </a:defRPr>
            </a:lvl8pPr>
            <a:lvl9pPr lvl="8">
              <a:lnSpc>
                <a:spcPct val="100000"/>
              </a:lnSpc>
              <a:spcBef>
                <a:spcPts val="0"/>
              </a:spcBef>
              <a:spcAft>
                <a:spcPts val="0"/>
              </a:spcAft>
              <a:buClr>
                <a:schemeClr val="lt1"/>
              </a:buClr>
              <a:buSzPts val="1400"/>
              <a:buNone/>
              <a:defRPr>
                <a:solidFill>
                  <a:schemeClr val="lt1"/>
                </a:solidFill>
              </a:defRPr>
            </a:lvl9pPr>
          </a:lstStyle>
          <a:p/>
        </p:txBody>
      </p:sp>
      <p:sp>
        <p:nvSpPr>
          <p:cNvPr id="233" name="Google Shape;233;p29"/>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lt1"/>
                </a:solidFill>
                <a:latin typeface="Archivo"/>
                <a:ea typeface="Archivo"/>
                <a:cs typeface="Archivo"/>
                <a:sym typeface="Archivo"/>
              </a:rPr>
              <a:t>‹#›</a:t>
            </a:fld>
            <a:endParaRPr sz="800">
              <a:solidFill>
                <a:schemeClr val="lt1"/>
              </a:solidFill>
              <a:latin typeface="Archivo"/>
              <a:ea typeface="Archivo"/>
              <a:cs typeface="Archivo"/>
              <a:sym typeface="Archivo"/>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ncial breakdown">
  <p:cSld name="CUSTOM_5">
    <p:spTree>
      <p:nvGrpSpPr>
        <p:cNvPr id="234" name="Shape 234"/>
        <p:cNvGrpSpPr/>
        <p:nvPr/>
      </p:nvGrpSpPr>
      <p:grpSpPr>
        <a:xfrm>
          <a:off x="0" y="0"/>
          <a:ext cx="0" cy="0"/>
          <a:chOff x="0" y="0"/>
          <a:chExt cx="0" cy="0"/>
        </a:xfrm>
      </p:grpSpPr>
      <p:sp>
        <p:nvSpPr>
          <p:cNvPr id="235" name="Google Shape;235;p30"/>
          <p:cNvSpPr/>
          <p:nvPr/>
        </p:nvSpPr>
        <p:spPr>
          <a:xfrm>
            <a:off x="228600" y="223625"/>
            <a:ext cx="2817000" cy="3238500"/>
          </a:xfrm>
          <a:prstGeom prst="roundRect">
            <a:avLst>
              <a:gd fmla="val 673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6" name="Google Shape;236;p30"/>
          <p:cNvSpPr txBox="1"/>
          <p:nvPr>
            <p:ph type="title"/>
          </p:nvPr>
        </p:nvSpPr>
        <p:spPr>
          <a:xfrm>
            <a:off x="297725" y="339825"/>
            <a:ext cx="2175600" cy="618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400"/>
              <a:buNone/>
              <a:defRPr sz="2400">
                <a:solidFill>
                  <a:schemeClr val="lt1"/>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37" name="Google Shape;237;p30"/>
          <p:cNvSpPr txBox="1"/>
          <p:nvPr>
            <p:ph idx="1" type="subTitle"/>
          </p:nvPr>
        </p:nvSpPr>
        <p:spPr>
          <a:xfrm>
            <a:off x="286975" y="1833350"/>
            <a:ext cx="2658000" cy="3510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238" name="Google Shape;238;p30"/>
          <p:cNvSpPr txBox="1"/>
          <p:nvPr>
            <p:ph idx="2" type="body"/>
          </p:nvPr>
        </p:nvSpPr>
        <p:spPr>
          <a:xfrm>
            <a:off x="297713" y="2174175"/>
            <a:ext cx="2647200" cy="1025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239" name="Google Shape;239;p30"/>
          <p:cNvSpPr/>
          <p:nvPr/>
        </p:nvSpPr>
        <p:spPr>
          <a:xfrm>
            <a:off x="3163566" y="1408550"/>
            <a:ext cx="2817000" cy="3238500"/>
          </a:xfrm>
          <a:prstGeom prst="roundRect">
            <a:avLst>
              <a:gd fmla="val 6866"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0" name="Google Shape;240;p30"/>
          <p:cNvSpPr txBox="1"/>
          <p:nvPr>
            <p:ph idx="3" type="title"/>
          </p:nvPr>
        </p:nvSpPr>
        <p:spPr>
          <a:xfrm>
            <a:off x="3232700" y="1526050"/>
            <a:ext cx="2175600" cy="6738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400"/>
              <a:buNone/>
              <a:defRPr sz="2400">
                <a:solidFill>
                  <a:schemeClr val="lt1"/>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41" name="Google Shape;241;p30"/>
          <p:cNvSpPr txBox="1"/>
          <p:nvPr>
            <p:ph idx="4" type="subTitle"/>
          </p:nvPr>
        </p:nvSpPr>
        <p:spPr>
          <a:xfrm>
            <a:off x="3221925" y="3018275"/>
            <a:ext cx="2658000" cy="3510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242" name="Google Shape;242;p30"/>
          <p:cNvSpPr txBox="1"/>
          <p:nvPr>
            <p:ph idx="5" type="body"/>
          </p:nvPr>
        </p:nvSpPr>
        <p:spPr>
          <a:xfrm>
            <a:off x="3232678" y="3359100"/>
            <a:ext cx="2647200" cy="1025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243" name="Google Shape;243;p30"/>
          <p:cNvSpPr/>
          <p:nvPr/>
        </p:nvSpPr>
        <p:spPr>
          <a:xfrm>
            <a:off x="6098531" y="223625"/>
            <a:ext cx="2817000" cy="3238500"/>
          </a:xfrm>
          <a:prstGeom prst="roundRect">
            <a:avLst>
              <a:gd fmla="val 824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4" name="Google Shape;244;p30"/>
          <p:cNvSpPr txBox="1"/>
          <p:nvPr>
            <p:ph idx="6" type="title"/>
          </p:nvPr>
        </p:nvSpPr>
        <p:spPr>
          <a:xfrm>
            <a:off x="6167650" y="339825"/>
            <a:ext cx="2175600" cy="618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400"/>
              <a:buNone/>
              <a:defRPr sz="2400">
                <a:solidFill>
                  <a:schemeClr val="lt1"/>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45" name="Google Shape;245;p30"/>
          <p:cNvSpPr txBox="1"/>
          <p:nvPr>
            <p:ph idx="7" type="subTitle"/>
          </p:nvPr>
        </p:nvSpPr>
        <p:spPr>
          <a:xfrm>
            <a:off x="6156900" y="1833350"/>
            <a:ext cx="2658000" cy="3510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246" name="Google Shape;246;p30"/>
          <p:cNvSpPr txBox="1"/>
          <p:nvPr>
            <p:ph idx="8" type="body"/>
          </p:nvPr>
        </p:nvSpPr>
        <p:spPr>
          <a:xfrm>
            <a:off x="6167644" y="2174175"/>
            <a:ext cx="2647200" cy="1025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247" name="Google Shape;247;p30"/>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8" name="Google Shape;248;p30"/>
          <p:cNvSpPr txBox="1"/>
          <p:nvPr>
            <p:ph idx="9" type="subTitle"/>
          </p:nvPr>
        </p:nvSpPr>
        <p:spPr>
          <a:xfrm>
            <a:off x="228600" y="4820575"/>
            <a:ext cx="3691500" cy="188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lnSpc>
                <a:spcPct val="100000"/>
              </a:lnSpc>
              <a:spcBef>
                <a:spcPts val="0"/>
              </a:spcBef>
              <a:spcAft>
                <a:spcPts val="0"/>
              </a:spcAft>
              <a:buClr>
                <a:schemeClr val="lt1"/>
              </a:buClr>
              <a:buSzPts val="1400"/>
              <a:buNone/>
              <a:defRPr>
                <a:solidFill>
                  <a:schemeClr val="lt1"/>
                </a:solidFill>
              </a:defRPr>
            </a:lvl2pPr>
            <a:lvl3pPr lvl="2">
              <a:lnSpc>
                <a:spcPct val="100000"/>
              </a:lnSpc>
              <a:spcBef>
                <a:spcPts val="0"/>
              </a:spcBef>
              <a:spcAft>
                <a:spcPts val="0"/>
              </a:spcAft>
              <a:buClr>
                <a:schemeClr val="lt1"/>
              </a:buClr>
              <a:buSzPts val="1400"/>
              <a:buNone/>
              <a:defRPr>
                <a:solidFill>
                  <a:schemeClr val="lt1"/>
                </a:solidFill>
              </a:defRPr>
            </a:lvl3pPr>
            <a:lvl4pPr lvl="3">
              <a:lnSpc>
                <a:spcPct val="100000"/>
              </a:lnSpc>
              <a:spcBef>
                <a:spcPts val="0"/>
              </a:spcBef>
              <a:spcAft>
                <a:spcPts val="0"/>
              </a:spcAft>
              <a:buClr>
                <a:schemeClr val="lt1"/>
              </a:buClr>
              <a:buSzPts val="1400"/>
              <a:buNone/>
              <a:defRPr>
                <a:solidFill>
                  <a:schemeClr val="lt1"/>
                </a:solidFill>
              </a:defRPr>
            </a:lvl4pPr>
            <a:lvl5pPr lvl="4">
              <a:lnSpc>
                <a:spcPct val="100000"/>
              </a:lnSpc>
              <a:spcBef>
                <a:spcPts val="0"/>
              </a:spcBef>
              <a:spcAft>
                <a:spcPts val="0"/>
              </a:spcAft>
              <a:buClr>
                <a:schemeClr val="lt1"/>
              </a:buClr>
              <a:buSzPts val="1400"/>
              <a:buNone/>
              <a:defRPr>
                <a:solidFill>
                  <a:schemeClr val="lt1"/>
                </a:solidFill>
              </a:defRPr>
            </a:lvl5pPr>
            <a:lvl6pPr lvl="5">
              <a:lnSpc>
                <a:spcPct val="100000"/>
              </a:lnSpc>
              <a:spcBef>
                <a:spcPts val="0"/>
              </a:spcBef>
              <a:spcAft>
                <a:spcPts val="0"/>
              </a:spcAft>
              <a:buClr>
                <a:schemeClr val="lt1"/>
              </a:buClr>
              <a:buSzPts val="1400"/>
              <a:buNone/>
              <a:defRPr>
                <a:solidFill>
                  <a:schemeClr val="lt1"/>
                </a:solidFill>
              </a:defRPr>
            </a:lvl6pPr>
            <a:lvl7pPr lvl="6">
              <a:lnSpc>
                <a:spcPct val="100000"/>
              </a:lnSpc>
              <a:spcBef>
                <a:spcPts val="0"/>
              </a:spcBef>
              <a:spcAft>
                <a:spcPts val="0"/>
              </a:spcAft>
              <a:buClr>
                <a:schemeClr val="lt1"/>
              </a:buClr>
              <a:buSzPts val="1400"/>
              <a:buNone/>
              <a:defRPr>
                <a:solidFill>
                  <a:schemeClr val="lt1"/>
                </a:solidFill>
              </a:defRPr>
            </a:lvl7pPr>
            <a:lvl8pPr lvl="7">
              <a:lnSpc>
                <a:spcPct val="100000"/>
              </a:lnSpc>
              <a:spcBef>
                <a:spcPts val="0"/>
              </a:spcBef>
              <a:spcAft>
                <a:spcPts val="0"/>
              </a:spcAft>
              <a:buClr>
                <a:schemeClr val="lt1"/>
              </a:buClr>
              <a:buSzPts val="1400"/>
              <a:buNone/>
              <a:defRPr>
                <a:solidFill>
                  <a:schemeClr val="lt1"/>
                </a:solidFill>
              </a:defRPr>
            </a:lvl8pPr>
            <a:lvl9pPr lvl="8">
              <a:lnSpc>
                <a:spcPct val="100000"/>
              </a:lnSpc>
              <a:spcBef>
                <a:spcPts val="0"/>
              </a:spcBef>
              <a:spcAft>
                <a:spcPts val="0"/>
              </a:spcAft>
              <a:buClr>
                <a:schemeClr val="lt1"/>
              </a:buClr>
              <a:buSzPts val="1400"/>
              <a:buNone/>
              <a:defRPr>
                <a:solidFill>
                  <a:schemeClr val="lt1"/>
                </a:solidFill>
              </a:defRPr>
            </a:lvl9pPr>
          </a:lstStyle>
          <a:p/>
        </p:txBody>
      </p:sp>
      <p:sp>
        <p:nvSpPr>
          <p:cNvPr id="249" name="Google Shape;249;p30"/>
          <p:cNvSpPr/>
          <p:nvPr/>
        </p:nvSpPr>
        <p:spPr>
          <a:xfrm>
            <a:off x="176700" y="3614750"/>
            <a:ext cx="2868900" cy="1032300"/>
          </a:xfrm>
          <a:prstGeom prst="roundRect">
            <a:avLst>
              <a:gd fmla="val 17895"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0"/>
          <p:cNvSpPr/>
          <p:nvPr/>
        </p:nvSpPr>
        <p:spPr>
          <a:xfrm>
            <a:off x="3163575" y="223625"/>
            <a:ext cx="2817000" cy="1032300"/>
          </a:xfrm>
          <a:prstGeom prst="roundRect">
            <a:avLst>
              <a:gd fmla="val 17895"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0"/>
          <p:cNvSpPr/>
          <p:nvPr/>
        </p:nvSpPr>
        <p:spPr>
          <a:xfrm>
            <a:off x="6098550" y="3614750"/>
            <a:ext cx="2817000" cy="1032300"/>
          </a:xfrm>
          <a:prstGeom prst="roundRect">
            <a:avLst>
              <a:gd fmla="val 17895"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0"/>
          <p:cNvSpPr txBox="1"/>
          <p:nvPr>
            <p:ph idx="13" type="title"/>
          </p:nvPr>
        </p:nvSpPr>
        <p:spPr>
          <a:xfrm>
            <a:off x="336850" y="3751925"/>
            <a:ext cx="2485800" cy="895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11000"/>
              <a:buNone/>
              <a:defRPr sz="11000">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253" name="Google Shape;253;p30"/>
          <p:cNvSpPr txBox="1"/>
          <p:nvPr>
            <p:ph idx="14" type="title"/>
          </p:nvPr>
        </p:nvSpPr>
        <p:spPr>
          <a:xfrm>
            <a:off x="3363725" y="339825"/>
            <a:ext cx="2485800" cy="895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11000"/>
              <a:buNone/>
              <a:defRPr sz="11000">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254" name="Google Shape;254;p30"/>
          <p:cNvSpPr txBox="1"/>
          <p:nvPr>
            <p:ph idx="15" type="title"/>
          </p:nvPr>
        </p:nvSpPr>
        <p:spPr>
          <a:xfrm>
            <a:off x="6098100" y="3751925"/>
            <a:ext cx="2817000" cy="895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9500"/>
              <a:buNone/>
              <a:defRPr sz="9500">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255" name="Google Shape;255;p30"/>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lt1"/>
                </a:solidFill>
                <a:latin typeface="Archivo"/>
                <a:ea typeface="Archivo"/>
                <a:cs typeface="Archivo"/>
                <a:sym typeface="Archivo"/>
              </a:rPr>
              <a:t>‹#›</a:t>
            </a:fld>
            <a:endParaRPr sz="800">
              <a:solidFill>
                <a:schemeClr val="lt1"/>
              </a:solidFill>
              <a:latin typeface="Archivo"/>
              <a:ea typeface="Archivo"/>
              <a:cs typeface="Archivo"/>
              <a:sym typeface="Archivo"/>
            </a:endParaRPr>
          </a:p>
        </p:txBody>
      </p:sp>
      <p:sp>
        <p:nvSpPr>
          <p:cNvPr id="256" name="Google Shape;256;p30"/>
          <p:cNvSpPr txBox="1"/>
          <p:nvPr/>
        </p:nvSpPr>
        <p:spPr>
          <a:xfrm>
            <a:off x="-2481308" y="1833350"/>
            <a:ext cx="2658000" cy="351000"/>
          </a:xfrm>
          <a:prstGeom prst="rect">
            <a:avLst/>
          </a:prstGeom>
          <a:noFill/>
          <a:ln>
            <a:noFill/>
          </a:ln>
        </p:spPr>
        <p:txBody>
          <a:bodyPr anchorCtr="0" anchor="t" bIns="91425" lIns="91425" spcFirstLastPara="1" rIns="91425" wrap="square" tIns="91425">
            <a:spAutoFit/>
          </a:bodyPr>
          <a:lstStyle/>
          <a:p>
            <a:pPr indent="0" lvl="0" marL="0" rtl="0" algn="l">
              <a:lnSpc>
                <a:spcPct val="60000"/>
              </a:lnSpc>
              <a:spcBef>
                <a:spcPts val="0"/>
              </a:spcBef>
              <a:spcAft>
                <a:spcPts val="0"/>
              </a:spcAft>
              <a:buNone/>
            </a:pPr>
            <a:r>
              <a:rPr b="1" lang="en" sz="1800">
                <a:solidFill>
                  <a:schemeClr val="lt1"/>
                </a:solidFill>
                <a:latin typeface="Darker Grotesque"/>
                <a:ea typeface="Darker Grotesque"/>
                <a:cs typeface="Darker Grotesque"/>
                <a:sym typeface="Darker Grotesque"/>
              </a:rPr>
              <a:t>100K</a:t>
            </a:r>
            <a:endParaRPr b="1" sz="1800">
              <a:solidFill>
                <a:schemeClr val="lt1"/>
              </a:solidFill>
              <a:latin typeface="Darker Grotesque"/>
              <a:ea typeface="Darker Grotesque"/>
              <a:cs typeface="Darker Grotesque"/>
              <a:sym typeface="Darker Grotesque"/>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duct slide">
  <p:cSld name="CUSTOM_10">
    <p:spTree>
      <p:nvGrpSpPr>
        <p:cNvPr id="257" name="Shape 257"/>
        <p:cNvGrpSpPr/>
        <p:nvPr/>
      </p:nvGrpSpPr>
      <p:grpSpPr>
        <a:xfrm>
          <a:off x="0" y="0"/>
          <a:ext cx="0" cy="0"/>
          <a:chOff x="0" y="0"/>
          <a:chExt cx="0" cy="0"/>
        </a:xfrm>
      </p:grpSpPr>
      <p:sp>
        <p:nvSpPr>
          <p:cNvPr id="258" name="Google Shape;258;p31"/>
          <p:cNvSpPr/>
          <p:nvPr>
            <p:ph idx="2" type="pic"/>
          </p:nvPr>
        </p:nvSpPr>
        <p:spPr>
          <a:xfrm>
            <a:off x="228600" y="3200450"/>
            <a:ext cx="8686800" cy="1446600"/>
          </a:xfrm>
          <a:prstGeom prst="roundRect">
            <a:avLst>
              <a:gd fmla="val 16667" name="adj"/>
            </a:avLst>
          </a:prstGeom>
          <a:noFill/>
          <a:ln>
            <a:noFill/>
          </a:ln>
        </p:spPr>
      </p:sp>
      <p:sp>
        <p:nvSpPr>
          <p:cNvPr id="259" name="Google Shape;259;p31"/>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0" name="Google Shape;260;p31"/>
          <p:cNvSpPr txBox="1"/>
          <p:nvPr>
            <p:ph idx="1" type="subTitle"/>
          </p:nvPr>
        </p:nvSpPr>
        <p:spPr>
          <a:xfrm>
            <a:off x="228600" y="4820575"/>
            <a:ext cx="3691500" cy="188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lnSpc>
                <a:spcPct val="100000"/>
              </a:lnSpc>
              <a:spcBef>
                <a:spcPts val="0"/>
              </a:spcBef>
              <a:spcAft>
                <a:spcPts val="0"/>
              </a:spcAft>
              <a:buClr>
                <a:schemeClr val="lt1"/>
              </a:buClr>
              <a:buSzPts val="1400"/>
              <a:buNone/>
              <a:defRPr>
                <a:solidFill>
                  <a:schemeClr val="lt1"/>
                </a:solidFill>
              </a:defRPr>
            </a:lvl2pPr>
            <a:lvl3pPr lvl="2">
              <a:lnSpc>
                <a:spcPct val="100000"/>
              </a:lnSpc>
              <a:spcBef>
                <a:spcPts val="0"/>
              </a:spcBef>
              <a:spcAft>
                <a:spcPts val="0"/>
              </a:spcAft>
              <a:buClr>
                <a:schemeClr val="lt1"/>
              </a:buClr>
              <a:buSzPts val="1400"/>
              <a:buNone/>
              <a:defRPr>
                <a:solidFill>
                  <a:schemeClr val="lt1"/>
                </a:solidFill>
              </a:defRPr>
            </a:lvl3pPr>
            <a:lvl4pPr lvl="3">
              <a:lnSpc>
                <a:spcPct val="100000"/>
              </a:lnSpc>
              <a:spcBef>
                <a:spcPts val="0"/>
              </a:spcBef>
              <a:spcAft>
                <a:spcPts val="0"/>
              </a:spcAft>
              <a:buClr>
                <a:schemeClr val="lt1"/>
              </a:buClr>
              <a:buSzPts val="1400"/>
              <a:buNone/>
              <a:defRPr>
                <a:solidFill>
                  <a:schemeClr val="lt1"/>
                </a:solidFill>
              </a:defRPr>
            </a:lvl4pPr>
            <a:lvl5pPr lvl="4">
              <a:lnSpc>
                <a:spcPct val="100000"/>
              </a:lnSpc>
              <a:spcBef>
                <a:spcPts val="0"/>
              </a:spcBef>
              <a:spcAft>
                <a:spcPts val="0"/>
              </a:spcAft>
              <a:buClr>
                <a:schemeClr val="lt1"/>
              </a:buClr>
              <a:buSzPts val="1400"/>
              <a:buNone/>
              <a:defRPr>
                <a:solidFill>
                  <a:schemeClr val="lt1"/>
                </a:solidFill>
              </a:defRPr>
            </a:lvl5pPr>
            <a:lvl6pPr lvl="5">
              <a:lnSpc>
                <a:spcPct val="100000"/>
              </a:lnSpc>
              <a:spcBef>
                <a:spcPts val="0"/>
              </a:spcBef>
              <a:spcAft>
                <a:spcPts val="0"/>
              </a:spcAft>
              <a:buClr>
                <a:schemeClr val="lt1"/>
              </a:buClr>
              <a:buSzPts val="1400"/>
              <a:buNone/>
              <a:defRPr>
                <a:solidFill>
                  <a:schemeClr val="lt1"/>
                </a:solidFill>
              </a:defRPr>
            </a:lvl6pPr>
            <a:lvl7pPr lvl="6">
              <a:lnSpc>
                <a:spcPct val="100000"/>
              </a:lnSpc>
              <a:spcBef>
                <a:spcPts val="0"/>
              </a:spcBef>
              <a:spcAft>
                <a:spcPts val="0"/>
              </a:spcAft>
              <a:buClr>
                <a:schemeClr val="lt1"/>
              </a:buClr>
              <a:buSzPts val="1400"/>
              <a:buNone/>
              <a:defRPr>
                <a:solidFill>
                  <a:schemeClr val="lt1"/>
                </a:solidFill>
              </a:defRPr>
            </a:lvl7pPr>
            <a:lvl8pPr lvl="7">
              <a:lnSpc>
                <a:spcPct val="100000"/>
              </a:lnSpc>
              <a:spcBef>
                <a:spcPts val="0"/>
              </a:spcBef>
              <a:spcAft>
                <a:spcPts val="0"/>
              </a:spcAft>
              <a:buClr>
                <a:schemeClr val="lt1"/>
              </a:buClr>
              <a:buSzPts val="1400"/>
              <a:buNone/>
              <a:defRPr>
                <a:solidFill>
                  <a:schemeClr val="lt1"/>
                </a:solidFill>
              </a:defRPr>
            </a:lvl8pPr>
            <a:lvl9pPr lvl="8">
              <a:lnSpc>
                <a:spcPct val="100000"/>
              </a:lnSpc>
              <a:spcBef>
                <a:spcPts val="0"/>
              </a:spcBef>
              <a:spcAft>
                <a:spcPts val="0"/>
              </a:spcAft>
              <a:buClr>
                <a:schemeClr val="lt1"/>
              </a:buClr>
              <a:buSzPts val="1400"/>
              <a:buNone/>
              <a:defRPr>
                <a:solidFill>
                  <a:schemeClr val="lt1"/>
                </a:solidFill>
              </a:defRPr>
            </a:lvl9pPr>
          </a:lstStyle>
          <a:p/>
        </p:txBody>
      </p:sp>
      <p:sp>
        <p:nvSpPr>
          <p:cNvPr id="261" name="Google Shape;261;p31"/>
          <p:cNvSpPr txBox="1"/>
          <p:nvPr>
            <p:ph type="title"/>
          </p:nvPr>
        </p:nvSpPr>
        <p:spPr>
          <a:xfrm>
            <a:off x="228600" y="1917525"/>
            <a:ext cx="8686800" cy="1109400"/>
          </a:xfrm>
          <a:prstGeom prst="rect">
            <a:avLst/>
          </a:prstGeom>
        </p:spPr>
        <p:txBody>
          <a:bodyPr anchorCtr="0" anchor="t" bIns="91425" lIns="91425" spcFirstLastPara="1" rIns="91425" wrap="square" tIns="91425">
            <a:no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p:txBody>
      </p:sp>
      <p:sp>
        <p:nvSpPr>
          <p:cNvPr id="262" name="Google Shape;262;p31"/>
          <p:cNvSpPr txBox="1"/>
          <p:nvPr>
            <p:ph idx="3" type="body"/>
          </p:nvPr>
        </p:nvSpPr>
        <p:spPr>
          <a:xfrm>
            <a:off x="5349150" y="248725"/>
            <a:ext cx="3452700" cy="14466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263" name="Google Shape;263;p31"/>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lt1"/>
                </a:solidFill>
                <a:latin typeface="Archivo"/>
                <a:ea typeface="Archivo"/>
                <a:cs typeface="Archivo"/>
                <a:sym typeface="Archivo"/>
              </a:rPr>
              <a:t>‹#›</a:t>
            </a:fld>
            <a:endParaRPr sz="800">
              <a:solidFill>
                <a:schemeClr val="lt1"/>
              </a:solidFill>
              <a:latin typeface="Archivo"/>
              <a:ea typeface="Archivo"/>
              <a:cs typeface="Archivo"/>
              <a:sym typeface="Archiv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MAIN_POINT">
    <p:spTree>
      <p:nvGrpSpPr>
        <p:cNvPr id="264" name="Shape 264"/>
        <p:cNvGrpSpPr/>
        <p:nvPr/>
      </p:nvGrpSpPr>
      <p:grpSpPr>
        <a:xfrm>
          <a:off x="0" y="0"/>
          <a:ext cx="0" cy="0"/>
          <a:chOff x="0" y="0"/>
          <a:chExt cx="0" cy="0"/>
        </a:xfrm>
      </p:grpSpPr>
      <p:sp>
        <p:nvSpPr>
          <p:cNvPr id="265" name="Google Shape;265;p32"/>
          <p:cNvSpPr/>
          <p:nvPr>
            <p:ph idx="2" type="pic"/>
          </p:nvPr>
        </p:nvSpPr>
        <p:spPr>
          <a:xfrm>
            <a:off x="228600" y="223625"/>
            <a:ext cx="8686800" cy="1446600"/>
          </a:xfrm>
          <a:prstGeom prst="roundRect">
            <a:avLst>
              <a:gd fmla="val 16667" name="adj"/>
            </a:avLst>
          </a:prstGeom>
          <a:noFill/>
          <a:ln>
            <a:noFill/>
          </a:ln>
        </p:spPr>
      </p:sp>
      <p:sp>
        <p:nvSpPr>
          <p:cNvPr id="266" name="Google Shape;266;p32"/>
          <p:cNvSpPr txBox="1"/>
          <p:nvPr>
            <p:ph type="title"/>
          </p:nvPr>
        </p:nvSpPr>
        <p:spPr>
          <a:xfrm>
            <a:off x="2491100" y="1960225"/>
            <a:ext cx="6538500" cy="2959800"/>
          </a:xfrm>
          <a:prstGeom prst="rect">
            <a:avLst/>
          </a:prstGeom>
        </p:spPr>
        <p:txBody>
          <a:bodyPr anchorCtr="0" anchor="t" bIns="91425" lIns="91425" spcFirstLastPara="1" rIns="91425" wrap="square" tIns="91425">
            <a:noAutofit/>
          </a:bodyPr>
          <a:lstStyle>
            <a:lvl1pPr lvl="0" algn="r">
              <a:spcBef>
                <a:spcPts val="0"/>
              </a:spcBef>
              <a:spcAft>
                <a:spcPts val="0"/>
              </a:spcAft>
              <a:buSzPts val="15900"/>
              <a:buNone/>
              <a:defRPr sz="15900"/>
            </a:lvl1pPr>
            <a:lvl2pPr lvl="1" algn="r">
              <a:spcBef>
                <a:spcPts val="0"/>
              </a:spcBef>
              <a:spcAft>
                <a:spcPts val="0"/>
              </a:spcAft>
              <a:buSzPts val="15900"/>
              <a:buNone/>
              <a:defRPr sz="15900"/>
            </a:lvl2pPr>
            <a:lvl3pPr lvl="2" algn="r">
              <a:spcBef>
                <a:spcPts val="0"/>
              </a:spcBef>
              <a:spcAft>
                <a:spcPts val="0"/>
              </a:spcAft>
              <a:buSzPts val="15900"/>
              <a:buNone/>
              <a:defRPr sz="15900"/>
            </a:lvl3pPr>
            <a:lvl4pPr lvl="3" algn="r">
              <a:spcBef>
                <a:spcPts val="0"/>
              </a:spcBef>
              <a:spcAft>
                <a:spcPts val="0"/>
              </a:spcAft>
              <a:buSzPts val="15900"/>
              <a:buNone/>
              <a:defRPr sz="15900"/>
            </a:lvl4pPr>
            <a:lvl5pPr lvl="4" algn="r">
              <a:spcBef>
                <a:spcPts val="0"/>
              </a:spcBef>
              <a:spcAft>
                <a:spcPts val="0"/>
              </a:spcAft>
              <a:buSzPts val="15900"/>
              <a:buNone/>
              <a:defRPr sz="15900"/>
            </a:lvl5pPr>
            <a:lvl6pPr lvl="5" algn="r">
              <a:spcBef>
                <a:spcPts val="0"/>
              </a:spcBef>
              <a:spcAft>
                <a:spcPts val="0"/>
              </a:spcAft>
              <a:buSzPts val="15900"/>
              <a:buNone/>
              <a:defRPr sz="15900"/>
            </a:lvl6pPr>
            <a:lvl7pPr lvl="6" algn="r">
              <a:spcBef>
                <a:spcPts val="0"/>
              </a:spcBef>
              <a:spcAft>
                <a:spcPts val="0"/>
              </a:spcAft>
              <a:buSzPts val="15900"/>
              <a:buNone/>
              <a:defRPr sz="15900"/>
            </a:lvl7pPr>
            <a:lvl8pPr lvl="7" algn="r">
              <a:spcBef>
                <a:spcPts val="0"/>
              </a:spcBef>
              <a:spcAft>
                <a:spcPts val="0"/>
              </a:spcAft>
              <a:buSzPts val="15900"/>
              <a:buNone/>
              <a:defRPr sz="15900"/>
            </a:lvl8pPr>
            <a:lvl9pPr lvl="8" algn="r">
              <a:spcBef>
                <a:spcPts val="0"/>
              </a:spcBef>
              <a:spcAft>
                <a:spcPts val="0"/>
              </a:spcAft>
              <a:buSzPts val="15900"/>
              <a:buNone/>
              <a:defRPr sz="15900"/>
            </a:lvl9pPr>
          </a:lstStyle>
          <a:p/>
        </p:txBody>
      </p:sp>
      <p:sp>
        <p:nvSpPr>
          <p:cNvPr id="267" name="Google Shape;267;p32"/>
          <p:cNvSpPr txBox="1"/>
          <p:nvPr>
            <p:ph idx="1" type="body"/>
          </p:nvPr>
        </p:nvSpPr>
        <p:spPr>
          <a:xfrm>
            <a:off x="228600" y="1705850"/>
            <a:ext cx="2262600" cy="623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b="1"/>
            </a:lvl1pPr>
            <a:lvl2pPr indent="-292100" lvl="1" marL="914400">
              <a:spcBef>
                <a:spcPts val="0"/>
              </a:spcBef>
              <a:spcAft>
                <a:spcPts val="0"/>
              </a:spcAft>
              <a:buSzPts val="1000"/>
              <a:buChar char="○"/>
              <a:defRPr b="1"/>
            </a:lvl2pPr>
            <a:lvl3pPr indent="-292100" lvl="2" marL="1371600">
              <a:spcBef>
                <a:spcPts val="0"/>
              </a:spcBef>
              <a:spcAft>
                <a:spcPts val="0"/>
              </a:spcAft>
              <a:buSzPts val="1000"/>
              <a:buChar char="■"/>
              <a:defRPr b="1"/>
            </a:lvl3pPr>
            <a:lvl4pPr indent="-292100" lvl="3" marL="1828800">
              <a:spcBef>
                <a:spcPts val="0"/>
              </a:spcBef>
              <a:spcAft>
                <a:spcPts val="0"/>
              </a:spcAft>
              <a:buSzPts val="1000"/>
              <a:buChar char="●"/>
              <a:defRPr b="1"/>
            </a:lvl4pPr>
            <a:lvl5pPr indent="-292100" lvl="4" marL="2286000">
              <a:spcBef>
                <a:spcPts val="0"/>
              </a:spcBef>
              <a:spcAft>
                <a:spcPts val="0"/>
              </a:spcAft>
              <a:buSzPts val="1000"/>
              <a:buChar char="○"/>
              <a:defRPr b="1"/>
            </a:lvl5pPr>
            <a:lvl6pPr indent="-292100" lvl="5" marL="2743200">
              <a:spcBef>
                <a:spcPts val="0"/>
              </a:spcBef>
              <a:spcAft>
                <a:spcPts val="0"/>
              </a:spcAft>
              <a:buSzPts val="1000"/>
              <a:buChar char="■"/>
              <a:defRPr b="1"/>
            </a:lvl6pPr>
            <a:lvl7pPr indent="-292100" lvl="6" marL="3200400">
              <a:spcBef>
                <a:spcPts val="0"/>
              </a:spcBef>
              <a:spcAft>
                <a:spcPts val="0"/>
              </a:spcAft>
              <a:buSzPts val="1000"/>
              <a:buChar char="●"/>
              <a:defRPr b="1"/>
            </a:lvl7pPr>
            <a:lvl8pPr indent="-292100" lvl="7" marL="3657600">
              <a:spcBef>
                <a:spcPts val="0"/>
              </a:spcBef>
              <a:spcAft>
                <a:spcPts val="0"/>
              </a:spcAft>
              <a:buSzPts val="1000"/>
              <a:buChar char="○"/>
              <a:defRPr b="1"/>
            </a:lvl8pPr>
            <a:lvl9pPr indent="-292100" lvl="8" marL="4114800">
              <a:spcBef>
                <a:spcPts val="0"/>
              </a:spcBef>
              <a:spcAft>
                <a:spcPts val="0"/>
              </a:spcAft>
              <a:buSzPts val="1000"/>
              <a:buChar char="■"/>
              <a:defRPr b="1"/>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ppendix">
  <p:cSld name="CUSTOM_6">
    <p:bg>
      <p:bgPr>
        <a:solidFill>
          <a:schemeClr val="accent1"/>
        </a:solidFill>
      </p:bgPr>
    </p:bg>
    <p:spTree>
      <p:nvGrpSpPr>
        <p:cNvPr id="268" name="Shape 268"/>
        <p:cNvGrpSpPr/>
        <p:nvPr/>
      </p:nvGrpSpPr>
      <p:grpSpPr>
        <a:xfrm>
          <a:off x="0" y="0"/>
          <a:ext cx="0" cy="0"/>
          <a:chOff x="0" y="0"/>
          <a:chExt cx="0" cy="0"/>
        </a:xfrm>
      </p:grpSpPr>
      <p:sp>
        <p:nvSpPr>
          <p:cNvPr id="269" name="Google Shape;269;p33"/>
          <p:cNvSpPr txBox="1"/>
          <p:nvPr>
            <p:ph type="title"/>
          </p:nvPr>
        </p:nvSpPr>
        <p:spPr>
          <a:xfrm>
            <a:off x="342900" y="223625"/>
            <a:ext cx="8525100" cy="18354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0"/>
              <a:buNone/>
              <a:defRPr sz="15000">
                <a:solidFill>
                  <a:schemeClr val="lt1"/>
                </a:solidFill>
              </a:defRPr>
            </a:lvl1pPr>
            <a:lvl2pPr lvl="1">
              <a:spcBef>
                <a:spcPts val="0"/>
              </a:spcBef>
              <a:spcAft>
                <a:spcPts val="0"/>
              </a:spcAft>
              <a:buClr>
                <a:schemeClr val="lt1"/>
              </a:buClr>
              <a:buSzPts val="15000"/>
              <a:buNone/>
              <a:defRPr sz="15000">
                <a:solidFill>
                  <a:schemeClr val="lt1"/>
                </a:solidFill>
              </a:defRPr>
            </a:lvl2pPr>
            <a:lvl3pPr lvl="2">
              <a:spcBef>
                <a:spcPts val="0"/>
              </a:spcBef>
              <a:spcAft>
                <a:spcPts val="0"/>
              </a:spcAft>
              <a:buClr>
                <a:schemeClr val="lt1"/>
              </a:buClr>
              <a:buSzPts val="15000"/>
              <a:buNone/>
              <a:defRPr sz="15000">
                <a:solidFill>
                  <a:schemeClr val="lt1"/>
                </a:solidFill>
              </a:defRPr>
            </a:lvl3pPr>
            <a:lvl4pPr lvl="3">
              <a:spcBef>
                <a:spcPts val="0"/>
              </a:spcBef>
              <a:spcAft>
                <a:spcPts val="0"/>
              </a:spcAft>
              <a:buClr>
                <a:schemeClr val="lt1"/>
              </a:buClr>
              <a:buSzPts val="15000"/>
              <a:buNone/>
              <a:defRPr sz="15000">
                <a:solidFill>
                  <a:schemeClr val="lt1"/>
                </a:solidFill>
              </a:defRPr>
            </a:lvl4pPr>
            <a:lvl5pPr lvl="4">
              <a:spcBef>
                <a:spcPts val="0"/>
              </a:spcBef>
              <a:spcAft>
                <a:spcPts val="0"/>
              </a:spcAft>
              <a:buClr>
                <a:schemeClr val="lt1"/>
              </a:buClr>
              <a:buSzPts val="15000"/>
              <a:buNone/>
              <a:defRPr sz="15000">
                <a:solidFill>
                  <a:schemeClr val="lt1"/>
                </a:solidFill>
              </a:defRPr>
            </a:lvl5pPr>
            <a:lvl6pPr lvl="5">
              <a:spcBef>
                <a:spcPts val="0"/>
              </a:spcBef>
              <a:spcAft>
                <a:spcPts val="0"/>
              </a:spcAft>
              <a:buClr>
                <a:schemeClr val="lt1"/>
              </a:buClr>
              <a:buSzPts val="15000"/>
              <a:buNone/>
              <a:defRPr sz="15000">
                <a:solidFill>
                  <a:schemeClr val="lt1"/>
                </a:solidFill>
              </a:defRPr>
            </a:lvl6pPr>
            <a:lvl7pPr lvl="6">
              <a:spcBef>
                <a:spcPts val="0"/>
              </a:spcBef>
              <a:spcAft>
                <a:spcPts val="0"/>
              </a:spcAft>
              <a:buClr>
                <a:schemeClr val="lt1"/>
              </a:buClr>
              <a:buSzPts val="15000"/>
              <a:buNone/>
              <a:defRPr sz="15000">
                <a:solidFill>
                  <a:schemeClr val="lt1"/>
                </a:solidFill>
              </a:defRPr>
            </a:lvl7pPr>
            <a:lvl8pPr lvl="7">
              <a:spcBef>
                <a:spcPts val="0"/>
              </a:spcBef>
              <a:spcAft>
                <a:spcPts val="0"/>
              </a:spcAft>
              <a:buClr>
                <a:schemeClr val="lt1"/>
              </a:buClr>
              <a:buSzPts val="15000"/>
              <a:buNone/>
              <a:defRPr sz="15000">
                <a:solidFill>
                  <a:schemeClr val="lt1"/>
                </a:solidFill>
              </a:defRPr>
            </a:lvl8pPr>
            <a:lvl9pPr lvl="8">
              <a:spcBef>
                <a:spcPts val="0"/>
              </a:spcBef>
              <a:spcAft>
                <a:spcPts val="0"/>
              </a:spcAft>
              <a:buClr>
                <a:schemeClr val="lt1"/>
              </a:buClr>
              <a:buSzPts val="15000"/>
              <a:buNone/>
              <a:defRPr sz="15000">
                <a:solidFill>
                  <a:schemeClr val="lt1"/>
                </a:solidFill>
              </a:defRPr>
            </a:lvl9pPr>
          </a:lstStyle>
          <a:p/>
        </p:txBody>
      </p:sp>
      <p:sp>
        <p:nvSpPr>
          <p:cNvPr id="270" name="Google Shape;270;p33"/>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lt1"/>
                </a:solidFill>
                <a:latin typeface="Archivo"/>
                <a:ea typeface="Archivo"/>
                <a:cs typeface="Archivo"/>
                <a:sym typeface="Archivo"/>
              </a:rPr>
              <a:t>‹#›</a:t>
            </a:fld>
            <a:endParaRPr sz="800">
              <a:solidFill>
                <a:schemeClr val="lt1"/>
              </a:solidFill>
              <a:latin typeface="Archivo"/>
              <a:ea typeface="Archivo"/>
              <a:cs typeface="Archivo"/>
              <a:sym typeface="Archivo"/>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vice Mocks 1">
  <p:cSld name="CUSTOM_7">
    <p:spTree>
      <p:nvGrpSpPr>
        <p:cNvPr id="271" name="Shape 271"/>
        <p:cNvGrpSpPr/>
        <p:nvPr/>
      </p:nvGrpSpPr>
      <p:grpSpPr>
        <a:xfrm>
          <a:off x="0" y="0"/>
          <a:ext cx="0" cy="0"/>
          <a:chOff x="0" y="0"/>
          <a:chExt cx="0" cy="0"/>
        </a:xfrm>
      </p:grpSpPr>
      <p:pic>
        <p:nvPicPr>
          <p:cNvPr descr="Design mock of a smartphone." id="272" name="Google Shape;272;p34"/>
          <p:cNvPicPr preferRelativeResize="0"/>
          <p:nvPr/>
        </p:nvPicPr>
        <p:blipFill>
          <a:blip r:embed="rId2">
            <a:alphaModFix/>
          </a:blip>
          <a:stretch>
            <a:fillRect/>
          </a:stretch>
        </p:blipFill>
        <p:spPr>
          <a:xfrm>
            <a:off x="776119" y="760213"/>
            <a:ext cx="2045398" cy="3618224"/>
          </a:xfrm>
          <a:prstGeom prst="rect">
            <a:avLst/>
          </a:prstGeom>
          <a:noFill/>
          <a:ln>
            <a:noFill/>
          </a:ln>
        </p:spPr>
      </p:pic>
      <p:pic>
        <p:nvPicPr>
          <p:cNvPr descr="Design mock of a tablet computer." id="273" name="Google Shape;273;p34"/>
          <p:cNvPicPr preferRelativeResize="0"/>
          <p:nvPr/>
        </p:nvPicPr>
        <p:blipFill rotWithShape="1">
          <a:blip r:embed="rId3">
            <a:alphaModFix/>
          </a:blip>
          <a:srcRect b="0" l="4471" r="4462" t="0"/>
          <a:stretch/>
        </p:blipFill>
        <p:spPr>
          <a:xfrm>
            <a:off x="3469416" y="760225"/>
            <a:ext cx="5023764" cy="3623074"/>
          </a:xfrm>
          <a:prstGeom prst="rect">
            <a:avLst/>
          </a:prstGeom>
          <a:noFill/>
          <a:ln>
            <a:noFill/>
          </a:ln>
        </p:spPr>
      </p:pic>
      <p:sp>
        <p:nvSpPr>
          <p:cNvPr id="274" name="Google Shape;274;p34"/>
          <p:cNvSpPr/>
          <p:nvPr>
            <p:ph idx="2" type="pic"/>
          </p:nvPr>
        </p:nvSpPr>
        <p:spPr>
          <a:xfrm>
            <a:off x="993900" y="844150"/>
            <a:ext cx="1614300" cy="3417000"/>
          </a:xfrm>
          <a:prstGeom prst="roundRect">
            <a:avLst>
              <a:gd fmla="val 12259" name="adj"/>
            </a:avLst>
          </a:prstGeom>
          <a:noFill/>
          <a:ln>
            <a:noFill/>
          </a:ln>
        </p:spPr>
      </p:sp>
      <p:sp>
        <p:nvSpPr>
          <p:cNvPr id="275" name="Google Shape;275;p34"/>
          <p:cNvSpPr/>
          <p:nvPr>
            <p:ph idx="3" type="pic"/>
          </p:nvPr>
        </p:nvSpPr>
        <p:spPr>
          <a:xfrm>
            <a:off x="3568350" y="844150"/>
            <a:ext cx="4812300" cy="3417000"/>
          </a:xfrm>
          <a:prstGeom prst="roundRect">
            <a:avLst>
              <a:gd fmla="val 4881" name="adj"/>
            </a:avLst>
          </a:prstGeom>
          <a:noFill/>
          <a:ln>
            <a:noFill/>
          </a:ln>
        </p:spPr>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vice Mocks 2">
  <p:cSld name="CUSTOM_8">
    <p:spTree>
      <p:nvGrpSpPr>
        <p:cNvPr id="276" name="Shape 276"/>
        <p:cNvGrpSpPr/>
        <p:nvPr/>
      </p:nvGrpSpPr>
      <p:grpSpPr>
        <a:xfrm>
          <a:off x="0" y="0"/>
          <a:ext cx="0" cy="0"/>
          <a:chOff x="0" y="0"/>
          <a:chExt cx="0" cy="0"/>
        </a:xfrm>
      </p:grpSpPr>
      <p:pic>
        <p:nvPicPr>
          <p:cNvPr descr="Design mock of a smartphone." id="277" name="Google Shape;277;p35"/>
          <p:cNvPicPr preferRelativeResize="0"/>
          <p:nvPr/>
        </p:nvPicPr>
        <p:blipFill>
          <a:blip r:embed="rId2">
            <a:alphaModFix/>
          </a:blip>
          <a:stretch>
            <a:fillRect/>
          </a:stretch>
        </p:blipFill>
        <p:spPr>
          <a:xfrm>
            <a:off x="595000" y="414700"/>
            <a:ext cx="2438799" cy="4314097"/>
          </a:xfrm>
          <a:prstGeom prst="rect">
            <a:avLst/>
          </a:prstGeom>
          <a:noFill/>
          <a:ln>
            <a:noFill/>
          </a:ln>
        </p:spPr>
      </p:pic>
      <p:sp>
        <p:nvSpPr>
          <p:cNvPr id="278" name="Google Shape;278;p35"/>
          <p:cNvSpPr/>
          <p:nvPr>
            <p:ph idx="2" type="pic"/>
          </p:nvPr>
        </p:nvSpPr>
        <p:spPr>
          <a:xfrm>
            <a:off x="868900" y="515475"/>
            <a:ext cx="1911000" cy="4078200"/>
          </a:xfrm>
          <a:prstGeom prst="roundRect">
            <a:avLst>
              <a:gd fmla="val 10964" name="adj"/>
            </a:avLst>
          </a:prstGeom>
          <a:noFill/>
          <a:ln>
            <a:noFill/>
          </a:ln>
        </p:spPr>
      </p:sp>
      <p:pic>
        <p:nvPicPr>
          <p:cNvPr descr="Design mock of a smartphone." id="279" name="Google Shape;279;p35"/>
          <p:cNvPicPr preferRelativeResize="0"/>
          <p:nvPr/>
        </p:nvPicPr>
        <p:blipFill>
          <a:blip r:embed="rId2">
            <a:alphaModFix/>
          </a:blip>
          <a:stretch>
            <a:fillRect/>
          </a:stretch>
        </p:blipFill>
        <p:spPr>
          <a:xfrm>
            <a:off x="3352600" y="414700"/>
            <a:ext cx="2438799" cy="4314097"/>
          </a:xfrm>
          <a:prstGeom prst="rect">
            <a:avLst/>
          </a:prstGeom>
          <a:noFill/>
          <a:ln>
            <a:noFill/>
          </a:ln>
        </p:spPr>
      </p:pic>
      <p:sp>
        <p:nvSpPr>
          <p:cNvPr id="280" name="Google Shape;280;p35"/>
          <p:cNvSpPr/>
          <p:nvPr>
            <p:ph idx="3" type="pic"/>
          </p:nvPr>
        </p:nvSpPr>
        <p:spPr>
          <a:xfrm>
            <a:off x="3626500" y="515475"/>
            <a:ext cx="1911000" cy="4078200"/>
          </a:xfrm>
          <a:prstGeom prst="roundRect">
            <a:avLst>
              <a:gd fmla="val 10964" name="adj"/>
            </a:avLst>
          </a:prstGeom>
          <a:noFill/>
          <a:ln>
            <a:noFill/>
          </a:ln>
        </p:spPr>
      </p:sp>
      <p:pic>
        <p:nvPicPr>
          <p:cNvPr descr="Design mock of a smartphone." id="281" name="Google Shape;281;p35"/>
          <p:cNvPicPr preferRelativeResize="0"/>
          <p:nvPr/>
        </p:nvPicPr>
        <p:blipFill>
          <a:blip r:embed="rId2">
            <a:alphaModFix/>
          </a:blip>
          <a:stretch>
            <a:fillRect/>
          </a:stretch>
        </p:blipFill>
        <p:spPr>
          <a:xfrm>
            <a:off x="6110200" y="414700"/>
            <a:ext cx="2438799" cy="4314097"/>
          </a:xfrm>
          <a:prstGeom prst="rect">
            <a:avLst/>
          </a:prstGeom>
          <a:noFill/>
          <a:ln>
            <a:noFill/>
          </a:ln>
        </p:spPr>
      </p:pic>
      <p:sp>
        <p:nvSpPr>
          <p:cNvPr id="282" name="Google Shape;282;p35"/>
          <p:cNvSpPr/>
          <p:nvPr>
            <p:ph idx="4" type="pic"/>
          </p:nvPr>
        </p:nvSpPr>
        <p:spPr>
          <a:xfrm>
            <a:off x="6384100" y="515475"/>
            <a:ext cx="1911000" cy="4078200"/>
          </a:xfrm>
          <a:prstGeom prst="roundRect">
            <a:avLst>
              <a:gd fmla="val 10964" name="adj"/>
            </a:avLst>
          </a:prstGeom>
          <a:noFill/>
          <a:ln>
            <a:noFill/>
          </a:ln>
        </p:spPr>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vice Mocks 3">
  <p:cSld name="CUSTOM_9">
    <p:spTree>
      <p:nvGrpSpPr>
        <p:cNvPr id="283" name="Shape 283"/>
        <p:cNvGrpSpPr/>
        <p:nvPr/>
      </p:nvGrpSpPr>
      <p:grpSpPr>
        <a:xfrm>
          <a:off x="0" y="0"/>
          <a:ext cx="0" cy="0"/>
          <a:chOff x="0" y="0"/>
          <a:chExt cx="0" cy="0"/>
        </a:xfrm>
      </p:grpSpPr>
      <p:pic>
        <p:nvPicPr>
          <p:cNvPr descr="Design mock of a desktop computer." id="284" name="Google Shape;284;p36"/>
          <p:cNvPicPr preferRelativeResize="0"/>
          <p:nvPr/>
        </p:nvPicPr>
        <p:blipFill>
          <a:blip r:embed="rId2">
            <a:alphaModFix/>
          </a:blip>
          <a:stretch>
            <a:fillRect/>
          </a:stretch>
        </p:blipFill>
        <p:spPr>
          <a:xfrm>
            <a:off x="1874249" y="304725"/>
            <a:ext cx="5395502" cy="4534052"/>
          </a:xfrm>
          <a:prstGeom prst="rect">
            <a:avLst/>
          </a:prstGeom>
          <a:noFill/>
          <a:ln>
            <a:noFill/>
          </a:ln>
        </p:spPr>
      </p:pic>
      <p:sp>
        <p:nvSpPr>
          <p:cNvPr id="285" name="Google Shape;285;p36"/>
          <p:cNvSpPr/>
          <p:nvPr>
            <p:ph idx="2" type="pic"/>
          </p:nvPr>
        </p:nvSpPr>
        <p:spPr>
          <a:xfrm>
            <a:off x="1956925" y="389550"/>
            <a:ext cx="5231400" cy="2956500"/>
          </a:xfrm>
          <a:prstGeom prst="rect">
            <a:avLst/>
          </a:prstGeom>
          <a:noFill/>
          <a:ln>
            <a:noFill/>
          </a:ln>
        </p:spPr>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286" name="Shape 286"/>
        <p:cNvGrpSpPr/>
        <p:nvPr/>
      </p:nvGrpSpPr>
      <p:grpSpPr>
        <a:xfrm>
          <a:off x="0" y="0"/>
          <a:ext cx="0" cy="0"/>
          <a:chOff x="0" y="0"/>
          <a:chExt cx="0" cy="0"/>
        </a:xfrm>
      </p:grpSpPr>
      <p:sp>
        <p:nvSpPr>
          <p:cNvPr id="287" name="Google Shape;287;p3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288" name="Google Shape;288;p3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89" name="Google Shape;289;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290" name="Shape 290"/>
        <p:cNvGrpSpPr/>
        <p:nvPr/>
      </p:nvGrpSpPr>
      <p:grpSpPr>
        <a:xfrm>
          <a:off x="0" y="0"/>
          <a:ext cx="0" cy="0"/>
          <a:chOff x="0" y="0"/>
          <a:chExt cx="0" cy="0"/>
        </a:xfrm>
      </p:grpSpPr>
      <p:sp>
        <p:nvSpPr>
          <p:cNvPr id="291" name="Google Shape;291;p3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92" name="Google Shape;292;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293" name="Shape 293"/>
        <p:cNvGrpSpPr/>
        <p:nvPr/>
      </p:nvGrpSpPr>
      <p:grpSpPr>
        <a:xfrm>
          <a:off x="0" y="0"/>
          <a:ext cx="0" cy="0"/>
          <a:chOff x="0" y="0"/>
          <a:chExt cx="0" cy="0"/>
        </a:xfrm>
      </p:grpSpPr>
      <p:sp>
        <p:nvSpPr>
          <p:cNvPr id="294" name="Google Shape;294;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5" name="Google Shape;295;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296" name="Google Shape;296;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297" name="Shape 297"/>
        <p:cNvGrpSpPr/>
        <p:nvPr/>
      </p:nvGrpSpPr>
      <p:grpSpPr>
        <a:xfrm>
          <a:off x="0" y="0"/>
          <a:ext cx="0" cy="0"/>
          <a:chOff x="0" y="0"/>
          <a:chExt cx="0" cy="0"/>
        </a:xfrm>
      </p:grpSpPr>
      <p:sp>
        <p:nvSpPr>
          <p:cNvPr id="298" name="Google Shape;298;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9" name="Google Shape;299;p40"/>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0" name="Google Shape;300;p40"/>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1" name="Google Shape;301;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302" name="Shape 302"/>
        <p:cNvGrpSpPr/>
        <p:nvPr/>
      </p:nvGrpSpPr>
      <p:grpSpPr>
        <a:xfrm>
          <a:off x="0" y="0"/>
          <a:ext cx="0" cy="0"/>
          <a:chOff x="0" y="0"/>
          <a:chExt cx="0" cy="0"/>
        </a:xfrm>
      </p:grpSpPr>
      <p:sp>
        <p:nvSpPr>
          <p:cNvPr id="303" name="Google Shape;303;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4" name="Google Shape;304;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305" name="Shape 305"/>
        <p:cNvGrpSpPr/>
        <p:nvPr/>
      </p:nvGrpSpPr>
      <p:grpSpPr>
        <a:xfrm>
          <a:off x="0" y="0"/>
          <a:ext cx="0" cy="0"/>
          <a:chOff x="0" y="0"/>
          <a:chExt cx="0" cy="0"/>
        </a:xfrm>
      </p:grpSpPr>
      <p:sp>
        <p:nvSpPr>
          <p:cNvPr id="306" name="Google Shape;306;p42"/>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7" name="Google Shape;307;p42"/>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8" name="Google Shape;308;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309" name="Shape 309"/>
        <p:cNvGrpSpPr/>
        <p:nvPr/>
      </p:nvGrpSpPr>
      <p:grpSpPr>
        <a:xfrm>
          <a:off x="0" y="0"/>
          <a:ext cx="0" cy="0"/>
          <a:chOff x="0" y="0"/>
          <a:chExt cx="0" cy="0"/>
        </a:xfrm>
      </p:grpSpPr>
      <p:sp>
        <p:nvSpPr>
          <p:cNvPr id="310" name="Google Shape;310;p43"/>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11" name="Google Shape;311;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312" name="Shape 312"/>
        <p:cNvGrpSpPr/>
        <p:nvPr/>
      </p:nvGrpSpPr>
      <p:grpSpPr>
        <a:xfrm>
          <a:off x="0" y="0"/>
          <a:ext cx="0" cy="0"/>
          <a:chOff x="0" y="0"/>
          <a:chExt cx="0" cy="0"/>
        </a:xfrm>
      </p:grpSpPr>
      <p:sp>
        <p:nvSpPr>
          <p:cNvPr id="313" name="Google Shape;313;p4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44"/>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15" name="Google Shape;315;p44"/>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16" name="Google Shape;316;p44"/>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317" name="Google Shape;317;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atin typeface="Archivo"/>
                <a:ea typeface="Archivo"/>
                <a:cs typeface="Archivo"/>
                <a:sym typeface="Archivo"/>
              </a:defRPr>
            </a:lvl1pPr>
            <a:lvl2pPr lvl="1">
              <a:buNone/>
              <a:defRPr>
                <a:latin typeface="Archivo"/>
                <a:ea typeface="Archivo"/>
                <a:cs typeface="Archivo"/>
                <a:sym typeface="Archivo"/>
              </a:defRPr>
            </a:lvl2pPr>
            <a:lvl3pPr lvl="2">
              <a:buNone/>
              <a:defRPr>
                <a:latin typeface="Archivo"/>
                <a:ea typeface="Archivo"/>
                <a:cs typeface="Archivo"/>
                <a:sym typeface="Archivo"/>
              </a:defRPr>
            </a:lvl3pPr>
            <a:lvl4pPr lvl="3">
              <a:buNone/>
              <a:defRPr>
                <a:latin typeface="Archivo"/>
                <a:ea typeface="Archivo"/>
                <a:cs typeface="Archivo"/>
                <a:sym typeface="Archivo"/>
              </a:defRPr>
            </a:lvl4pPr>
            <a:lvl5pPr lvl="4">
              <a:buNone/>
              <a:defRPr>
                <a:latin typeface="Archivo"/>
                <a:ea typeface="Archivo"/>
                <a:cs typeface="Archivo"/>
                <a:sym typeface="Archivo"/>
              </a:defRPr>
            </a:lvl5pPr>
            <a:lvl6pPr lvl="5">
              <a:buNone/>
              <a:defRPr>
                <a:latin typeface="Archivo"/>
                <a:ea typeface="Archivo"/>
                <a:cs typeface="Archivo"/>
                <a:sym typeface="Archivo"/>
              </a:defRPr>
            </a:lvl6pPr>
            <a:lvl7pPr lvl="6">
              <a:buNone/>
              <a:defRPr>
                <a:latin typeface="Archivo"/>
                <a:ea typeface="Archivo"/>
                <a:cs typeface="Archivo"/>
                <a:sym typeface="Archivo"/>
              </a:defRPr>
            </a:lvl7pPr>
            <a:lvl8pPr lvl="7">
              <a:buNone/>
              <a:defRPr>
                <a:latin typeface="Archivo"/>
                <a:ea typeface="Archivo"/>
                <a:cs typeface="Archivo"/>
                <a:sym typeface="Archivo"/>
              </a:defRPr>
            </a:lvl8pPr>
            <a:lvl9pPr lvl="8">
              <a:buNone/>
              <a:defRPr>
                <a:latin typeface="Archivo"/>
                <a:ea typeface="Archivo"/>
                <a:cs typeface="Archivo"/>
                <a:sym typeface="Archivo"/>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318" name="Shape 318"/>
        <p:cNvGrpSpPr/>
        <p:nvPr/>
      </p:nvGrpSpPr>
      <p:grpSpPr>
        <a:xfrm>
          <a:off x="0" y="0"/>
          <a:ext cx="0" cy="0"/>
          <a:chOff x="0" y="0"/>
          <a:chExt cx="0" cy="0"/>
        </a:xfrm>
      </p:grpSpPr>
      <p:sp>
        <p:nvSpPr>
          <p:cNvPr id="319" name="Google Shape;319;p45"/>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000"/>
              <a:buNone/>
              <a:defRPr/>
            </a:lvl1pPr>
          </a:lstStyle>
          <a:p/>
        </p:txBody>
      </p:sp>
      <p:sp>
        <p:nvSpPr>
          <p:cNvPr id="320" name="Google Shape;320;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321" name="Shape 321"/>
        <p:cNvGrpSpPr/>
        <p:nvPr/>
      </p:nvGrpSpPr>
      <p:grpSpPr>
        <a:xfrm>
          <a:off x="0" y="0"/>
          <a:ext cx="0" cy="0"/>
          <a:chOff x="0" y="0"/>
          <a:chExt cx="0" cy="0"/>
        </a:xfrm>
      </p:grpSpPr>
      <p:sp>
        <p:nvSpPr>
          <p:cNvPr id="322" name="Google Shape;322;p46"/>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23" name="Google Shape;323;p46"/>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292100" lvl="0" marL="457200" algn="ctr">
              <a:spcBef>
                <a:spcPts val="0"/>
              </a:spcBef>
              <a:spcAft>
                <a:spcPts val="0"/>
              </a:spcAft>
              <a:buSzPts val="1000"/>
              <a:buChar char="●"/>
              <a:defRPr/>
            </a:lvl1pPr>
            <a:lvl2pPr indent="-292100" lvl="1" marL="914400" algn="ctr">
              <a:spcBef>
                <a:spcPts val="0"/>
              </a:spcBef>
              <a:spcAft>
                <a:spcPts val="0"/>
              </a:spcAft>
              <a:buSzPts val="1000"/>
              <a:buChar char="○"/>
              <a:defRPr/>
            </a:lvl2pPr>
            <a:lvl3pPr indent="-292100" lvl="2" marL="1371600" algn="ctr">
              <a:spcBef>
                <a:spcPts val="0"/>
              </a:spcBef>
              <a:spcAft>
                <a:spcPts val="0"/>
              </a:spcAft>
              <a:buSzPts val="1000"/>
              <a:buChar char="■"/>
              <a:defRPr/>
            </a:lvl3pPr>
            <a:lvl4pPr indent="-292100" lvl="3" marL="1828800" algn="ctr">
              <a:spcBef>
                <a:spcPts val="0"/>
              </a:spcBef>
              <a:spcAft>
                <a:spcPts val="0"/>
              </a:spcAft>
              <a:buSzPts val="1000"/>
              <a:buChar char="●"/>
              <a:defRPr/>
            </a:lvl4pPr>
            <a:lvl5pPr indent="-292100" lvl="4" marL="2286000" algn="ctr">
              <a:spcBef>
                <a:spcPts val="0"/>
              </a:spcBef>
              <a:spcAft>
                <a:spcPts val="0"/>
              </a:spcAft>
              <a:buSzPts val="1000"/>
              <a:buChar char="○"/>
              <a:defRPr/>
            </a:lvl5pPr>
            <a:lvl6pPr indent="-292100" lvl="5" marL="2743200" algn="ctr">
              <a:spcBef>
                <a:spcPts val="0"/>
              </a:spcBef>
              <a:spcAft>
                <a:spcPts val="0"/>
              </a:spcAft>
              <a:buSzPts val="1000"/>
              <a:buChar char="■"/>
              <a:defRPr/>
            </a:lvl6pPr>
            <a:lvl7pPr indent="-292100" lvl="6" marL="3200400" algn="ctr">
              <a:spcBef>
                <a:spcPts val="0"/>
              </a:spcBef>
              <a:spcAft>
                <a:spcPts val="0"/>
              </a:spcAft>
              <a:buSzPts val="1000"/>
              <a:buChar char="●"/>
              <a:defRPr/>
            </a:lvl7pPr>
            <a:lvl8pPr indent="-292100" lvl="7" marL="3657600" algn="ctr">
              <a:spcBef>
                <a:spcPts val="0"/>
              </a:spcBef>
              <a:spcAft>
                <a:spcPts val="0"/>
              </a:spcAft>
              <a:buSzPts val="1000"/>
              <a:buChar char="○"/>
              <a:defRPr/>
            </a:lvl8pPr>
            <a:lvl9pPr indent="-292100" lvl="8" marL="4114800" algn="ctr">
              <a:spcBef>
                <a:spcPts val="0"/>
              </a:spcBef>
              <a:spcAft>
                <a:spcPts val="0"/>
              </a:spcAft>
              <a:buSzPts val="1000"/>
              <a:buChar char="■"/>
              <a:defRPr/>
            </a:lvl9pPr>
          </a:lstStyle>
          <a:p/>
        </p:txBody>
      </p:sp>
      <p:sp>
        <p:nvSpPr>
          <p:cNvPr id="324" name="Google Shape;324;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25" name="Shape 325"/>
        <p:cNvGrpSpPr/>
        <p:nvPr/>
      </p:nvGrpSpPr>
      <p:grpSpPr>
        <a:xfrm>
          <a:off x="0" y="0"/>
          <a:ext cx="0" cy="0"/>
          <a:chOff x="0" y="0"/>
          <a:chExt cx="0" cy="0"/>
        </a:xfrm>
      </p:grpSpPr>
      <p:sp>
        <p:nvSpPr>
          <p:cNvPr id="326" name="Google Shape;326;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327" name="Shape 327"/>
        <p:cNvGrpSpPr/>
        <p:nvPr/>
      </p:nvGrpSpPr>
      <p:grpSpPr>
        <a:xfrm>
          <a:off x="0" y="0"/>
          <a:ext cx="0" cy="0"/>
          <a:chOff x="0" y="0"/>
          <a:chExt cx="0" cy="0"/>
        </a:xfrm>
      </p:grpSpPr>
      <p:sp>
        <p:nvSpPr>
          <p:cNvPr id="328" name="Google Shape;328;p48"/>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9" name="Google Shape;329;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330" name="Google Shape;330;p48"/>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331" name="Google Shape;331;p48"/>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332" name="Google Shape;332;p48"/>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333" name="Google Shape;333;p48"/>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334" name="Google Shape;334;p48"/>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335" name="Google Shape;335;p48"/>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336" name="Shape 336"/>
        <p:cNvGrpSpPr/>
        <p:nvPr/>
      </p:nvGrpSpPr>
      <p:grpSpPr>
        <a:xfrm>
          <a:off x="0" y="0"/>
          <a:ext cx="0" cy="0"/>
          <a:chOff x="0" y="0"/>
          <a:chExt cx="0" cy="0"/>
        </a:xfrm>
      </p:grpSpPr>
      <p:sp>
        <p:nvSpPr>
          <p:cNvPr id="337" name="Google Shape;337;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8" name="Google Shape;338;p49"/>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39" name="Google Shape;339;p49"/>
          <p:cNvSpPr/>
          <p:nvPr>
            <p:ph idx="2" type="pic"/>
          </p:nvPr>
        </p:nvSpPr>
        <p:spPr>
          <a:xfrm>
            <a:off x="4992024" y="1152775"/>
            <a:ext cx="3840300" cy="3416400"/>
          </a:xfrm>
          <a:prstGeom prst="rect">
            <a:avLst/>
          </a:prstGeom>
          <a:noFill/>
          <a:ln>
            <a:noFill/>
          </a:ln>
        </p:spPr>
      </p:sp>
      <p:sp>
        <p:nvSpPr>
          <p:cNvPr id="340" name="Google Shape;340;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2">
    <p:spTree>
      <p:nvGrpSpPr>
        <p:cNvPr id="341" name="Shape 341"/>
        <p:cNvGrpSpPr/>
        <p:nvPr/>
      </p:nvGrpSpPr>
      <p:grpSpPr>
        <a:xfrm>
          <a:off x="0" y="0"/>
          <a:ext cx="0" cy="0"/>
          <a:chOff x="0" y="0"/>
          <a:chExt cx="0" cy="0"/>
        </a:xfrm>
      </p:grpSpPr>
      <p:sp>
        <p:nvSpPr>
          <p:cNvPr id="342" name="Google Shape;342;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343" name="Google Shape;343;p50"/>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44" name="Google Shape;344;p50"/>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45" name="Google Shape;345;p50"/>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46" name="Google Shape;346;p50"/>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347" name="Google Shape;347;p50"/>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348" name="Shape 348"/>
        <p:cNvGrpSpPr/>
        <p:nvPr/>
      </p:nvGrpSpPr>
      <p:grpSpPr>
        <a:xfrm>
          <a:off x="0" y="0"/>
          <a:ext cx="0" cy="0"/>
          <a:chOff x="0" y="0"/>
          <a:chExt cx="0" cy="0"/>
        </a:xfrm>
      </p:grpSpPr>
      <p:sp>
        <p:nvSpPr>
          <p:cNvPr id="349" name="Google Shape;349;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350" name="Google Shape;350;p51"/>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51" name="Google Shape;351;p51"/>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52" name="Google Shape;352;p51"/>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53" name="Google Shape;353;p51"/>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4" name="Google Shape;354;p51"/>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355" name="Google Shape;355;p51"/>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356" name="Google Shape;356;p51"/>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357" name="Shape 357"/>
        <p:cNvGrpSpPr/>
        <p:nvPr/>
      </p:nvGrpSpPr>
      <p:grpSpPr>
        <a:xfrm>
          <a:off x="0" y="0"/>
          <a:ext cx="0" cy="0"/>
          <a:chOff x="0" y="0"/>
          <a:chExt cx="0" cy="0"/>
        </a:xfrm>
      </p:grpSpPr>
      <p:sp>
        <p:nvSpPr>
          <p:cNvPr id="358" name="Google Shape;358;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359" name="Google Shape;359;p52"/>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60" name="Google Shape;360;p52"/>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61" name="Google Shape;361;p52"/>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62" name="Google Shape;362;p52"/>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63" name="Google Shape;363;p52"/>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64" name="Google Shape;364;p52"/>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365" name="Google Shape;365;p52"/>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366" name="Google Shape;366;p52"/>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367" name="Google Shape;367;p52"/>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368" name="Shape 368"/>
        <p:cNvGrpSpPr/>
        <p:nvPr/>
      </p:nvGrpSpPr>
      <p:grpSpPr>
        <a:xfrm>
          <a:off x="0" y="0"/>
          <a:ext cx="0" cy="0"/>
          <a:chOff x="0" y="0"/>
          <a:chExt cx="0" cy="0"/>
        </a:xfrm>
      </p:grpSpPr>
      <p:sp>
        <p:nvSpPr>
          <p:cNvPr id="369" name="Google Shape;369;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0" name="Google Shape;370;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371" name="Google Shape;371;p53"/>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372" name="Shape 372"/>
        <p:cNvGrpSpPr/>
        <p:nvPr/>
      </p:nvGrpSpPr>
      <p:grpSpPr>
        <a:xfrm>
          <a:off x="0" y="0"/>
          <a:ext cx="0" cy="0"/>
          <a:chOff x="0" y="0"/>
          <a:chExt cx="0" cy="0"/>
        </a:xfrm>
      </p:grpSpPr>
      <p:sp>
        <p:nvSpPr>
          <p:cNvPr id="373" name="Google Shape;373;p54"/>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4" name="Google Shape;374;p54"/>
          <p:cNvSpPr/>
          <p:nvPr>
            <p:ph idx="2" type="pic"/>
          </p:nvPr>
        </p:nvSpPr>
        <p:spPr>
          <a:xfrm>
            <a:off x="4804825" y="1133300"/>
            <a:ext cx="4027500" cy="2392800"/>
          </a:xfrm>
          <a:prstGeom prst="rect">
            <a:avLst/>
          </a:prstGeom>
          <a:noFill/>
          <a:ln>
            <a:noFill/>
          </a:ln>
        </p:spPr>
      </p:sp>
      <p:sp>
        <p:nvSpPr>
          <p:cNvPr id="375" name="Google Shape;375;p54"/>
          <p:cNvSpPr/>
          <p:nvPr>
            <p:ph idx="3" type="pic"/>
          </p:nvPr>
        </p:nvSpPr>
        <p:spPr>
          <a:xfrm>
            <a:off x="311725" y="1133300"/>
            <a:ext cx="4027500" cy="2392800"/>
          </a:xfrm>
          <a:prstGeom prst="rect">
            <a:avLst/>
          </a:prstGeom>
          <a:noFill/>
          <a:ln>
            <a:noFill/>
          </a:ln>
        </p:spPr>
      </p:sp>
      <p:sp>
        <p:nvSpPr>
          <p:cNvPr id="376" name="Google Shape;376;p54"/>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7" name="Google Shape;377;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378" name="Google Shape;378;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9" name="Google Shape;379;p54"/>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4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380" name="Google Shape;380;p54"/>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4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381" name="Shape 381"/>
        <p:cNvGrpSpPr/>
        <p:nvPr/>
      </p:nvGrpSpPr>
      <p:grpSpPr>
        <a:xfrm>
          <a:off x="0" y="0"/>
          <a:ext cx="0" cy="0"/>
          <a:chOff x="0" y="0"/>
          <a:chExt cx="0" cy="0"/>
        </a:xfrm>
      </p:grpSpPr>
      <p:sp>
        <p:nvSpPr>
          <p:cNvPr id="382" name="Google Shape;382;p55"/>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3" name="Google Shape;383;p55"/>
          <p:cNvSpPr/>
          <p:nvPr>
            <p:ph idx="2" type="pic"/>
          </p:nvPr>
        </p:nvSpPr>
        <p:spPr>
          <a:xfrm>
            <a:off x="6205225" y="1128325"/>
            <a:ext cx="2627100" cy="2273100"/>
          </a:xfrm>
          <a:prstGeom prst="rect">
            <a:avLst/>
          </a:prstGeom>
          <a:noFill/>
          <a:ln>
            <a:noFill/>
          </a:ln>
        </p:spPr>
      </p:sp>
      <p:sp>
        <p:nvSpPr>
          <p:cNvPr id="384" name="Google Shape;384;p55"/>
          <p:cNvSpPr/>
          <p:nvPr>
            <p:ph idx="3" type="pic"/>
          </p:nvPr>
        </p:nvSpPr>
        <p:spPr>
          <a:xfrm>
            <a:off x="311725" y="1128325"/>
            <a:ext cx="2627100" cy="2273100"/>
          </a:xfrm>
          <a:prstGeom prst="rect">
            <a:avLst/>
          </a:prstGeom>
          <a:noFill/>
          <a:ln>
            <a:noFill/>
          </a:ln>
        </p:spPr>
      </p:sp>
      <p:sp>
        <p:nvSpPr>
          <p:cNvPr id="385" name="Google Shape;385;p55"/>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6" name="Google Shape;386;p55"/>
          <p:cNvSpPr/>
          <p:nvPr>
            <p:ph idx="5" type="pic"/>
          </p:nvPr>
        </p:nvSpPr>
        <p:spPr>
          <a:xfrm>
            <a:off x="3255250" y="1128325"/>
            <a:ext cx="2627100" cy="2273100"/>
          </a:xfrm>
          <a:prstGeom prst="rect">
            <a:avLst/>
          </a:prstGeom>
          <a:noFill/>
          <a:ln>
            <a:noFill/>
          </a:ln>
        </p:spPr>
      </p:sp>
      <p:sp>
        <p:nvSpPr>
          <p:cNvPr id="387" name="Google Shape;387;p55"/>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8" name="Google Shape;388;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389" name="Google Shape;389;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0" name="Google Shape;390;p55"/>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4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391" name="Google Shape;391;p55"/>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4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392" name="Google Shape;392;p55"/>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4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393" name="Shape 393"/>
        <p:cNvGrpSpPr/>
        <p:nvPr/>
      </p:nvGrpSpPr>
      <p:grpSpPr>
        <a:xfrm>
          <a:off x="0" y="0"/>
          <a:ext cx="0" cy="0"/>
          <a:chOff x="0" y="0"/>
          <a:chExt cx="0" cy="0"/>
        </a:xfrm>
      </p:grpSpPr>
      <p:sp>
        <p:nvSpPr>
          <p:cNvPr id="394" name="Google Shape;394;p56"/>
          <p:cNvSpPr/>
          <p:nvPr>
            <p:ph idx="2" type="pic"/>
          </p:nvPr>
        </p:nvSpPr>
        <p:spPr>
          <a:xfrm>
            <a:off x="311700" y="445025"/>
            <a:ext cx="8520600" cy="4218300"/>
          </a:xfrm>
          <a:prstGeom prst="rect">
            <a:avLst/>
          </a:prstGeom>
          <a:noFill/>
          <a:ln>
            <a:noFill/>
          </a:ln>
        </p:spPr>
      </p:sp>
      <p:sp>
        <p:nvSpPr>
          <p:cNvPr id="395" name="Google Shape;395;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396" name="Shape 396"/>
        <p:cNvGrpSpPr/>
        <p:nvPr/>
      </p:nvGrpSpPr>
      <p:grpSpPr>
        <a:xfrm>
          <a:off x="0" y="0"/>
          <a:ext cx="0" cy="0"/>
          <a:chOff x="0" y="0"/>
          <a:chExt cx="0" cy="0"/>
        </a:xfrm>
      </p:grpSpPr>
      <p:sp>
        <p:nvSpPr>
          <p:cNvPr id="397" name="Google Shape;397;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398" name="Google Shape;398;p57"/>
          <p:cNvSpPr/>
          <p:nvPr>
            <p:ph idx="2" type="pic"/>
          </p:nvPr>
        </p:nvSpPr>
        <p:spPr>
          <a:xfrm>
            <a:off x="3389600" y="118913"/>
            <a:ext cx="1643700" cy="1535100"/>
          </a:xfrm>
          <a:prstGeom prst="rect">
            <a:avLst/>
          </a:prstGeom>
          <a:noFill/>
          <a:ln>
            <a:noFill/>
          </a:ln>
        </p:spPr>
      </p:sp>
      <p:sp>
        <p:nvSpPr>
          <p:cNvPr id="399" name="Google Shape;399;p57"/>
          <p:cNvSpPr/>
          <p:nvPr>
            <p:ph idx="3" type="pic"/>
          </p:nvPr>
        </p:nvSpPr>
        <p:spPr>
          <a:xfrm>
            <a:off x="5195935" y="118913"/>
            <a:ext cx="1643700" cy="1535100"/>
          </a:xfrm>
          <a:prstGeom prst="rect">
            <a:avLst/>
          </a:prstGeom>
          <a:noFill/>
          <a:ln>
            <a:noFill/>
          </a:ln>
        </p:spPr>
      </p:sp>
      <p:sp>
        <p:nvSpPr>
          <p:cNvPr id="400" name="Google Shape;400;p57"/>
          <p:cNvSpPr/>
          <p:nvPr>
            <p:ph idx="4" type="pic"/>
          </p:nvPr>
        </p:nvSpPr>
        <p:spPr>
          <a:xfrm>
            <a:off x="7002270" y="118913"/>
            <a:ext cx="1643700" cy="1535100"/>
          </a:xfrm>
          <a:prstGeom prst="rect">
            <a:avLst/>
          </a:prstGeom>
          <a:noFill/>
          <a:ln>
            <a:noFill/>
          </a:ln>
        </p:spPr>
      </p:sp>
      <p:sp>
        <p:nvSpPr>
          <p:cNvPr id="401" name="Google Shape;401;p57"/>
          <p:cNvSpPr/>
          <p:nvPr>
            <p:ph idx="5" type="pic"/>
          </p:nvPr>
        </p:nvSpPr>
        <p:spPr>
          <a:xfrm>
            <a:off x="3389588" y="1804212"/>
            <a:ext cx="1643700" cy="1535100"/>
          </a:xfrm>
          <a:prstGeom prst="rect">
            <a:avLst/>
          </a:prstGeom>
          <a:noFill/>
          <a:ln>
            <a:noFill/>
          </a:ln>
        </p:spPr>
      </p:sp>
      <p:sp>
        <p:nvSpPr>
          <p:cNvPr id="402" name="Google Shape;402;p57"/>
          <p:cNvSpPr/>
          <p:nvPr>
            <p:ph idx="6" type="pic"/>
          </p:nvPr>
        </p:nvSpPr>
        <p:spPr>
          <a:xfrm>
            <a:off x="5195922" y="1804212"/>
            <a:ext cx="1643700" cy="1535100"/>
          </a:xfrm>
          <a:prstGeom prst="rect">
            <a:avLst/>
          </a:prstGeom>
          <a:noFill/>
          <a:ln>
            <a:noFill/>
          </a:ln>
        </p:spPr>
      </p:sp>
      <p:sp>
        <p:nvSpPr>
          <p:cNvPr id="403" name="Google Shape;403;p57"/>
          <p:cNvSpPr/>
          <p:nvPr>
            <p:ph idx="7" type="pic"/>
          </p:nvPr>
        </p:nvSpPr>
        <p:spPr>
          <a:xfrm>
            <a:off x="7002257" y="1804212"/>
            <a:ext cx="1643700" cy="1535100"/>
          </a:xfrm>
          <a:prstGeom prst="rect">
            <a:avLst/>
          </a:prstGeom>
          <a:noFill/>
          <a:ln>
            <a:noFill/>
          </a:ln>
        </p:spPr>
      </p:sp>
      <p:sp>
        <p:nvSpPr>
          <p:cNvPr id="404" name="Google Shape;404;p57"/>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5" name="Google Shape;405;p57"/>
          <p:cNvSpPr/>
          <p:nvPr>
            <p:ph idx="8" type="pic"/>
          </p:nvPr>
        </p:nvSpPr>
        <p:spPr>
          <a:xfrm>
            <a:off x="3389588" y="3489487"/>
            <a:ext cx="1643700" cy="1535100"/>
          </a:xfrm>
          <a:prstGeom prst="rect">
            <a:avLst/>
          </a:prstGeom>
          <a:noFill/>
          <a:ln>
            <a:noFill/>
          </a:ln>
        </p:spPr>
      </p:sp>
      <p:sp>
        <p:nvSpPr>
          <p:cNvPr id="406" name="Google Shape;406;p57"/>
          <p:cNvSpPr/>
          <p:nvPr>
            <p:ph idx="9" type="pic"/>
          </p:nvPr>
        </p:nvSpPr>
        <p:spPr>
          <a:xfrm>
            <a:off x="5195922" y="3489487"/>
            <a:ext cx="1643700" cy="1535100"/>
          </a:xfrm>
          <a:prstGeom prst="rect">
            <a:avLst/>
          </a:prstGeom>
          <a:noFill/>
          <a:ln>
            <a:noFill/>
          </a:ln>
        </p:spPr>
      </p:sp>
      <p:sp>
        <p:nvSpPr>
          <p:cNvPr id="407" name="Google Shape;407;p57"/>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1.xml"/><Relationship Id="rId20" Type="http://schemas.openxmlformats.org/officeDocument/2006/relationships/slideLayout" Target="../slideLayouts/slideLayout31.xml"/><Relationship Id="rId42" Type="http://schemas.openxmlformats.org/officeDocument/2006/relationships/slideLayout" Target="../slideLayouts/slideLayout53.xml"/><Relationship Id="rId41" Type="http://schemas.openxmlformats.org/officeDocument/2006/relationships/slideLayout" Target="../slideLayouts/slideLayout52.xml"/><Relationship Id="rId22" Type="http://schemas.openxmlformats.org/officeDocument/2006/relationships/slideLayout" Target="../slideLayouts/slideLayout33.xml"/><Relationship Id="rId44" Type="http://schemas.openxmlformats.org/officeDocument/2006/relationships/slideLayout" Target="../slideLayouts/slideLayout55.xml"/><Relationship Id="rId21" Type="http://schemas.openxmlformats.org/officeDocument/2006/relationships/slideLayout" Target="../slideLayouts/slideLayout32.xml"/><Relationship Id="rId43" Type="http://schemas.openxmlformats.org/officeDocument/2006/relationships/slideLayout" Target="../slideLayouts/slideLayout54.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45"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slideLayout" Target="../slideLayouts/slideLayout44.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35" Type="http://schemas.openxmlformats.org/officeDocument/2006/relationships/slideLayout" Target="../slideLayouts/slideLayout46.xml"/><Relationship Id="rId12" Type="http://schemas.openxmlformats.org/officeDocument/2006/relationships/slideLayout" Target="../slideLayouts/slideLayout23.xml"/><Relationship Id="rId34" Type="http://schemas.openxmlformats.org/officeDocument/2006/relationships/slideLayout" Target="../slideLayouts/slideLayout45.xml"/><Relationship Id="rId15" Type="http://schemas.openxmlformats.org/officeDocument/2006/relationships/slideLayout" Target="../slideLayouts/slideLayout26.xml"/><Relationship Id="rId37" Type="http://schemas.openxmlformats.org/officeDocument/2006/relationships/slideLayout" Target="../slideLayouts/slideLayout48.xml"/><Relationship Id="rId14" Type="http://schemas.openxmlformats.org/officeDocument/2006/relationships/slideLayout" Target="../slideLayouts/slideLayout25.xml"/><Relationship Id="rId36" Type="http://schemas.openxmlformats.org/officeDocument/2006/relationships/slideLayout" Target="../slideLayouts/slideLayout47.xml"/><Relationship Id="rId17" Type="http://schemas.openxmlformats.org/officeDocument/2006/relationships/slideLayout" Target="../slideLayouts/slideLayout28.xml"/><Relationship Id="rId39" Type="http://schemas.openxmlformats.org/officeDocument/2006/relationships/slideLayout" Target="../slideLayouts/slideLayout50.xml"/><Relationship Id="rId16" Type="http://schemas.openxmlformats.org/officeDocument/2006/relationships/slideLayout" Target="../slideLayouts/slideLayout27.xml"/><Relationship Id="rId38" Type="http://schemas.openxmlformats.org/officeDocument/2006/relationships/slideLayout" Target="../slideLayouts/slideLayout49.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42900" y="223625"/>
            <a:ext cx="5715000" cy="1835400"/>
          </a:xfrm>
          <a:prstGeom prst="rect">
            <a:avLst/>
          </a:prstGeom>
          <a:noFill/>
          <a:ln>
            <a:noFill/>
          </a:ln>
        </p:spPr>
        <p:txBody>
          <a:bodyPr anchorCtr="0" anchor="t" bIns="91425" lIns="91425" spcFirstLastPara="1" rIns="91425" wrap="square" tIns="91425">
            <a:noAutofit/>
          </a:bodyPr>
          <a:lstStyle>
            <a:lvl1pPr lvl="0">
              <a:lnSpc>
                <a:spcPct val="60000"/>
              </a:lnSpc>
              <a:spcBef>
                <a:spcPts val="0"/>
              </a:spcBef>
              <a:spcAft>
                <a:spcPts val="0"/>
              </a:spcAft>
              <a:buClr>
                <a:schemeClr val="dk1"/>
              </a:buClr>
              <a:buSzPts val="4800"/>
              <a:buFont typeface="Darker Grotesque"/>
              <a:buNone/>
              <a:defRPr b="1" sz="4800">
                <a:solidFill>
                  <a:schemeClr val="dk1"/>
                </a:solidFill>
                <a:latin typeface="Darker Grotesque"/>
                <a:ea typeface="Darker Grotesque"/>
                <a:cs typeface="Darker Grotesque"/>
                <a:sym typeface="Darker Grotesque"/>
              </a:defRPr>
            </a:lvl1pPr>
            <a:lvl2pPr lvl="1">
              <a:lnSpc>
                <a:spcPct val="60000"/>
              </a:lnSpc>
              <a:spcBef>
                <a:spcPts val="0"/>
              </a:spcBef>
              <a:spcAft>
                <a:spcPts val="0"/>
              </a:spcAft>
              <a:buClr>
                <a:schemeClr val="dk1"/>
              </a:buClr>
              <a:buSzPts val="1400"/>
              <a:buFont typeface="Darker Grotesque"/>
              <a:buNone/>
              <a:defRPr b="1">
                <a:solidFill>
                  <a:schemeClr val="dk1"/>
                </a:solidFill>
                <a:latin typeface="Darker Grotesque"/>
                <a:ea typeface="Darker Grotesque"/>
                <a:cs typeface="Darker Grotesque"/>
                <a:sym typeface="Darker Grotesque"/>
              </a:defRPr>
            </a:lvl2pPr>
            <a:lvl3pPr lvl="2">
              <a:lnSpc>
                <a:spcPct val="60000"/>
              </a:lnSpc>
              <a:spcBef>
                <a:spcPts val="0"/>
              </a:spcBef>
              <a:spcAft>
                <a:spcPts val="0"/>
              </a:spcAft>
              <a:buClr>
                <a:schemeClr val="dk1"/>
              </a:buClr>
              <a:buSzPts val="1400"/>
              <a:buFont typeface="Darker Grotesque"/>
              <a:buNone/>
              <a:defRPr b="1">
                <a:solidFill>
                  <a:schemeClr val="dk1"/>
                </a:solidFill>
                <a:latin typeface="Darker Grotesque"/>
                <a:ea typeface="Darker Grotesque"/>
                <a:cs typeface="Darker Grotesque"/>
                <a:sym typeface="Darker Grotesque"/>
              </a:defRPr>
            </a:lvl3pPr>
            <a:lvl4pPr lvl="3">
              <a:lnSpc>
                <a:spcPct val="60000"/>
              </a:lnSpc>
              <a:spcBef>
                <a:spcPts val="0"/>
              </a:spcBef>
              <a:spcAft>
                <a:spcPts val="0"/>
              </a:spcAft>
              <a:buClr>
                <a:schemeClr val="dk1"/>
              </a:buClr>
              <a:buSzPts val="1400"/>
              <a:buFont typeface="Darker Grotesque"/>
              <a:buNone/>
              <a:defRPr b="1">
                <a:solidFill>
                  <a:schemeClr val="dk1"/>
                </a:solidFill>
                <a:latin typeface="Darker Grotesque"/>
                <a:ea typeface="Darker Grotesque"/>
                <a:cs typeface="Darker Grotesque"/>
                <a:sym typeface="Darker Grotesque"/>
              </a:defRPr>
            </a:lvl4pPr>
            <a:lvl5pPr lvl="4">
              <a:lnSpc>
                <a:spcPct val="60000"/>
              </a:lnSpc>
              <a:spcBef>
                <a:spcPts val="0"/>
              </a:spcBef>
              <a:spcAft>
                <a:spcPts val="0"/>
              </a:spcAft>
              <a:buClr>
                <a:schemeClr val="dk1"/>
              </a:buClr>
              <a:buSzPts val="1400"/>
              <a:buFont typeface="Darker Grotesque"/>
              <a:buNone/>
              <a:defRPr b="1">
                <a:solidFill>
                  <a:schemeClr val="dk1"/>
                </a:solidFill>
                <a:latin typeface="Darker Grotesque"/>
                <a:ea typeface="Darker Grotesque"/>
                <a:cs typeface="Darker Grotesque"/>
                <a:sym typeface="Darker Grotesque"/>
              </a:defRPr>
            </a:lvl5pPr>
            <a:lvl6pPr lvl="5">
              <a:lnSpc>
                <a:spcPct val="60000"/>
              </a:lnSpc>
              <a:spcBef>
                <a:spcPts val="0"/>
              </a:spcBef>
              <a:spcAft>
                <a:spcPts val="0"/>
              </a:spcAft>
              <a:buClr>
                <a:schemeClr val="dk1"/>
              </a:buClr>
              <a:buSzPts val="1400"/>
              <a:buFont typeface="Darker Grotesque"/>
              <a:buNone/>
              <a:defRPr b="1">
                <a:solidFill>
                  <a:schemeClr val="dk1"/>
                </a:solidFill>
                <a:latin typeface="Darker Grotesque"/>
                <a:ea typeface="Darker Grotesque"/>
                <a:cs typeface="Darker Grotesque"/>
                <a:sym typeface="Darker Grotesque"/>
              </a:defRPr>
            </a:lvl6pPr>
            <a:lvl7pPr lvl="6">
              <a:lnSpc>
                <a:spcPct val="60000"/>
              </a:lnSpc>
              <a:spcBef>
                <a:spcPts val="0"/>
              </a:spcBef>
              <a:spcAft>
                <a:spcPts val="0"/>
              </a:spcAft>
              <a:buClr>
                <a:schemeClr val="dk1"/>
              </a:buClr>
              <a:buSzPts val="1400"/>
              <a:buFont typeface="Darker Grotesque"/>
              <a:buNone/>
              <a:defRPr b="1">
                <a:solidFill>
                  <a:schemeClr val="dk1"/>
                </a:solidFill>
                <a:latin typeface="Darker Grotesque"/>
                <a:ea typeface="Darker Grotesque"/>
                <a:cs typeface="Darker Grotesque"/>
                <a:sym typeface="Darker Grotesque"/>
              </a:defRPr>
            </a:lvl7pPr>
            <a:lvl8pPr lvl="7">
              <a:lnSpc>
                <a:spcPct val="60000"/>
              </a:lnSpc>
              <a:spcBef>
                <a:spcPts val="0"/>
              </a:spcBef>
              <a:spcAft>
                <a:spcPts val="0"/>
              </a:spcAft>
              <a:buClr>
                <a:schemeClr val="dk1"/>
              </a:buClr>
              <a:buSzPts val="1400"/>
              <a:buFont typeface="Darker Grotesque"/>
              <a:buNone/>
              <a:defRPr b="1">
                <a:solidFill>
                  <a:schemeClr val="dk1"/>
                </a:solidFill>
                <a:latin typeface="Darker Grotesque"/>
                <a:ea typeface="Darker Grotesque"/>
                <a:cs typeface="Darker Grotesque"/>
                <a:sym typeface="Darker Grotesque"/>
              </a:defRPr>
            </a:lvl8pPr>
            <a:lvl9pPr lvl="8">
              <a:lnSpc>
                <a:spcPct val="60000"/>
              </a:lnSpc>
              <a:spcBef>
                <a:spcPts val="0"/>
              </a:spcBef>
              <a:spcAft>
                <a:spcPts val="0"/>
              </a:spcAft>
              <a:buClr>
                <a:schemeClr val="dk1"/>
              </a:buClr>
              <a:buSzPts val="1400"/>
              <a:buFont typeface="Darker Grotesque"/>
              <a:buNone/>
              <a:defRPr b="1">
                <a:solidFill>
                  <a:schemeClr val="dk1"/>
                </a:solidFill>
                <a:latin typeface="Darker Grotesque"/>
                <a:ea typeface="Darker Grotesque"/>
                <a:cs typeface="Darker Grotesque"/>
                <a:sym typeface="Darker Grotesque"/>
              </a:defRPr>
            </a:lvl9pPr>
          </a:lstStyle>
          <a:p/>
        </p:txBody>
      </p:sp>
      <p:sp>
        <p:nvSpPr>
          <p:cNvPr id="52" name="Google Shape;52;p13"/>
          <p:cNvSpPr txBox="1"/>
          <p:nvPr>
            <p:ph idx="1" type="body"/>
          </p:nvPr>
        </p:nvSpPr>
        <p:spPr>
          <a:xfrm>
            <a:off x="230900" y="3328825"/>
            <a:ext cx="6547200" cy="1591200"/>
          </a:xfrm>
          <a:prstGeom prst="rect">
            <a:avLst/>
          </a:prstGeom>
          <a:noFill/>
          <a:ln>
            <a:noFill/>
          </a:ln>
        </p:spPr>
        <p:txBody>
          <a:bodyPr anchorCtr="0" anchor="t" bIns="91425" lIns="91425" spcFirstLastPara="1" rIns="91425" wrap="square" tIns="91425">
            <a:noAutofit/>
          </a:bodyPr>
          <a:lstStyle>
            <a:lvl1pPr indent="-292100" lvl="0" marL="457200">
              <a:spcBef>
                <a:spcPts val="0"/>
              </a:spcBef>
              <a:spcAft>
                <a:spcPts val="0"/>
              </a:spcAft>
              <a:buClr>
                <a:schemeClr val="dk1"/>
              </a:buClr>
              <a:buSzPts val="1000"/>
              <a:buFont typeface="Archivo"/>
              <a:buChar char="●"/>
              <a:defRPr sz="1000">
                <a:solidFill>
                  <a:schemeClr val="dk1"/>
                </a:solidFill>
                <a:latin typeface="Archivo"/>
                <a:ea typeface="Archivo"/>
                <a:cs typeface="Archivo"/>
                <a:sym typeface="Archivo"/>
              </a:defRPr>
            </a:lvl1pPr>
            <a:lvl2pPr indent="-292100" lvl="1" marL="914400">
              <a:spcBef>
                <a:spcPts val="0"/>
              </a:spcBef>
              <a:spcAft>
                <a:spcPts val="0"/>
              </a:spcAft>
              <a:buClr>
                <a:schemeClr val="dk1"/>
              </a:buClr>
              <a:buSzPts val="1000"/>
              <a:buFont typeface="Archivo"/>
              <a:buChar char="○"/>
              <a:defRPr sz="1000">
                <a:solidFill>
                  <a:schemeClr val="dk1"/>
                </a:solidFill>
                <a:latin typeface="Archivo"/>
                <a:ea typeface="Archivo"/>
                <a:cs typeface="Archivo"/>
                <a:sym typeface="Archivo"/>
              </a:defRPr>
            </a:lvl2pPr>
            <a:lvl3pPr indent="-292100" lvl="2" marL="1371600">
              <a:spcBef>
                <a:spcPts val="0"/>
              </a:spcBef>
              <a:spcAft>
                <a:spcPts val="0"/>
              </a:spcAft>
              <a:buClr>
                <a:schemeClr val="dk1"/>
              </a:buClr>
              <a:buSzPts val="1000"/>
              <a:buFont typeface="Archivo"/>
              <a:buChar char="■"/>
              <a:defRPr sz="1000">
                <a:solidFill>
                  <a:schemeClr val="dk1"/>
                </a:solidFill>
                <a:latin typeface="Archivo"/>
                <a:ea typeface="Archivo"/>
                <a:cs typeface="Archivo"/>
                <a:sym typeface="Archivo"/>
              </a:defRPr>
            </a:lvl3pPr>
            <a:lvl4pPr indent="-292100" lvl="3" marL="1828800">
              <a:spcBef>
                <a:spcPts val="0"/>
              </a:spcBef>
              <a:spcAft>
                <a:spcPts val="0"/>
              </a:spcAft>
              <a:buClr>
                <a:schemeClr val="dk1"/>
              </a:buClr>
              <a:buSzPts val="1000"/>
              <a:buFont typeface="Archivo"/>
              <a:buChar char="●"/>
              <a:defRPr sz="1000">
                <a:solidFill>
                  <a:schemeClr val="dk1"/>
                </a:solidFill>
                <a:latin typeface="Archivo"/>
                <a:ea typeface="Archivo"/>
                <a:cs typeface="Archivo"/>
                <a:sym typeface="Archivo"/>
              </a:defRPr>
            </a:lvl4pPr>
            <a:lvl5pPr indent="-292100" lvl="4" marL="2286000">
              <a:spcBef>
                <a:spcPts val="0"/>
              </a:spcBef>
              <a:spcAft>
                <a:spcPts val="0"/>
              </a:spcAft>
              <a:buClr>
                <a:schemeClr val="dk1"/>
              </a:buClr>
              <a:buSzPts val="1000"/>
              <a:buFont typeface="Archivo"/>
              <a:buChar char="○"/>
              <a:defRPr sz="1000">
                <a:solidFill>
                  <a:schemeClr val="dk1"/>
                </a:solidFill>
                <a:latin typeface="Archivo"/>
                <a:ea typeface="Archivo"/>
                <a:cs typeface="Archivo"/>
                <a:sym typeface="Archivo"/>
              </a:defRPr>
            </a:lvl5pPr>
            <a:lvl6pPr indent="-292100" lvl="5" marL="2743200">
              <a:spcBef>
                <a:spcPts val="0"/>
              </a:spcBef>
              <a:spcAft>
                <a:spcPts val="0"/>
              </a:spcAft>
              <a:buClr>
                <a:schemeClr val="dk1"/>
              </a:buClr>
              <a:buSzPts val="1000"/>
              <a:buFont typeface="Archivo"/>
              <a:buChar char="■"/>
              <a:defRPr sz="1000">
                <a:solidFill>
                  <a:schemeClr val="dk1"/>
                </a:solidFill>
                <a:latin typeface="Archivo"/>
                <a:ea typeface="Archivo"/>
                <a:cs typeface="Archivo"/>
                <a:sym typeface="Archivo"/>
              </a:defRPr>
            </a:lvl6pPr>
            <a:lvl7pPr indent="-292100" lvl="6" marL="3200400">
              <a:spcBef>
                <a:spcPts val="0"/>
              </a:spcBef>
              <a:spcAft>
                <a:spcPts val="0"/>
              </a:spcAft>
              <a:buClr>
                <a:schemeClr val="dk1"/>
              </a:buClr>
              <a:buSzPts val="1000"/>
              <a:buFont typeface="Archivo"/>
              <a:buChar char="●"/>
              <a:defRPr sz="1000">
                <a:solidFill>
                  <a:schemeClr val="dk1"/>
                </a:solidFill>
                <a:latin typeface="Archivo"/>
                <a:ea typeface="Archivo"/>
                <a:cs typeface="Archivo"/>
                <a:sym typeface="Archivo"/>
              </a:defRPr>
            </a:lvl7pPr>
            <a:lvl8pPr indent="-292100" lvl="7" marL="3657600">
              <a:spcBef>
                <a:spcPts val="0"/>
              </a:spcBef>
              <a:spcAft>
                <a:spcPts val="0"/>
              </a:spcAft>
              <a:buClr>
                <a:schemeClr val="dk1"/>
              </a:buClr>
              <a:buSzPts val="1000"/>
              <a:buFont typeface="Archivo"/>
              <a:buChar char="○"/>
              <a:defRPr sz="1000">
                <a:solidFill>
                  <a:schemeClr val="dk1"/>
                </a:solidFill>
                <a:latin typeface="Archivo"/>
                <a:ea typeface="Archivo"/>
                <a:cs typeface="Archivo"/>
                <a:sym typeface="Archivo"/>
              </a:defRPr>
            </a:lvl8pPr>
            <a:lvl9pPr indent="-292100" lvl="8" marL="4114800">
              <a:spcBef>
                <a:spcPts val="0"/>
              </a:spcBef>
              <a:spcAft>
                <a:spcPts val="0"/>
              </a:spcAft>
              <a:buClr>
                <a:schemeClr val="dk1"/>
              </a:buClr>
              <a:buSzPts val="1000"/>
              <a:buFont typeface="Archivo"/>
              <a:buChar char="■"/>
              <a:defRPr sz="1000">
                <a:solidFill>
                  <a:schemeClr val="dk1"/>
                </a:solidFill>
                <a:latin typeface="Archivo"/>
                <a:ea typeface="Archivo"/>
                <a:cs typeface="Archivo"/>
                <a:sym typeface="Archivo"/>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144">
          <p15:clr>
            <a:srgbClr val="E46962"/>
          </p15:clr>
        </p15:guide>
        <p15:guide id="2" orient="horz" pos="141">
          <p15:clr>
            <a:srgbClr val="E46962"/>
          </p15:clr>
        </p15:guide>
        <p15:guide id="3" orient="horz" pos="3099">
          <p15:clr>
            <a:srgbClr val="E46962"/>
          </p15:clr>
        </p15:guide>
        <p15:guide id="4" pos="216">
          <p15:clr>
            <a:srgbClr val="E46962"/>
          </p15:clr>
        </p15:guide>
        <p15:guide id="5" pos="593">
          <p15:clr>
            <a:srgbClr val="E46962"/>
          </p15:clr>
        </p15:guide>
        <p15:guide id="6" pos="669">
          <p15:clr>
            <a:srgbClr val="E46962"/>
          </p15:clr>
        </p15:guide>
        <p15:guide id="7" pos="1044">
          <p15:clr>
            <a:srgbClr val="E46962"/>
          </p15:clr>
        </p15:guide>
        <p15:guide id="8" pos="1119">
          <p15:clr>
            <a:srgbClr val="E46962"/>
          </p15:clr>
        </p15:guide>
        <p15:guide id="9" pos="1494">
          <p15:clr>
            <a:srgbClr val="E46962"/>
          </p15:clr>
        </p15:guide>
        <p15:guide id="10" pos="1569">
          <p15:clr>
            <a:srgbClr val="E46962"/>
          </p15:clr>
        </p15:guide>
        <p15:guide id="11" pos="1944">
          <p15:clr>
            <a:srgbClr val="E46962"/>
          </p15:clr>
        </p15:guide>
        <p15:guide id="12" pos="2019">
          <p15:clr>
            <a:srgbClr val="E46962"/>
          </p15:clr>
        </p15:guide>
        <p15:guide id="13" pos="2394">
          <p15:clr>
            <a:srgbClr val="E46962"/>
          </p15:clr>
        </p15:guide>
        <p15:guide id="14" pos="2469">
          <p15:clr>
            <a:srgbClr val="E46962"/>
          </p15:clr>
        </p15:guide>
        <p15:guide id="15" pos="2844">
          <p15:clr>
            <a:srgbClr val="E46962"/>
          </p15:clr>
        </p15:guide>
        <p15:guide id="16" pos="2919">
          <p15:clr>
            <a:srgbClr val="E46962"/>
          </p15:clr>
        </p15:guide>
        <p15:guide id="17" pos="3294">
          <p15:clr>
            <a:srgbClr val="E46962"/>
          </p15:clr>
        </p15:guide>
        <p15:guide id="18" pos="3370">
          <p15:clr>
            <a:srgbClr val="E46962"/>
          </p15:clr>
        </p15:guide>
        <p15:guide id="19" pos="3744">
          <p15:clr>
            <a:srgbClr val="E46962"/>
          </p15:clr>
        </p15:guide>
        <p15:guide id="20" pos="3816">
          <p15:clr>
            <a:srgbClr val="E46962"/>
          </p15:clr>
        </p15:guide>
        <p15:guide id="21" pos="4194">
          <p15:clr>
            <a:srgbClr val="E46962"/>
          </p15:clr>
        </p15:guide>
        <p15:guide id="22" pos="4270">
          <p15:clr>
            <a:srgbClr val="E46962"/>
          </p15:clr>
        </p15:guide>
        <p15:guide id="23" pos="4644">
          <p15:clr>
            <a:srgbClr val="E46962"/>
          </p15:clr>
        </p15:guide>
        <p15:guide id="24" pos="4720">
          <p15:clr>
            <a:srgbClr val="E46962"/>
          </p15:clr>
        </p15:guide>
        <p15:guide id="25" pos="5094">
          <p15:clr>
            <a:srgbClr val="E46962"/>
          </p15:clr>
        </p15:guide>
        <p15:guide id="26" pos="5170">
          <p15:clr>
            <a:srgbClr val="E46962"/>
          </p15:clr>
        </p15:guide>
        <p15:guide id="27" pos="5544">
          <p15:clr>
            <a:srgbClr val="E46962"/>
          </p15:clr>
        </p15:guide>
        <p15:guide id="28" pos="5616">
          <p15:clr>
            <a:srgbClr val="E46962"/>
          </p15:clr>
        </p15:guide>
        <p15:guide id="29" orient="horz" pos="2927">
          <p15:clr>
            <a:srgbClr val="E46962"/>
          </p15:clr>
        </p15:guide>
        <p15:guide id="30" orient="horz" pos="288">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58"/>
          <p:cNvSpPr txBox="1"/>
          <p:nvPr>
            <p:ph type="title"/>
          </p:nvPr>
        </p:nvSpPr>
        <p:spPr>
          <a:xfrm>
            <a:off x="114300" y="92175"/>
            <a:ext cx="8915400" cy="235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BOWFIN</a:t>
            </a:r>
            <a:endParaRPr/>
          </a:p>
          <a:p>
            <a:pPr indent="0" lvl="0" marL="0" rtl="0" algn="l">
              <a:spcBef>
                <a:spcPts val="0"/>
              </a:spcBef>
              <a:spcAft>
                <a:spcPts val="0"/>
              </a:spcAft>
              <a:buNone/>
            </a:pPr>
            <a:r>
              <a:rPr lang="en"/>
              <a:t>TECH</a:t>
            </a:r>
            <a:endParaRPr/>
          </a:p>
        </p:txBody>
      </p:sp>
      <p:sp>
        <p:nvSpPr>
          <p:cNvPr id="413" name="Google Shape;413;p58"/>
          <p:cNvSpPr txBox="1"/>
          <p:nvPr>
            <p:ph idx="2" type="title"/>
          </p:nvPr>
        </p:nvSpPr>
        <p:spPr>
          <a:xfrm>
            <a:off x="4637775" y="3665450"/>
            <a:ext cx="4041000" cy="1254600"/>
          </a:xfrm>
          <a:prstGeom prst="rect">
            <a:avLst/>
          </a:prstGeom>
        </p:spPr>
        <p:txBody>
          <a:bodyPr anchorCtr="0" anchor="b" bIns="91425" lIns="91425" spcFirstLastPara="1" rIns="91425" wrap="square" tIns="91425">
            <a:normAutofit/>
          </a:bodyPr>
          <a:lstStyle/>
          <a:p>
            <a:pPr indent="0" lvl="0" marL="0" rtl="0" algn="l">
              <a:lnSpc>
                <a:spcPct val="50000"/>
              </a:lnSpc>
              <a:spcBef>
                <a:spcPts val="0"/>
              </a:spcBef>
              <a:spcAft>
                <a:spcPts val="0"/>
              </a:spcAft>
              <a:buClr>
                <a:schemeClr val="lt1"/>
              </a:buClr>
              <a:buSzPts val="1100"/>
              <a:buFont typeface="Arial"/>
              <a:buNone/>
            </a:pPr>
            <a:r>
              <a:rPr lang="en" sz="5900"/>
              <a:t>01</a:t>
            </a:r>
            <a:r>
              <a:rPr lang="en" sz="5900"/>
              <a:t>.14.2024</a:t>
            </a:r>
            <a:endParaRPr sz="5900"/>
          </a:p>
        </p:txBody>
      </p:sp>
      <p:sp>
        <p:nvSpPr>
          <p:cNvPr id="414" name="Google Shape;414;p58"/>
          <p:cNvSpPr txBox="1"/>
          <p:nvPr>
            <p:ph type="title"/>
          </p:nvPr>
        </p:nvSpPr>
        <p:spPr>
          <a:xfrm>
            <a:off x="213356" y="4592400"/>
            <a:ext cx="3658800" cy="32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Bowfin LLC</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67"/>
          <p:cNvSpPr txBox="1"/>
          <p:nvPr>
            <p:ph type="title"/>
          </p:nvPr>
        </p:nvSpPr>
        <p:spPr>
          <a:xfrm>
            <a:off x="342900" y="269025"/>
            <a:ext cx="4291800" cy="85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Meta Business Suite </a:t>
            </a:r>
            <a:endParaRPr/>
          </a:p>
        </p:txBody>
      </p:sp>
      <p:sp>
        <p:nvSpPr>
          <p:cNvPr id="517" name="Google Shape;517;p67"/>
          <p:cNvSpPr txBox="1"/>
          <p:nvPr>
            <p:ph idx="1" type="body"/>
          </p:nvPr>
        </p:nvSpPr>
        <p:spPr>
          <a:xfrm>
            <a:off x="4800000" y="142325"/>
            <a:ext cx="3956400" cy="748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t>Meta Events Manager, a tool within Meta Business Suite, focuses on tracking user interactions on your website, apps, and even offline. It helps businesses collect data through the Meta Pixel, the Conversions API, or offline event uploads to measure and optimize their marketing efforts.</a:t>
            </a:r>
            <a:endParaRPr/>
          </a:p>
          <a:p>
            <a:pPr indent="0" lvl="0" marL="0" rtl="0" algn="l">
              <a:lnSpc>
                <a:spcPct val="115000"/>
              </a:lnSpc>
              <a:spcBef>
                <a:spcPts val="1200"/>
              </a:spcBef>
              <a:spcAft>
                <a:spcPts val="0"/>
              </a:spcAft>
              <a:buNone/>
            </a:pPr>
            <a:r>
              <a:t/>
            </a:r>
            <a:endParaRPr/>
          </a:p>
          <a:p>
            <a:pPr indent="0" lvl="0" marL="0" rtl="0" algn="l">
              <a:lnSpc>
                <a:spcPct val="115000"/>
              </a:lnSpc>
              <a:spcBef>
                <a:spcPts val="1200"/>
              </a:spcBef>
              <a:spcAft>
                <a:spcPts val="0"/>
              </a:spcAft>
              <a:buNone/>
            </a:pPr>
            <a:r>
              <a:t/>
            </a:r>
            <a:endParaRPr/>
          </a:p>
          <a:p>
            <a:pPr indent="0" lvl="0" marL="0" rtl="0" algn="l">
              <a:lnSpc>
                <a:spcPct val="115000"/>
              </a:lnSpc>
              <a:spcBef>
                <a:spcPts val="1200"/>
              </a:spcBef>
              <a:spcAft>
                <a:spcPts val="0"/>
              </a:spcAft>
              <a:buNone/>
            </a:pPr>
            <a:r>
              <a:t/>
            </a:r>
            <a:endParaRPr/>
          </a:p>
          <a:p>
            <a:pPr indent="0" lvl="0" marL="0" rtl="0" algn="l">
              <a:spcBef>
                <a:spcPts val="1200"/>
              </a:spcBef>
              <a:spcAft>
                <a:spcPts val="0"/>
              </a:spcAft>
              <a:buNone/>
            </a:pPr>
            <a:r>
              <a:t/>
            </a:r>
            <a:endParaRPr/>
          </a:p>
        </p:txBody>
      </p:sp>
      <p:sp>
        <p:nvSpPr>
          <p:cNvPr id="518" name="Google Shape;518;p67"/>
          <p:cNvSpPr txBox="1"/>
          <p:nvPr>
            <p:ph idx="2" type="body"/>
          </p:nvPr>
        </p:nvSpPr>
        <p:spPr>
          <a:xfrm>
            <a:off x="219650" y="2925788"/>
            <a:ext cx="2862900" cy="162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67"/>
          <p:cNvSpPr txBox="1"/>
          <p:nvPr>
            <p:ph idx="3" type="body"/>
          </p:nvPr>
        </p:nvSpPr>
        <p:spPr>
          <a:xfrm>
            <a:off x="3196775" y="2925788"/>
            <a:ext cx="2740500" cy="162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67"/>
          <p:cNvSpPr txBox="1"/>
          <p:nvPr>
            <p:ph idx="4" type="body"/>
          </p:nvPr>
        </p:nvSpPr>
        <p:spPr>
          <a:xfrm>
            <a:off x="6043600" y="2925788"/>
            <a:ext cx="2862900" cy="162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67"/>
          <p:cNvSpPr txBox="1"/>
          <p:nvPr>
            <p:ph idx="5" type="subTitle"/>
          </p:nvPr>
        </p:nvSpPr>
        <p:spPr>
          <a:xfrm>
            <a:off x="283000" y="1546063"/>
            <a:ext cx="2419800" cy="44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67"/>
          <p:cNvSpPr txBox="1"/>
          <p:nvPr>
            <p:ph idx="6" type="subTitle"/>
          </p:nvPr>
        </p:nvSpPr>
        <p:spPr>
          <a:xfrm>
            <a:off x="3257646" y="1546063"/>
            <a:ext cx="2318400" cy="44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67"/>
          <p:cNvSpPr txBox="1"/>
          <p:nvPr>
            <p:ph idx="7" type="subTitle"/>
          </p:nvPr>
        </p:nvSpPr>
        <p:spPr>
          <a:xfrm>
            <a:off x="6118350" y="1546063"/>
            <a:ext cx="2419800" cy="44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67"/>
          <p:cNvSpPr txBox="1"/>
          <p:nvPr>
            <p:ph idx="8" type="subTitle"/>
          </p:nvPr>
        </p:nvSpPr>
        <p:spPr>
          <a:xfrm>
            <a:off x="228600" y="4820575"/>
            <a:ext cx="3691500" cy="18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Bowfin Tech</a:t>
            </a:r>
            <a:endParaRPr/>
          </a:p>
        </p:txBody>
      </p:sp>
      <p:sp>
        <p:nvSpPr>
          <p:cNvPr id="525" name="Google Shape;525;p67"/>
          <p:cNvSpPr/>
          <p:nvPr/>
        </p:nvSpPr>
        <p:spPr>
          <a:xfrm>
            <a:off x="228600" y="1504450"/>
            <a:ext cx="8686800" cy="3225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526" name="Google Shape;526;p67"/>
          <p:cNvSpPr txBox="1"/>
          <p:nvPr>
            <p:ph idx="2" type="body"/>
          </p:nvPr>
        </p:nvSpPr>
        <p:spPr>
          <a:xfrm>
            <a:off x="285900" y="1546075"/>
            <a:ext cx="8440800" cy="30606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lt1"/>
              </a:buClr>
              <a:buSzPts val="1100"/>
              <a:buFont typeface="Arial"/>
              <a:buNone/>
            </a:pPr>
            <a:r>
              <a:rPr b="1" lang="en" sz="1300">
                <a:latin typeface="Arial"/>
                <a:ea typeface="Arial"/>
                <a:cs typeface="Arial"/>
                <a:sym typeface="Arial"/>
              </a:rPr>
              <a:t>Events Manager</a:t>
            </a:r>
            <a:r>
              <a:rPr lang="en" sz="1300">
                <a:latin typeface="Arial"/>
                <a:ea typeface="Arial"/>
                <a:cs typeface="Arial"/>
                <a:sym typeface="Arial"/>
              </a:rPr>
              <a:t>:</a:t>
            </a:r>
            <a:endParaRPr sz="1300">
              <a:latin typeface="Arial"/>
              <a:ea typeface="Arial"/>
              <a:cs typeface="Arial"/>
              <a:sym typeface="Arial"/>
            </a:endParaRPr>
          </a:p>
          <a:p>
            <a:pPr indent="-311150" lvl="0" marL="457200" rtl="0" algn="l">
              <a:lnSpc>
                <a:spcPct val="115000"/>
              </a:lnSpc>
              <a:spcBef>
                <a:spcPts val="1200"/>
              </a:spcBef>
              <a:spcAft>
                <a:spcPts val="0"/>
              </a:spcAft>
              <a:buSzPts val="1300"/>
              <a:buFont typeface="Arial"/>
              <a:buChar char="●"/>
            </a:pPr>
            <a:r>
              <a:rPr b="1" lang="en" sz="1300">
                <a:latin typeface="Arial"/>
                <a:ea typeface="Arial"/>
                <a:cs typeface="Arial"/>
                <a:sym typeface="Arial"/>
              </a:rPr>
              <a:t>Tracking Events</a:t>
            </a:r>
            <a:r>
              <a:rPr lang="en" sz="1300">
                <a:latin typeface="Arial"/>
                <a:ea typeface="Arial"/>
                <a:cs typeface="Arial"/>
                <a:sym typeface="Arial"/>
              </a:rPr>
              <a:t>: Tracks key user actions (e.g., purchases, form submissions) on your website via:</a:t>
            </a:r>
            <a:endParaRPr sz="1300">
              <a:latin typeface="Arial"/>
              <a:ea typeface="Arial"/>
              <a:cs typeface="Arial"/>
              <a:sym typeface="Arial"/>
            </a:endParaRPr>
          </a:p>
          <a:p>
            <a:pPr indent="-311150" lvl="1" marL="914400" rtl="0" algn="l">
              <a:lnSpc>
                <a:spcPct val="115000"/>
              </a:lnSpc>
              <a:spcBef>
                <a:spcPts val="0"/>
              </a:spcBef>
              <a:spcAft>
                <a:spcPts val="0"/>
              </a:spcAft>
              <a:buSzPts val="1300"/>
              <a:buFont typeface="Arial"/>
              <a:buChar char="○"/>
            </a:pPr>
            <a:r>
              <a:rPr b="1" lang="en" sz="1300">
                <a:latin typeface="Arial"/>
                <a:ea typeface="Arial"/>
                <a:cs typeface="Arial"/>
                <a:sym typeface="Arial"/>
              </a:rPr>
              <a:t>Meta Pixel</a:t>
            </a:r>
            <a:r>
              <a:rPr lang="en" sz="1300">
                <a:latin typeface="Arial"/>
                <a:ea typeface="Arial"/>
                <a:cs typeface="Arial"/>
                <a:sym typeface="Arial"/>
              </a:rPr>
              <a:t>: A JavaScript code snippet added to your site to track user behavior and conversions.</a:t>
            </a:r>
            <a:endParaRPr sz="1300">
              <a:latin typeface="Arial"/>
              <a:ea typeface="Arial"/>
              <a:cs typeface="Arial"/>
              <a:sym typeface="Arial"/>
            </a:endParaRPr>
          </a:p>
          <a:p>
            <a:pPr indent="-311150" lvl="1" marL="914400" rtl="0" algn="l">
              <a:lnSpc>
                <a:spcPct val="115000"/>
              </a:lnSpc>
              <a:spcBef>
                <a:spcPts val="0"/>
              </a:spcBef>
              <a:spcAft>
                <a:spcPts val="0"/>
              </a:spcAft>
              <a:buSzPts val="1300"/>
              <a:buFont typeface="Arial"/>
              <a:buChar char="○"/>
            </a:pPr>
            <a:r>
              <a:rPr b="1" lang="en" sz="1300">
                <a:latin typeface="Arial"/>
                <a:ea typeface="Arial"/>
                <a:cs typeface="Arial"/>
                <a:sym typeface="Arial"/>
              </a:rPr>
              <a:t>Conversions API (CAPI)</a:t>
            </a:r>
            <a:r>
              <a:rPr lang="en" sz="1300">
                <a:latin typeface="Arial"/>
                <a:ea typeface="Arial"/>
                <a:cs typeface="Arial"/>
                <a:sym typeface="Arial"/>
              </a:rPr>
              <a:t>: Sends server-to-server user data directly to Meta, bypassing browser restrictions.</a:t>
            </a:r>
            <a:endParaRPr sz="1300">
              <a:latin typeface="Arial"/>
              <a:ea typeface="Arial"/>
              <a:cs typeface="Arial"/>
              <a:sym typeface="Arial"/>
            </a:endParaRPr>
          </a:p>
          <a:p>
            <a:pPr indent="-311150" lvl="0" marL="457200" rtl="0" algn="l">
              <a:lnSpc>
                <a:spcPct val="115000"/>
              </a:lnSpc>
              <a:spcBef>
                <a:spcPts val="0"/>
              </a:spcBef>
              <a:spcAft>
                <a:spcPts val="0"/>
              </a:spcAft>
              <a:buSzPts val="1300"/>
              <a:buFont typeface="Arial"/>
              <a:buChar char="●"/>
            </a:pPr>
            <a:r>
              <a:rPr b="1" lang="en" sz="1300">
                <a:latin typeface="Arial"/>
                <a:ea typeface="Arial"/>
                <a:cs typeface="Arial"/>
                <a:sym typeface="Arial"/>
              </a:rPr>
              <a:t>Event Customization</a:t>
            </a:r>
            <a:r>
              <a:rPr lang="en" sz="1300">
                <a:latin typeface="Arial"/>
                <a:ea typeface="Arial"/>
                <a:cs typeface="Arial"/>
                <a:sym typeface="Arial"/>
              </a:rPr>
              <a:t>: Allows y</a:t>
            </a:r>
            <a:r>
              <a:rPr lang="en" sz="1300">
                <a:latin typeface="Arial"/>
                <a:ea typeface="Arial"/>
                <a:cs typeface="Arial"/>
                <a:sym typeface="Arial"/>
              </a:rPr>
              <a:t>o</a:t>
            </a:r>
            <a:r>
              <a:rPr lang="en" sz="1300">
                <a:latin typeface="Arial"/>
                <a:ea typeface="Arial"/>
                <a:cs typeface="Arial"/>
                <a:sym typeface="Arial"/>
              </a:rPr>
              <a:t>u to create standard or custom events to track specific user actions critical to your business goals.</a:t>
            </a:r>
            <a:endParaRPr sz="1300">
              <a:latin typeface="Arial"/>
              <a:ea typeface="Arial"/>
              <a:cs typeface="Arial"/>
              <a:sym typeface="Arial"/>
            </a:endParaRPr>
          </a:p>
          <a:p>
            <a:pPr indent="-311150" lvl="0" marL="457200" rtl="0" algn="l">
              <a:lnSpc>
                <a:spcPct val="115000"/>
              </a:lnSpc>
              <a:spcBef>
                <a:spcPts val="0"/>
              </a:spcBef>
              <a:spcAft>
                <a:spcPts val="0"/>
              </a:spcAft>
              <a:buSzPts val="1300"/>
              <a:buFont typeface="Arial"/>
              <a:buChar char="●"/>
            </a:pPr>
            <a:r>
              <a:rPr b="1" lang="en" sz="1300">
                <a:latin typeface="Arial"/>
                <a:ea typeface="Arial"/>
                <a:cs typeface="Arial"/>
                <a:sym typeface="Arial"/>
              </a:rPr>
              <a:t>Data Diagnostics</a:t>
            </a:r>
            <a:r>
              <a:rPr lang="en" sz="1300">
                <a:latin typeface="Arial"/>
                <a:ea typeface="Arial"/>
                <a:cs typeface="Arial"/>
                <a:sym typeface="Arial"/>
              </a:rPr>
              <a:t>: Identifies errors in event tracking and suggests fixes to improve data accuracy.</a:t>
            </a:r>
            <a:endParaRPr sz="1300">
              <a:latin typeface="Arial"/>
              <a:ea typeface="Arial"/>
              <a:cs typeface="Arial"/>
              <a:sym typeface="Arial"/>
            </a:endParaRPr>
          </a:p>
          <a:p>
            <a:pPr indent="-311150" lvl="0" marL="457200" rtl="0" algn="l">
              <a:lnSpc>
                <a:spcPct val="115000"/>
              </a:lnSpc>
              <a:spcBef>
                <a:spcPts val="0"/>
              </a:spcBef>
              <a:spcAft>
                <a:spcPts val="0"/>
              </a:spcAft>
              <a:buSzPts val="1300"/>
              <a:buFont typeface="Arial"/>
              <a:buChar char="●"/>
            </a:pPr>
            <a:r>
              <a:rPr b="1" lang="en" sz="1300">
                <a:latin typeface="Arial"/>
                <a:ea typeface="Arial"/>
                <a:cs typeface="Arial"/>
                <a:sym typeface="Arial"/>
              </a:rPr>
              <a:t>Audiences and Optimization</a:t>
            </a:r>
            <a:r>
              <a:rPr lang="en" sz="1300">
                <a:latin typeface="Arial"/>
                <a:ea typeface="Arial"/>
                <a:cs typeface="Arial"/>
                <a:sym typeface="Arial"/>
              </a:rPr>
              <a:t>: Uses tracked events to build custom audiences and optimize ad campaigns for higher conversions.</a:t>
            </a:r>
            <a:endParaRPr sz="1300">
              <a:latin typeface="Arial"/>
              <a:ea typeface="Arial"/>
              <a:cs typeface="Arial"/>
              <a:sym typeface="Arial"/>
            </a:endParaRPr>
          </a:p>
          <a:p>
            <a:pPr indent="0" lvl="0" marL="0" rtl="0" algn="l">
              <a:lnSpc>
                <a:spcPct val="150000"/>
              </a:lnSpc>
              <a:spcBef>
                <a:spcPts val="1200"/>
              </a:spcBef>
              <a:spcAft>
                <a:spcPts val="0"/>
              </a:spcAft>
              <a:buNone/>
            </a:pPr>
            <a:r>
              <a:t/>
            </a:r>
            <a:endParaRPr b="1" sz="110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68"/>
          <p:cNvSpPr txBox="1"/>
          <p:nvPr>
            <p:ph type="title"/>
          </p:nvPr>
        </p:nvSpPr>
        <p:spPr>
          <a:xfrm>
            <a:off x="342900" y="269025"/>
            <a:ext cx="4291800" cy="85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than Web Design</a:t>
            </a:r>
            <a:endParaRPr/>
          </a:p>
        </p:txBody>
      </p:sp>
      <p:sp>
        <p:nvSpPr>
          <p:cNvPr id="532" name="Google Shape;532;p68"/>
          <p:cNvSpPr txBox="1"/>
          <p:nvPr>
            <p:ph idx="1" type="body"/>
          </p:nvPr>
        </p:nvSpPr>
        <p:spPr>
          <a:xfrm>
            <a:off x="4845425" y="223625"/>
            <a:ext cx="3956400" cy="748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t>In summary, this project isn’t just about creating a visually appealing website—it’s about building a comprehensive digital infrastructure that integrates design, technical processes, and business analytics to deliver a fully functional and impactful solution.</a:t>
            </a:r>
            <a:endParaRPr/>
          </a:p>
          <a:p>
            <a:pPr indent="0" lvl="0" marL="0" rtl="0" algn="l">
              <a:lnSpc>
                <a:spcPct val="115000"/>
              </a:lnSpc>
              <a:spcBef>
                <a:spcPts val="1200"/>
              </a:spcBef>
              <a:spcAft>
                <a:spcPts val="0"/>
              </a:spcAft>
              <a:buNone/>
            </a:pPr>
            <a:r>
              <a:t/>
            </a:r>
            <a:endParaRPr/>
          </a:p>
          <a:p>
            <a:pPr indent="0" lvl="0" marL="0" rtl="0" algn="l">
              <a:lnSpc>
                <a:spcPct val="115000"/>
              </a:lnSpc>
              <a:spcBef>
                <a:spcPts val="1200"/>
              </a:spcBef>
              <a:spcAft>
                <a:spcPts val="0"/>
              </a:spcAft>
              <a:buNone/>
            </a:pPr>
            <a:r>
              <a:t/>
            </a:r>
            <a:endParaRPr/>
          </a:p>
          <a:p>
            <a:pPr indent="0" lvl="0" marL="0" rtl="0" algn="l">
              <a:spcBef>
                <a:spcPts val="1200"/>
              </a:spcBef>
              <a:spcAft>
                <a:spcPts val="0"/>
              </a:spcAft>
              <a:buNone/>
            </a:pPr>
            <a:r>
              <a:t/>
            </a:r>
            <a:endParaRPr/>
          </a:p>
        </p:txBody>
      </p:sp>
      <p:sp>
        <p:nvSpPr>
          <p:cNvPr id="533" name="Google Shape;533;p68"/>
          <p:cNvSpPr txBox="1"/>
          <p:nvPr>
            <p:ph idx="2" type="body"/>
          </p:nvPr>
        </p:nvSpPr>
        <p:spPr>
          <a:xfrm>
            <a:off x="219650" y="2925788"/>
            <a:ext cx="2862900" cy="162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68"/>
          <p:cNvSpPr txBox="1"/>
          <p:nvPr>
            <p:ph idx="3" type="body"/>
          </p:nvPr>
        </p:nvSpPr>
        <p:spPr>
          <a:xfrm>
            <a:off x="3196775" y="2925788"/>
            <a:ext cx="2740500" cy="162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68"/>
          <p:cNvSpPr txBox="1"/>
          <p:nvPr>
            <p:ph idx="4" type="body"/>
          </p:nvPr>
        </p:nvSpPr>
        <p:spPr>
          <a:xfrm>
            <a:off x="6043600" y="2925788"/>
            <a:ext cx="2862900" cy="162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68"/>
          <p:cNvSpPr txBox="1"/>
          <p:nvPr>
            <p:ph idx="5" type="subTitle"/>
          </p:nvPr>
        </p:nvSpPr>
        <p:spPr>
          <a:xfrm>
            <a:off x="283000" y="1546063"/>
            <a:ext cx="2419800" cy="44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68"/>
          <p:cNvSpPr txBox="1"/>
          <p:nvPr>
            <p:ph idx="6" type="subTitle"/>
          </p:nvPr>
        </p:nvSpPr>
        <p:spPr>
          <a:xfrm>
            <a:off x="3257646" y="1546063"/>
            <a:ext cx="2318400" cy="44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68"/>
          <p:cNvSpPr txBox="1"/>
          <p:nvPr>
            <p:ph idx="7" type="subTitle"/>
          </p:nvPr>
        </p:nvSpPr>
        <p:spPr>
          <a:xfrm>
            <a:off x="6118350" y="1546063"/>
            <a:ext cx="2419800" cy="44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68"/>
          <p:cNvSpPr txBox="1"/>
          <p:nvPr>
            <p:ph idx="8" type="subTitle"/>
          </p:nvPr>
        </p:nvSpPr>
        <p:spPr>
          <a:xfrm>
            <a:off x="228600" y="4820575"/>
            <a:ext cx="3691500" cy="18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Bowfin Tech</a:t>
            </a:r>
            <a:endParaRPr/>
          </a:p>
        </p:txBody>
      </p:sp>
      <p:sp>
        <p:nvSpPr>
          <p:cNvPr id="540" name="Google Shape;540;p68"/>
          <p:cNvSpPr/>
          <p:nvPr/>
        </p:nvSpPr>
        <p:spPr>
          <a:xfrm>
            <a:off x="228600" y="1504450"/>
            <a:ext cx="8686800" cy="3225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541" name="Google Shape;541;p68"/>
          <p:cNvSpPr txBox="1"/>
          <p:nvPr>
            <p:ph idx="2" type="body"/>
          </p:nvPr>
        </p:nvSpPr>
        <p:spPr>
          <a:xfrm>
            <a:off x="294325" y="1669150"/>
            <a:ext cx="8440800" cy="30606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Font typeface="Arial"/>
              <a:buChar char="●"/>
            </a:pPr>
            <a:r>
              <a:rPr b="1" lang="en" sz="1200">
                <a:latin typeface="Arial"/>
                <a:ea typeface="Arial"/>
                <a:cs typeface="Arial"/>
                <a:sym typeface="Arial"/>
              </a:rPr>
              <a:t>Design Implementation</a:t>
            </a:r>
            <a:r>
              <a:rPr lang="en" sz="1200">
                <a:latin typeface="Arial"/>
                <a:ea typeface="Arial"/>
                <a:cs typeface="Arial"/>
                <a:sym typeface="Arial"/>
              </a:rPr>
              <a:t>: </a:t>
            </a:r>
            <a:r>
              <a:rPr lang="en" sz="1200"/>
              <a:t>Elementor – match the exact design specifications, which is more intricate than using pre-made templates.</a:t>
            </a:r>
            <a:endParaRPr b="1" sz="1300"/>
          </a:p>
          <a:p>
            <a:pPr indent="-304800" lvl="0" marL="457200" rtl="0" algn="l">
              <a:lnSpc>
                <a:spcPct val="150000"/>
              </a:lnSpc>
              <a:spcBef>
                <a:spcPts val="0"/>
              </a:spcBef>
              <a:spcAft>
                <a:spcPts val="0"/>
              </a:spcAft>
              <a:buSzPts val="1200"/>
              <a:buFont typeface="Arial"/>
              <a:buChar char="●"/>
            </a:pPr>
            <a:r>
              <a:rPr b="1" lang="en" sz="1200"/>
              <a:t>Technical Depth</a:t>
            </a:r>
            <a:r>
              <a:rPr lang="en" sz="1200"/>
              <a:t>: Each phase requires specialized knowledge in areas like domain management, analytics, and third-party API integrations, which go well beyond the scope of basic web design.</a:t>
            </a:r>
            <a:endParaRPr sz="1200"/>
          </a:p>
          <a:p>
            <a:pPr indent="-304800" lvl="0" marL="457200" rtl="0" algn="l">
              <a:lnSpc>
                <a:spcPct val="150000"/>
              </a:lnSpc>
              <a:spcBef>
                <a:spcPts val="0"/>
              </a:spcBef>
              <a:spcAft>
                <a:spcPts val="0"/>
              </a:spcAft>
              <a:buSzPts val="1200"/>
              <a:buFont typeface="Arial"/>
              <a:buChar char="●"/>
            </a:pPr>
            <a:r>
              <a:rPr b="1" lang="en" sz="1200"/>
              <a:t>Business Impact</a:t>
            </a:r>
            <a:r>
              <a:rPr lang="en" sz="1200"/>
              <a:t>: This project is not just about aesthetics—it’s about creating a tool that integrates with the client’s operations (e.g., bookings and email) and measures business success through data tracking.</a:t>
            </a:r>
            <a:endParaRPr sz="1200"/>
          </a:p>
          <a:p>
            <a:pPr indent="-304800" lvl="0" marL="457200" rtl="0" algn="l">
              <a:lnSpc>
                <a:spcPct val="150000"/>
              </a:lnSpc>
              <a:spcBef>
                <a:spcPts val="0"/>
              </a:spcBef>
              <a:spcAft>
                <a:spcPts val="0"/>
              </a:spcAft>
              <a:buSzPts val="1200"/>
              <a:buFont typeface="Arial"/>
              <a:buChar char="●"/>
            </a:pPr>
            <a:r>
              <a:rPr b="1" lang="en" sz="1200"/>
              <a:t>Attention to Detail</a:t>
            </a:r>
            <a:r>
              <a:rPr lang="en" sz="1200"/>
              <a:t>: The need for accuracy in coding, testing, and ensuring seamless functionality across platforms adds layers of responsibility and complexity.</a:t>
            </a:r>
            <a:endParaRPr sz="1200"/>
          </a:p>
          <a:p>
            <a:pPr indent="-304800" lvl="0" marL="457200" rtl="0" algn="l">
              <a:lnSpc>
                <a:spcPct val="150000"/>
              </a:lnSpc>
              <a:spcBef>
                <a:spcPts val="0"/>
              </a:spcBef>
              <a:spcAft>
                <a:spcPts val="0"/>
              </a:spcAft>
              <a:buSzPts val="1200"/>
              <a:buChar char="●"/>
            </a:pPr>
            <a:r>
              <a:rPr b="1" lang="en" sz="1200"/>
              <a:t>Client</a:t>
            </a:r>
            <a:r>
              <a:rPr b="1" lang="en" sz="1200"/>
              <a:t> Interaction: </a:t>
            </a:r>
            <a:r>
              <a:rPr lang="en" sz="1200"/>
              <a:t> Students will be </a:t>
            </a:r>
            <a:r>
              <a:rPr lang="en" sz="1200"/>
              <a:t>given</a:t>
            </a:r>
            <a:r>
              <a:rPr lang="en" sz="1200"/>
              <a:t> a Bowfin Tech email and will assume the role of an employee. They will be expected to communicate with the client and generate worthwhile contributions to the team. </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59"/>
          <p:cNvSpPr txBox="1"/>
          <p:nvPr>
            <p:ph idx="1" type="body"/>
          </p:nvPr>
        </p:nvSpPr>
        <p:spPr>
          <a:xfrm>
            <a:off x="5349150" y="269025"/>
            <a:ext cx="3457500" cy="748800"/>
          </a:xfrm>
          <a:prstGeom prst="rect">
            <a:avLst/>
          </a:prstGeom>
        </p:spPr>
        <p:txBody>
          <a:bodyPr anchorCtr="0" anchor="t" bIns="91425" lIns="91425" spcFirstLastPara="1" rIns="91425" wrap="square" tIns="91425">
            <a:noAutofit/>
          </a:bodyPr>
          <a:lstStyle/>
          <a:p>
            <a:pPr indent="0" lvl="0" marL="0" rtl="0" algn="l">
              <a:lnSpc>
                <a:spcPct val="115384"/>
              </a:lnSpc>
              <a:spcBef>
                <a:spcPts val="0"/>
              </a:spcBef>
              <a:spcAft>
                <a:spcPts val="0"/>
              </a:spcAft>
              <a:buClr>
                <a:schemeClr val="lt1"/>
              </a:buClr>
              <a:buSzPts val="1100"/>
              <a:buNone/>
            </a:pPr>
            <a:r>
              <a:rPr b="1" lang="en" sz="1950">
                <a:solidFill>
                  <a:srgbClr val="FFFFFF"/>
                </a:solidFill>
                <a:highlight>
                  <a:srgbClr val="1E1E1E"/>
                </a:highlight>
                <a:latin typeface="Arial"/>
                <a:ea typeface="Arial"/>
                <a:cs typeface="Arial"/>
                <a:sym typeface="Arial"/>
              </a:rPr>
              <a:t>Digital problem solving for forward-thinking businesses</a:t>
            </a:r>
            <a:endParaRPr b="1" sz="1950">
              <a:solidFill>
                <a:srgbClr val="FFFFFF"/>
              </a:solidFill>
              <a:highlight>
                <a:srgbClr val="1E1E1E"/>
              </a:highlight>
              <a:latin typeface="Arial"/>
              <a:ea typeface="Arial"/>
              <a:cs typeface="Arial"/>
              <a:sym typeface="Arial"/>
            </a:endParaRPr>
          </a:p>
          <a:p>
            <a:pPr indent="0" lvl="0" marL="0" rtl="0" algn="l">
              <a:lnSpc>
                <a:spcPct val="133333"/>
              </a:lnSpc>
              <a:spcBef>
                <a:spcPts val="800"/>
              </a:spcBef>
              <a:spcAft>
                <a:spcPts val="0"/>
              </a:spcAft>
              <a:buClr>
                <a:schemeClr val="lt1"/>
              </a:buClr>
              <a:buSzPts val="1100"/>
              <a:buNone/>
            </a:pPr>
            <a:r>
              <a:t/>
            </a:r>
            <a:endParaRPr sz="1150">
              <a:solidFill>
                <a:srgbClr val="FFFFFF"/>
              </a:solidFill>
              <a:highlight>
                <a:srgbClr val="1E1E1E"/>
              </a:highlight>
              <a:latin typeface="Arial"/>
              <a:ea typeface="Arial"/>
              <a:cs typeface="Arial"/>
              <a:sym typeface="Arial"/>
            </a:endParaRPr>
          </a:p>
          <a:p>
            <a:pPr indent="0" lvl="0" marL="0" rtl="0" algn="l">
              <a:lnSpc>
                <a:spcPct val="115000"/>
              </a:lnSpc>
              <a:spcBef>
                <a:spcPts val="800"/>
              </a:spcBef>
              <a:spcAft>
                <a:spcPts val="0"/>
              </a:spcAft>
              <a:buClr>
                <a:schemeClr val="lt1"/>
              </a:buClr>
              <a:buSzPts val="1100"/>
              <a:buNone/>
            </a:pPr>
            <a:r>
              <a:t/>
            </a:r>
            <a:endParaRPr sz="1100">
              <a:solidFill>
                <a:schemeClr val="lt1"/>
              </a:solidFill>
              <a:latin typeface="Arial"/>
              <a:ea typeface="Arial"/>
              <a:cs typeface="Arial"/>
              <a:sym typeface="Arial"/>
            </a:endParaRPr>
          </a:p>
          <a:p>
            <a:pPr indent="0" lvl="0" marL="0" rtl="0" algn="l">
              <a:lnSpc>
                <a:spcPct val="115000"/>
              </a:lnSpc>
              <a:spcBef>
                <a:spcPts val="1200"/>
              </a:spcBef>
              <a:spcAft>
                <a:spcPts val="0"/>
              </a:spcAft>
              <a:buClr>
                <a:schemeClr val="lt1"/>
              </a:buClr>
              <a:buSzPts val="1100"/>
              <a:buNone/>
            </a:pPr>
            <a:r>
              <a:t/>
            </a:r>
            <a:endParaRPr/>
          </a:p>
          <a:p>
            <a:pPr indent="0" lvl="0" marL="0" rtl="0" algn="l">
              <a:lnSpc>
                <a:spcPct val="115000"/>
              </a:lnSpc>
              <a:spcBef>
                <a:spcPts val="1200"/>
              </a:spcBef>
              <a:spcAft>
                <a:spcPts val="0"/>
              </a:spcAft>
              <a:buClr>
                <a:schemeClr val="lt1"/>
              </a:buClr>
              <a:buSzPts val="1100"/>
              <a:buNone/>
            </a:pPr>
            <a:r>
              <a:t/>
            </a:r>
            <a:endParaRPr/>
          </a:p>
          <a:p>
            <a:pPr indent="0" lvl="0" marL="0" rtl="0" algn="l">
              <a:spcBef>
                <a:spcPts val="1200"/>
              </a:spcBef>
              <a:spcAft>
                <a:spcPts val="0"/>
              </a:spcAft>
              <a:buClr>
                <a:schemeClr val="lt1"/>
              </a:buClr>
              <a:buSzPts val="1100"/>
              <a:buNone/>
            </a:pPr>
            <a:r>
              <a:t/>
            </a:r>
            <a:endParaRPr/>
          </a:p>
        </p:txBody>
      </p:sp>
      <p:sp>
        <p:nvSpPr>
          <p:cNvPr id="420" name="Google Shape;420;p59"/>
          <p:cNvSpPr txBox="1"/>
          <p:nvPr>
            <p:ph type="title"/>
          </p:nvPr>
        </p:nvSpPr>
        <p:spPr>
          <a:xfrm>
            <a:off x="342900" y="269025"/>
            <a:ext cx="4291800" cy="85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a:t>
            </a:r>
            <a:endParaRPr/>
          </a:p>
          <a:p>
            <a:pPr indent="0" lvl="0" marL="0" rtl="0" algn="l">
              <a:spcBef>
                <a:spcPts val="0"/>
              </a:spcBef>
              <a:spcAft>
                <a:spcPts val="0"/>
              </a:spcAft>
              <a:buNone/>
            </a:pPr>
            <a:r>
              <a:rPr lang="en"/>
              <a:t>Bowfin</a:t>
            </a:r>
            <a:endParaRPr/>
          </a:p>
        </p:txBody>
      </p:sp>
      <p:sp>
        <p:nvSpPr>
          <p:cNvPr id="421" name="Google Shape;421;p59"/>
          <p:cNvSpPr txBox="1"/>
          <p:nvPr>
            <p:ph idx="8" type="subTitle"/>
          </p:nvPr>
        </p:nvSpPr>
        <p:spPr>
          <a:xfrm>
            <a:off x="228600" y="4820575"/>
            <a:ext cx="3691500" cy="18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Bowfin Tech</a:t>
            </a:r>
            <a:endParaRPr/>
          </a:p>
        </p:txBody>
      </p:sp>
      <p:sp>
        <p:nvSpPr>
          <p:cNvPr id="422" name="Google Shape;422;p59"/>
          <p:cNvSpPr/>
          <p:nvPr/>
        </p:nvSpPr>
        <p:spPr>
          <a:xfrm>
            <a:off x="228600" y="1504450"/>
            <a:ext cx="8686800" cy="3225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423" name="Google Shape;423;p59"/>
          <p:cNvSpPr txBox="1"/>
          <p:nvPr>
            <p:ph idx="2" type="body"/>
          </p:nvPr>
        </p:nvSpPr>
        <p:spPr>
          <a:xfrm>
            <a:off x="345150" y="1586350"/>
            <a:ext cx="8461500" cy="3060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150"/>
              <a:t>What we will be doing: </a:t>
            </a:r>
            <a:endParaRPr b="1" sz="1150"/>
          </a:p>
          <a:p>
            <a:pPr indent="-301625" lvl="0" marL="457200" rtl="0" algn="l">
              <a:lnSpc>
                <a:spcPct val="150000"/>
              </a:lnSpc>
              <a:spcBef>
                <a:spcPts val="0"/>
              </a:spcBef>
              <a:spcAft>
                <a:spcPts val="0"/>
              </a:spcAft>
              <a:buSzPts val="1150"/>
              <a:buFont typeface="Archivo Medium"/>
              <a:buChar char="-"/>
            </a:pPr>
            <a:r>
              <a:rPr lang="en" sz="1150">
                <a:latin typeface="Archivo Medium"/>
                <a:ea typeface="Archivo Medium"/>
                <a:cs typeface="Archivo Medium"/>
                <a:sym typeface="Archivo Medium"/>
              </a:rPr>
              <a:t>Web development with google analytics, tag manager, DNS, and profitability tracking </a:t>
            </a:r>
            <a:endParaRPr sz="1150">
              <a:latin typeface="Archivo Medium"/>
              <a:ea typeface="Archivo Medium"/>
              <a:cs typeface="Archivo Medium"/>
              <a:sym typeface="Archivo Medium"/>
            </a:endParaRPr>
          </a:p>
          <a:p>
            <a:pPr indent="-301625" lvl="0" marL="457200" rtl="0" algn="l">
              <a:lnSpc>
                <a:spcPct val="150000"/>
              </a:lnSpc>
              <a:spcBef>
                <a:spcPts val="0"/>
              </a:spcBef>
              <a:spcAft>
                <a:spcPts val="0"/>
              </a:spcAft>
              <a:buSzPts val="1150"/>
              <a:buFont typeface="Archivo Medium"/>
              <a:buChar char="-"/>
            </a:pPr>
            <a:r>
              <a:rPr b="1" lang="en" sz="1150"/>
              <a:t>Advantage Marketing </a:t>
            </a:r>
            <a:endParaRPr b="1" sz="1150"/>
          </a:p>
          <a:p>
            <a:pPr indent="-301625" lvl="1" marL="914400" rtl="0" algn="l">
              <a:lnSpc>
                <a:spcPct val="150000"/>
              </a:lnSpc>
              <a:spcBef>
                <a:spcPts val="0"/>
              </a:spcBef>
              <a:spcAft>
                <a:spcPts val="0"/>
              </a:spcAft>
              <a:buSzPts val="1150"/>
              <a:buFont typeface="Archivo Medium"/>
              <a:buChar char="-"/>
            </a:pPr>
            <a:r>
              <a:rPr lang="en" sz="1150">
                <a:latin typeface="Archivo Medium"/>
                <a:ea typeface="Archivo Medium"/>
                <a:cs typeface="Archivo Medium"/>
                <a:sym typeface="Archivo Medium"/>
              </a:rPr>
              <a:t>Marketing company that sets up google ads and buys google ads for the client (google ad campaign)</a:t>
            </a:r>
            <a:endParaRPr sz="1150">
              <a:latin typeface="Archivo Medium"/>
              <a:ea typeface="Archivo Medium"/>
              <a:cs typeface="Archivo Medium"/>
              <a:sym typeface="Archivo Medium"/>
            </a:endParaRPr>
          </a:p>
          <a:p>
            <a:pPr indent="-301625" lvl="0" marL="457200" rtl="0" algn="l">
              <a:lnSpc>
                <a:spcPct val="150000"/>
              </a:lnSpc>
              <a:spcBef>
                <a:spcPts val="0"/>
              </a:spcBef>
              <a:spcAft>
                <a:spcPts val="0"/>
              </a:spcAft>
              <a:buSzPts val="1150"/>
              <a:buFont typeface="Archivo Medium"/>
              <a:buChar char="-"/>
            </a:pPr>
            <a:r>
              <a:rPr b="1" lang="en" sz="1150"/>
              <a:t>Bowfin Tech</a:t>
            </a:r>
            <a:endParaRPr b="1" sz="1150"/>
          </a:p>
          <a:p>
            <a:pPr indent="-301625" lvl="1" marL="914400" rtl="0" algn="l">
              <a:lnSpc>
                <a:spcPct val="150000"/>
              </a:lnSpc>
              <a:spcBef>
                <a:spcPts val="0"/>
              </a:spcBef>
              <a:spcAft>
                <a:spcPts val="0"/>
              </a:spcAft>
              <a:buSzPts val="1150"/>
              <a:buFont typeface="Archivo Medium"/>
              <a:buChar char="-"/>
            </a:pPr>
            <a:r>
              <a:rPr lang="en" sz="1150">
                <a:latin typeface="Archivo Medium"/>
                <a:ea typeface="Archivo Medium"/>
                <a:cs typeface="Archivo Medium"/>
                <a:sym typeface="Archivo Medium"/>
              </a:rPr>
              <a:t>Sets up the system where people click on ads that go to the clients website</a:t>
            </a:r>
            <a:endParaRPr sz="1150">
              <a:latin typeface="Archivo Medium"/>
              <a:ea typeface="Archivo Medium"/>
              <a:cs typeface="Archivo Medium"/>
              <a:sym typeface="Archivo Medium"/>
            </a:endParaRPr>
          </a:p>
          <a:p>
            <a:pPr indent="-301625" lvl="2" marL="1371600" rtl="0" algn="l">
              <a:lnSpc>
                <a:spcPct val="150000"/>
              </a:lnSpc>
              <a:spcBef>
                <a:spcPts val="0"/>
              </a:spcBef>
              <a:spcAft>
                <a:spcPts val="0"/>
              </a:spcAft>
              <a:buSzPts val="1150"/>
              <a:buFont typeface="Archivo Medium"/>
              <a:buChar char="-"/>
            </a:pPr>
            <a:r>
              <a:rPr lang="en" sz="1150">
                <a:latin typeface="Archivo Medium"/>
                <a:ea typeface="Archivo Medium"/>
                <a:cs typeface="Archivo Medium"/>
                <a:sym typeface="Archivo Medium"/>
              </a:rPr>
              <a:t>We track the customer and follow their </a:t>
            </a:r>
            <a:r>
              <a:rPr lang="en" sz="1150">
                <a:latin typeface="Archivo Medium"/>
                <a:ea typeface="Archivo Medium"/>
                <a:cs typeface="Archivo Medium"/>
                <a:sym typeface="Archivo Medium"/>
              </a:rPr>
              <a:t>activity through the site</a:t>
            </a:r>
            <a:endParaRPr sz="1150">
              <a:latin typeface="Archivo Medium"/>
              <a:ea typeface="Archivo Medium"/>
              <a:cs typeface="Archivo Medium"/>
              <a:sym typeface="Archivo Medium"/>
            </a:endParaRPr>
          </a:p>
          <a:p>
            <a:pPr indent="-301625" lvl="2" marL="1371600" rtl="0" algn="l">
              <a:lnSpc>
                <a:spcPct val="150000"/>
              </a:lnSpc>
              <a:spcBef>
                <a:spcPts val="0"/>
              </a:spcBef>
              <a:spcAft>
                <a:spcPts val="0"/>
              </a:spcAft>
              <a:buSzPts val="1150"/>
              <a:buFont typeface="Archivo Medium"/>
              <a:buChar char="-"/>
            </a:pPr>
            <a:r>
              <a:rPr lang="en" sz="1150">
                <a:latin typeface="Archivo Medium"/>
                <a:ea typeface="Archivo Medium"/>
                <a:cs typeface="Archivo Medium"/>
                <a:sym typeface="Archivo Medium"/>
              </a:rPr>
              <a:t>If they do something that adds value (spend money or sign up for something) we send this to google ads to see how much money/value was earned </a:t>
            </a:r>
            <a:endParaRPr sz="1150">
              <a:latin typeface="Archivo Medium"/>
              <a:ea typeface="Archivo Medium"/>
              <a:cs typeface="Archivo Medium"/>
              <a:sym typeface="Archivo Medium"/>
            </a:endParaRPr>
          </a:p>
          <a:p>
            <a:pPr indent="-301625" lvl="2" marL="1371600" rtl="0" algn="l">
              <a:lnSpc>
                <a:spcPct val="150000"/>
              </a:lnSpc>
              <a:spcBef>
                <a:spcPts val="0"/>
              </a:spcBef>
              <a:spcAft>
                <a:spcPts val="0"/>
              </a:spcAft>
              <a:buSzPts val="1150"/>
              <a:buFont typeface="Archivo Medium"/>
              <a:buChar char="-"/>
            </a:pPr>
            <a:r>
              <a:rPr lang="en" sz="1150">
                <a:latin typeface="Archivo Medium"/>
                <a:ea typeface="Archivo Medium"/>
                <a:cs typeface="Archivo Medium"/>
                <a:sym typeface="Archivo Medium"/>
              </a:rPr>
              <a:t>Essentially seeing if Advantage Marketing’s google ad campaign is adding value to their client’s company </a:t>
            </a:r>
            <a:endParaRPr sz="1150">
              <a:latin typeface="Archivo Medium"/>
              <a:ea typeface="Archivo Medium"/>
              <a:cs typeface="Archivo Medium"/>
              <a:sym typeface="Archivo Medium"/>
            </a:endParaRPr>
          </a:p>
          <a:p>
            <a:pPr indent="-301625" lvl="2" marL="1371600" rtl="0" algn="l">
              <a:lnSpc>
                <a:spcPct val="150000"/>
              </a:lnSpc>
              <a:spcBef>
                <a:spcPts val="0"/>
              </a:spcBef>
              <a:spcAft>
                <a:spcPts val="0"/>
              </a:spcAft>
              <a:buSzPts val="1150"/>
              <a:buFont typeface="Archivo Medium"/>
              <a:buChar char="-"/>
            </a:pPr>
            <a:r>
              <a:rPr lang="en" sz="1150">
                <a:latin typeface="Archivo Medium"/>
                <a:ea typeface="Archivo Medium"/>
                <a:cs typeface="Archivo Medium"/>
                <a:sym typeface="Archivo Medium"/>
              </a:rPr>
              <a:t>Client invests money in digital presence, we prove that is was worth it. </a:t>
            </a:r>
            <a:endParaRPr sz="1150">
              <a:latin typeface="Archivo Medium"/>
              <a:ea typeface="Archivo Medium"/>
              <a:cs typeface="Archivo Medium"/>
              <a:sym typeface="Archivo Medium"/>
            </a:endParaRPr>
          </a:p>
          <a:p>
            <a:pPr indent="0" lvl="0" marL="0" rtl="0" algn="l">
              <a:lnSpc>
                <a:spcPct val="150000"/>
              </a:lnSpc>
              <a:spcBef>
                <a:spcPts val="0"/>
              </a:spcBef>
              <a:spcAft>
                <a:spcPts val="0"/>
              </a:spcAft>
              <a:buNone/>
            </a:pPr>
            <a:r>
              <a:t/>
            </a:r>
            <a:endParaRPr>
              <a:latin typeface="Archivo Medium"/>
              <a:ea typeface="Archivo Medium"/>
              <a:cs typeface="Archivo Medium"/>
              <a:sym typeface="Archivo Medium"/>
            </a:endParaRPr>
          </a:p>
          <a:p>
            <a:pPr indent="0" lvl="0" marL="0" rtl="0" algn="l">
              <a:lnSpc>
                <a:spcPct val="115000"/>
              </a:lnSpc>
              <a:spcBef>
                <a:spcPts val="0"/>
              </a:spcBef>
              <a:spcAft>
                <a:spcPts val="0"/>
              </a:spcAft>
              <a:buNone/>
            </a:pPr>
            <a:r>
              <a:t/>
            </a:r>
            <a:endParaRPr>
              <a:latin typeface="Archivo Medium"/>
              <a:ea typeface="Archivo Medium"/>
              <a:cs typeface="Archivo Medium"/>
              <a:sym typeface="Archivo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60"/>
          <p:cNvSpPr txBox="1"/>
          <p:nvPr>
            <p:ph idx="1" type="body"/>
          </p:nvPr>
        </p:nvSpPr>
        <p:spPr>
          <a:xfrm>
            <a:off x="5349150" y="140425"/>
            <a:ext cx="3457500" cy="748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lt1"/>
              </a:buClr>
              <a:buSzPts val="1100"/>
              <a:buNone/>
            </a:pPr>
            <a:r>
              <a:rPr lang="en"/>
              <a:t>Phase 1 involves turning client designs into a responsive website using Elementor. A staging site will be built, approved, and optimized for all devices. Interactive elements and third-party tools, like Gingr and Google Calendar, will be integrated.</a:t>
            </a:r>
            <a:endParaRPr/>
          </a:p>
          <a:p>
            <a:pPr indent="0" lvl="0" marL="0" rtl="0" algn="l">
              <a:lnSpc>
                <a:spcPct val="115000"/>
              </a:lnSpc>
              <a:spcBef>
                <a:spcPts val="1200"/>
              </a:spcBef>
              <a:spcAft>
                <a:spcPts val="0"/>
              </a:spcAft>
              <a:buClr>
                <a:schemeClr val="lt1"/>
              </a:buClr>
              <a:buSzPts val="1100"/>
              <a:buNone/>
            </a:pPr>
            <a:r>
              <a:t/>
            </a:r>
            <a:endParaRPr/>
          </a:p>
          <a:p>
            <a:pPr indent="0" lvl="0" marL="0" rtl="0" algn="l">
              <a:spcBef>
                <a:spcPts val="1200"/>
              </a:spcBef>
              <a:spcAft>
                <a:spcPts val="0"/>
              </a:spcAft>
              <a:buClr>
                <a:schemeClr val="lt1"/>
              </a:buClr>
              <a:buSzPts val="1100"/>
              <a:buNone/>
            </a:pPr>
            <a:r>
              <a:t/>
            </a:r>
            <a:endParaRPr/>
          </a:p>
        </p:txBody>
      </p:sp>
      <p:sp>
        <p:nvSpPr>
          <p:cNvPr id="429" name="Google Shape;429;p60"/>
          <p:cNvSpPr txBox="1"/>
          <p:nvPr>
            <p:ph type="title"/>
          </p:nvPr>
        </p:nvSpPr>
        <p:spPr>
          <a:xfrm>
            <a:off x="342900" y="269025"/>
            <a:ext cx="4291800" cy="85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Phase 1</a:t>
            </a:r>
            <a:endParaRPr/>
          </a:p>
          <a:p>
            <a:pPr indent="0" lvl="0" marL="0" rtl="0" algn="l">
              <a:spcBef>
                <a:spcPts val="0"/>
              </a:spcBef>
              <a:spcAft>
                <a:spcPts val="0"/>
              </a:spcAft>
              <a:buNone/>
            </a:pPr>
            <a:r>
              <a:rPr lang="en"/>
              <a:t>Website Build </a:t>
            </a:r>
            <a:endParaRPr/>
          </a:p>
        </p:txBody>
      </p:sp>
      <p:sp>
        <p:nvSpPr>
          <p:cNvPr id="430" name="Google Shape;430;p60"/>
          <p:cNvSpPr txBox="1"/>
          <p:nvPr>
            <p:ph idx="8" type="subTitle"/>
          </p:nvPr>
        </p:nvSpPr>
        <p:spPr>
          <a:xfrm>
            <a:off x="228600" y="4820575"/>
            <a:ext cx="3691500" cy="18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Bowfin Tech</a:t>
            </a:r>
            <a:endParaRPr/>
          </a:p>
        </p:txBody>
      </p:sp>
      <p:sp>
        <p:nvSpPr>
          <p:cNvPr id="431" name="Google Shape;431;p60"/>
          <p:cNvSpPr/>
          <p:nvPr/>
        </p:nvSpPr>
        <p:spPr>
          <a:xfrm>
            <a:off x="228600" y="1504450"/>
            <a:ext cx="8686800" cy="3225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432" name="Google Shape;432;p60"/>
          <p:cNvSpPr txBox="1"/>
          <p:nvPr>
            <p:ph idx="2" type="body"/>
          </p:nvPr>
        </p:nvSpPr>
        <p:spPr>
          <a:xfrm>
            <a:off x="345150" y="1586350"/>
            <a:ext cx="8461500" cy="30606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Font typeface="Archivo Medium"/>
              <a:buChar char="●"/>
            </a:pPr>
            <a:r>
              <a:rPr lang="en">
                <a:latin typeface="Archivo Medium"/>
                <a:ea typeface="Archivo Medium"/>
                <a:cs typeface="Archivo Medium"/>
                <a:sym typeface="Archivo Medium"/>
              </a:rPr>
              <a:t>Transform client-provided design PDFs into fully functional, responsive web pages using Elementor.</a:t>
            </a:r>
            <a:endParaRPr>
              <a:latin typeface="Archivo Medium"/>
              <a:ea typeface="Archivo Medium"/>
              <a:cs typeface="Archivo Medium"/>
              <a:sym typeface="Archivo Medium"/>
            </a:endParaRPr>
          </a:p>
          <a:p>
            <a:pPr indent="-342900" lvl="0" marL="457200" rtl="0" algn="l">
              <a:lnSpc>
                <a:spcPct val="150000"/>
              </a:lnSpc>
              <a:spcBef>
                <a:spcPts val="0"/>
              </a:spcBef>
              <a:spcAft>
                <a:spcPts val="0"/>
              </a:spcAft>
              <a:buSzPts val="1800"/>
              <a:buFont typeface="Archivo Medium"/>
              <a:buChar char="●"/>
            </a:pPr>
            <a:r>
              <a:rPr lang="en">
                <a:latin typeface="Archivo Medium"/>
                <a:ea typeface="Archivo Medium"/>
                <a:cs typeface="Archivo Medium"/>
                <a:sym typeface="Archivo Medium"/>
              </a:rPr>
              <a:t>Build a staging site on a temporary domain and ensure designer approval of the initial build.</a:t>
            </a:r>
            <a:endParaRPr>
              <a:latin typeface="Archivo Medium"/>
              <a:ea typeface="Archivo Medium"/>
              <a:cs typeface="Archivo Medium"/>
              <a:sym typeface="Archivo Medium"/>
            </a:endParaRPr>
          </a:p>
          <a:p>
            <a:pPr indent="-342900" lvl="0" marL="457200" rtl="0" algn="l">
              <a:lnSpc>
                <a:spcPct val="150000"/>
              </a:lnSpc>
              <a:spcBef>
                <a:spcPts val="0"/>
              </a:spcBef>
              <a:spcAft>
                <a:spcPts val="0"/>
              </a:spcAft>
              <a:buSzPts val="1800"/>
              <a:buFont typeface="Archivo Medium"/>
              <a:buChar char="●"/>
            </a:pPr>
            <a:r>
              <a:rPr lang="en">
                <a:latin typeface="Archivo Medium"/>
                <a:ea typeface="Archivo Medium"/>
                <a:cs typeface="Archivo Medium"/>
                <a:sym typeface="Archivo Medium"/>
              </a:rPr>
              <a:t>Optimize the site for tablet and mobile responsiveness.</a:t>
            </a:r>
            <a:endParaRPr>
              <a:latin typeface="Archivo Medium"/>
              <a:ea typeface="Archivo Medium"/>
              <a:cs typeface="Archivo Medium"/>
              <a:sym typeface="Archivo Medium"/>
            </a:endParaRPr>
          </a:p>
          <a:p>
            <a:pPr indent="-342900" lvl="0" marL="457200" rtl="0" algn="l">
              <a:lnSpc>
                <a:spcPct val="150000"/>
              </a:lnSpc>
              <a:spcBef>
                <a:spcPts val="0"/>
              </a:spcBef>
              <a:spcAft>
                <a:spcPts val="0"/>
              </a:spcAft>
              <a:buSzPts val="1800"/>
              <a:buFont typeface="Archivo Medium"/>
              <a:buChar char="●"/>
            </a:pPr>
            <a:r>
              <a:rPr lang="en">
                <a:latin typeface="Archivo Medium"/>
                <a:ea typeface="Archivo Medium"/>
                <a:cs typeface="Archivo Medium"/>
                <a:sym typeface="Archivo Medium"/>
              </a:rPr>
              <a:t>Integrate interactive elements, third-party booking software (e.g., Gingr), and the client's Google Calendar using the Google Calendar API.</a:t>
            </a:r>
            <a:endParaRPr>
              <a:latin typeface="Archivo Medium"/>
              <a:ea typeface="Archivo Medium"/>
              <a:cs typeface="Archivo Medium"/>
              <a:sym typeface="Archivo Medium"/>
            </a:endParaRPr>
          </a:p>
          <a:p>
            <a:pPr indent="0" lvl="0" marL="0" rtl="0" algn="l">
              <a:lnSpc>
                <a:spcPct val="115000"/>
              </a:lnSpc>
              <a:spcBef>
                <a:spcPts val="0"/>
              </a:spcBef>
              <a:spcAft>
                <a:spcPts val="0"/>
              </a:spcAft>
              <a:buNone/>
            </a:pPr>
            <a:r>
              <a:t/>
            </a:r>
            <a:endParaRPr>
              <a:latin typeface="Archivo Medium"/>
              <a:ea typeface="Archivo Medium"/>
              <a:cs typeface="Archivo Medium"/>
              <a:sym typeface="Archivo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61"/>
          <p:cNvSpPr txBox="1"/>
          <p:nvPr>
            <p:ph idx="1" type="body"/>
          </p:nvPr>
        </p:nvSpPr>
        <p:spPr>
          <a:xfrm>
            <a:off x="5349150" y="140425"/>
            <a:ext cx="3457500" cy="748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lt1"/>
              </a:buClr>
              <a:buSzPts val="1100"/>
              <a:buNone/>
            </a:pPr>
            <a:r>
              <a:rPr lang="en"/>
              <a:t>Phase 2 focuses on migrating the site live. This includes transferring domain ownership, configuring DNS/MX records to maintain email functionality, enabling SSL encryption, and testing to ensure seamless functionality.</a:t>
            </a:r>
            <a:endParaRPr/>
          </a:p>
          <a:p>
            <a:pPr indent="0" lvl="0" marL="0" rtl="0" algn="l">
              <a:lnSpc>
                <a:spcPct val="115000"/>
              </a:lnSpc>
              <a:spcBef>
                <a:spcPts val="1200"/>
              </a:spcBef>
              <a:spcAft>
                <a:spcPts val="0"/>
              </a:spcAft>
              <a:buClr>
                <a:schemeClr val="lt1"/>
              </a:buClr>
              <a:buSzPts val="1100"/>
              <a:buNone/>
            </a:pPr>
            <a:r>
              <a:t/>
            </a:r>
            <a:endParaRPr/>
          </a:p>
          <a:p>
            <a:pPr indent="0" lvl="0" marL="0" rtl="0" algn="l">
              <a:lnSpc>
                <a:spcPct val="115000"/>
              </a:lnSpc>
              <a:spcBef>
                <a:spcPts val="1200"/>
              </a:spcBef>
              <a:spcAft>
                <a:spcPts val="0"/>
              </a:spcAft>
              <a:buClr>
                <a:schemeClr val="lt1"/>
              </a:buClr>
              <a:buSzPts val="1100"/>
              <a:buNone/>
            </a:pPr>
            <a:r>
              <a:t/>
            </a:r>
            <a:endParaRPr/>
          </a:p>
          <a:p>
            <a:pPr indent="0" lvl="0" marL="0" rtl="0" algn="l">
              <a:spcBef>
                <a:spcPts val="1200"/>
              </a:spcBef>
              <a:spcAft>
                <a:spcPts val="0"/>
              </a:spcAft>
              <a:buClr>
                <a:schemeClr val="lt1"/>
              </a:buClr>
              <a:buSzPts val="1100"/>
              <a:buNone/>
            </a:pPr>
            <a:r>
              <a:t/>
            </a:r>
            <a:endParaRPr/>
          </a:p>
        </p:txBody>
      </p:sp>
      <p:sp>
        <p:nvSpPr>
          <p:cNvPr id="438" name="Google Shape;438;p61"/>
          <p:cNvSpPr txBox="1"/>
          <p:nvPr>
            <p:ph type="title"/>
          </p:nvPr>
        </p:nvSpPr>
        <p:spPr>
          <a:xfrm>
            <a:off x="342900" y="269025"/>
            <a:ext cx="4935900" cy="85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Phase 2: </a:t>
            </a:r>
            <a:r>
              <a:rPr lang="en"/>
              <a:t>Domain &amp; Email Migration</a:t>
            </a:r>
            <a:r>
              <a:rPr lang="en"/>
              <a:t> </a:t>
            </a:r>
            <a:endParaRPr/>
          </a:p>
        </p:txBody>
      </p:sp>
      <p:sp>
        <p:nvSpPr>
          <p:cNvPr id="439" name="Google Shape;439;p61"/>
          <p:cNvSpPr txBox="1"/>
          <p:nvPr>
            <p:ph idx="8" type="subTitle"/>
          </p:nvPr>
        </p:nvSpPr>
        <p:spPr>
          <a:xfrm>
            <a:off x="228600" y="4820575"/>
            <a:ext cx="3691500" cy="18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Bowfin Tech</a:t>
            </a:r>
            <a:endParaRPr/>
          </a:p>
        </p:txBody>
      </p:sp>
      <p:sp>
        <p:nvSpPr>
          <p:cNvPr id="440" name="Google Shape;440;p61"/>
          <p:cNvSpPr/>
          <p:nvPr/>
        </p:nvSpPr>
        <p:spPr>
          <a:xfrm>
            <a:off x="228600" y="1504450"/>
            <a:ext cx="8686800" cy="3225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441" name="Google Shape;441;p61"/>
          <p:cNvSpPr txBox="1"/>
          <p:nvPr>
            <p:ph idx="2" type="body"/>
          </p:nvPr>
        </p:nvSpPr>
        <p:spPr>
          <a:xfrm>
            <a:off x="345150" y="1586350"/>
            <a:ext cx="8461500" cy="30606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Font typeface="Archivo Medium"/>
              <a:buChar char="●"/>
            </a:pPr>
            <a:r>
              <a:rPr lang="en">
                <a:latin typeface="Archivo Medium"/>
                <a:ea typeface="Archivo Medium"/>
                <a:cs typeface="Archivo Medium"/>
                <a:sym typeface="Archivo Medium"/>
              </a:rPr>
              <a:t>Migrate the client's website to a live environment.</a:t>
            </a:r>
            <a:endParaRPr>
              <a:latin typeface="Archivo Medium"/>
              <a:ea typeface="Archivo Medium"/>
              <a:cs typeface="Archivo Medium"/>
              <a:sym typeface="Archivo Medium"/>
            </a:endParaRPr>
          </a:p>
          <a:p>
            <a:pPr indent="-342900" lvl="0" marL="457200" rtl="0" algn="l">
              <a:lnSpc>
                <a:spcPct val="150000"/>
              </a:lnSpc>
              <a:spcBef>
                <a:spcPts val="0"/>
              </a:spcBef>
              <a:spcAft>
                <a:spcPts val="0"/>
              </a:spcAft>
              <a:buSzPts val="1800"/>
              <a:buFont typeface="Archivo Medium"/>
              <a:buChar char="●"/>
            </a:pPr>
            <a:r>
              <a:rPr lang="en">
                <a:latin typeface="Archivo Medium"/>
                <a:ea typeface="Archivo Medium"/>
                <a:cs typeface="Archivo Medium"/>
                <a:sym typeface="Archivo Medium"/>
              </a:rPr>
              <a:t>Backup and update DNS/MX records to maintain email functionality.</a:t>
            </a:r>
            <a:endParaRPr>
              <a:latin typeface="Archivo Medium"/>
              <a:ea typeface="Archivo Medium"/>
              <a:cs typeface="Archivo Medium"/>
              <a:sym typeface="Archivo Medium"/>
            </a:endParaRPr>
          </a:p>
          <a:p>
            <a:pPr indent="-342900" lvl="0" marL="457200" rtl="0" algn="l">
              <a:lnSpc>
                <a:spcPct val="150000"/>
              </a:lnSpc>
              <a:spcBef>
                <a:spcPts val="0"/>
              </a:spcBef>
              <a:spcAft>
                <a:spcPts val="0"/>
              </a:spcAft>
              <a:buSzPts val="1800"/>
              <a:buFont typeface="Archivo Medium"/>
              <a:buChar char="●"/>
            </a:pPr>
            <a:r>
              <a:rPr lang="en">
                <a:latin typeface="Archivo Medium"/>
                <a:ea typeface="Archivo Medium"/>
                <a:cs typeface="Archivo Medium"/>
                <a:sym typeface="Archivo Medium"/>
              </a:rPr>
              <a:t>Transfer domain ownership, configure settings on WordPress.com, and enable SSL encryption.</a:t>
            </a:r>
            <a:endParaRPr>
              <a:latin typeface="Archivo Medium"/>
              <a:ea typeface="Archivo Medium"/>
              <a:cs typeface="Archivo Medium"/>
              <a:sym typeface="Archivo Medium"/>
            </a:endParaRPr>
          </a:p>
          <a:p>
            <a:pPr indent="-342900" lvl="0" marL="457200" rtl="0" algn="l">
              <a:lnSpc>
                <a:spcPct val="150000"/>
              </a:lnSpc>
              <a:spcBef>
                <a:spcPts val="0"/>
              </a:spcBef>
              <a:spcAft>
                <a:spcPts val="0"/>
              </a:spcAft>
              <a:buSzPts val="1800"/>
              <a:buFont typeface="Archivo Medium"/>
              <a:buChar char="●"/>
            </a:pPr>
            <a:r>
              <a:rPr lang="en">
                <a:latin typeface="Archivo Medium"/>
                <a:ea typeface="Archivo Medium"/>
                <a:cs typeface="Archivo Medium"/>
                <a:sym typeface="Archivo Medium"/>
              </a:rPr>
              <a:t>Conduct thorough testing to ensure seamless global DNS updates and website functionality.</a:t>
            </a:r>
            <a:endParaRPr>
              <a:latin typeface="Archivo Medium"/>
              <a:ea typeface="Archivo Medium"/>
              <a:cs typeface="Archivo Medium"/>
              <a:sym typeface="Archivo Medium"/>
            </a:endParaRPr>
          </a:p>
          <a:p>
            <a:pPr indent="0" lvl="0" marL="0" rtl="0" algn="l">
              <a:lnSpc>
                <a:spcPct val="115000"/>
              </a:lnSpc>
              <a:spcBef>
                <a:spcPts val="0"/>
              </a:spcBef>
              <a:spcAft>
                <a:spcPts val="0"/>
              </a:spcAft>
              <a:buNone/>
            </a:pPr>
            <a:r>
              <a:t/>
            </a:r>
            <a:endParaRPr>
              <a:latin typeface="Archivo Medium"/>
              <a:ea typeface="Archivo Medium"/>
              <a:cs typeface="Archivo Medium"/>
              <a:sym typeface="Archivo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62"/>
          <p:cNvSpPr txBox="1"/>
          <p:nvPr>
            <p:ph idx="1" type="body"/>
          </p:nvPr>
        </p:nvSpPr>
        <p:spPr>
          <a:xfrm>
            <a:off x="5440800" y="169000"/>
            <a:ext cx="3457500" cy="748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lt1"/>
              </a:buClr>
              <a:buSzPts val="1100"/>
              <a:buNone/>
            </a:pPr>
            <a:r>
              <a:rPr lang="en"/>
              <a:t>Phase 3 implements tracking for website profitability using Google Tag Manager and Meta Pixels. Triggers and events will be set up to track user actions and integrate with Google Analytics, Ads, and Meta, with thorough testing to ensure accurate data flow.</a:t>
            </a:r>
            <a:endParaRPr/>
          </a:p>
          <a:p>
            <a:pPr indent="0" lvl="0" marL="0" rtl="0" algn="l">
              <a:lnSpc>
                <a:spcPct val="115000"/>
              </a:lnSpc>
              <a:spcBef>
                <a:spcPts val="1200"/>
              </a:spcBef>
              <a:spcAft>
                <a:spcPts val="0"/>
              </a:spcAft>
              <a:buClr>
                <a:schemeClr val="lt1"/>
              </a:buClr>
              <a:buSzPts val="1100"/>
              <a:buNone/>
            </a:pPr>
            <a:r>
              <a:t/>
            </a:r>
            <a:endParaRPr/>
          </a:p>
          <a:p>
            <a:pPr indent="0" lvl="0" marL="0" rtl="0" algn="l">
              <a:lnSpc>
                <a:spcPct val="115000"/>
              </a:lnSpc>
              <a:spcBef>
                <a:spcPts val="1200"/>
              </a:spcBef>
              <a:spcAft>
                <a:spcPts val="0"/>
              </a:spcAft>
              <a:buClr>
                <a:schemeClr val="lt1"/>
              </a:buClr>
              <a:buSzPts val="1100"/>
              <a:buNone/>
            </a:pPr>
            <a:r>
              <a:t/>
            </a:r>
            <a:endParaRPr/>
          </a:p>
          <a:p>
            <a:pPr indent="0" lvl="0" marL="0" rtl="0" algn="l">
              <a:spcBef>
                <a:spcPts val="1200"/>
              </a:spcBef>
              <a:spcAft>
                <a:spcPts val="0"/>
              </a:spcAft>
              <a:buClr>
                <a:schemeClr val="lt1"/>
              </a:buClr>
              <a:buSzPts val="1100"/>
              <a:buNone/>
            </a:pPr>
            <a:r>
              <a:t/>
            </a:r>
            <a:endParaRPr/>
          </a:p>
        </p:txBody>
      </p:sp>
      <p:sp>
        <p:nvSpPr>
          <p:cNvPr id="447" name="Google Shape;447;p62"/>
          <p:cNvSpPr txBox="1"/>
          <p:nvPr>
            <p:ph type="title"/>
          </p:nvPr>
        </p:nvSpPr>
        <p:spPr>
          <a:xfrm>
            <a:off x="342900" y="269025"/>
            <a:ext cx="5097900" cy="85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Phase 3</a:t>
            </a:r>
            <a:endParaRPr/>
          </a:p>
          <a:p>
            <a:pPr indent="0" lvl="0" marL="0" rtl="0" algn="l">
              <a:spcBef>
                <a:spcPts val="0"/>
              </a:spcBef>
              <a:spcAft>
                <a:spcPts val="0"/>
              </a:spcAft>
              <a:buNone/>
            </a:pPr>
            <a:r>
              <a:rPr lang="en"/>
              <a:t>Profitability Tracking</a:t>
            </a:r>
            <a:endParaRPr/>
          </a:p>
        </p:txBody>
      </p:sp>
      <p:sp>
        <p:nvSpPr>
          <p:cNvPr id="448" name="Google Shape;448;p62"/>
          <p:cNvSpPr txBox="1"/>
          <p:nvPr>
            <p:ph idx="8" type="subTitle"/>
          </p:nvPr>
        </p:nvSpPr>
        <p:spPr>
          <a:xfrm>
            <a:off x="228600" y="4820575"/>
            <a:ext cx="3691500" cy="18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Bowfin Tech</a:t>
            </a:r>
            <a:endParaRPr/>
          </a:p>
        </p:txBody>
      </p:sp>
      <p:sp>
        <p:nvSpPr>
          <p:cNvPr id="449" name="Google Shape;449;p62"/>
          <p:cNvSpPr/>
          <p:nvPr/>
        </p:nvSpPr>
        <p:spPr>
          <a:xfrm>
            <a:off x="228600" y="1504450"/>
            <a:ext cx="8686800" cy="3225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450" name="Google Shape;450;p62"/>
          <p:cNvSpPr txBox="1"/>
          <p:nvPr>
            <p:ph idx="2" type="body"/>
          </p:nvPr>
        </p:nvSpPr>
        <p:spPr>
          <a:xfrm>
            <a:off x="341250" y="1504450"/>
            <a:ext cx="8461500" cy="30606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Font typeface="Archivo Medium"/>
              <a:buChar char="●"/>
            </a:pPr>
            <a:r>
              <a:rPr lang="en">
                <a:latin typeface="Archivo Medium"/>
                <a:ea typeface="Archivo Medium"/>
                <a:cs typeface="Archivo Medium"/>
                <a:sym typeface="Archivo Medium"/>
              </a:rPr>
              <a:t>Implement Google Tag Manager (GTM) and Meta Pixels to track user actions and website profitability.</a:t>
            </a:r>
            <a:endParaRPr>
              <a:latin typeface="Archivo Medium"/>
              <a:ea typeface="Archivo Medium"/>
              <a:cs typeface="Archivo Medium"/>
              <a:sym typeface="Archivo Medium"/>
            </a:endParaRPr>
          </a:p>
          <a:p>
            <a:pPr indent="-342900" lvl="0" marL="457200" rtl="0" algn="l">
              <a:lnSpc>
                <a:spcPct val="150000"/>
              </a:lnSpc>
              <a:spcBef>
                <a:spcPts val="0"/>
              </a:spcBef>
              <a:spcAft>
                <a:spcPts val="0"/>
              </a:spcAft>
              <a:buSzPts val="1800"/>
              <a:buFont typeface="Archivo Medium"/>
              <a:buChar char="●"/>
            </a:pPr>
            <a:r>
              <a:rPr lang="en">
                <a:latin typeface="Archivo Medium"/>
                <a:ea typeface="Archivo Medium"/>
                <a:cs typeface="Archivo Medium"/>
                <a:sym typeface="Archivo Medium"/>
              </a:rPr>
              <a:t>Set up triggers and events in GTM for Google Analytics, Google Ads, and Meta.</a:t>
            </a:r>
            <a:endParaRPr>
              <a:latin typeface="Archivo Medium"/>
              <a:ea typeface="Archivo Medium"/>
              <a:cs typeface="Archivo Medium"/>
              <a:sym typeface="Archivo Medium"/>
            </a:endParaRPr>
          </a:p>
          <a:p>
            <a:pPr indent="-342900" lvl="0" marL="457200" rtl="0" algn="l">
              <a:lnSpc>
                <a:spcPct val="150000"/>
              </a:lnSpc>
              <a:spcBef>
                <a:spcPts val="0"/>
              </a:spcBef>
              <a:spcAft>
                <a:spcPts val="0"/>
              </a:spcAft>
              <a:buSzPts val="1800"/>
              <a:buFont typeface="Archivo Medium"/>
              <a:buChar char="●"/>
            </a:pPr>
            <a:r>
              <a:rPr lang="en">
                <a:latin typeface="Archivo Medium"/>
                <a:ea typeface="Archivo Medium"/>
                <a:cs typeface="Archivo Medium"/>
                <a:sym typeface="Archivo Medium"/>
              </a:rPr>
              <a:t>Integrate custom JavaScript triggers for tracking events on third-party booking platforms.</a:t>
            </a:r>
            <a:endParaRPr>
              <a:latin typeface="Archivo Medium"/>
              <a:ea typeface="Archivo Medium"/>
              <a:cs typeface="Archivo Medium"/>
              <a:sym typeface="Archivo Medium"/>
            </a:endParaRPr>
          </a:p>
          <a:p>
            <a:pPr indent="-342900" lvl="0" marL="457200" rtl="0" algn="l">
              <a:lnSpc>
                <a:spcPct val="150000"/>
              </a:lnSpc>
              <a:spcBef>
                <a:spcPts val="0"/>
              </a:spcBef>
              <a:spcAft>
                <a:spcPts val="0"/>
              </a:spcAft>
              <a:buSzPts val="1800"/>
              <a:buFont typeface="Archivo Medium"/>
              <a:buChar char="●"/>
            </a:pPr>
            <a:r>
              <a:rPr lang="en">
                <a:latin typeface="Archivo Medium"/>
                <a:ea typeface="Archivo Medium"/>
                <a:cs typeface="Archivo Medium"/>
                <a:sym typeface="Archivo Medium"/>
              </a:rPr>
              <a:t>Test and validate data flow across all tools and enable enhanced conversions for comprehensive insights.</a:t>
            </a:r>
            <a:endParaRPr>
              <a:latin typeface="Archivo Medium"/>
              <a:ea typeface="Archivo Medium"/>
              <a:cs typeface="Archivo Medium"/>
              <a:sym typeface="Archivo Medium"/>
            </a:endParaRPr>
          </a:p>
          <a:p>
            <a:pPr indent="-342900" lvl="0" marL="457200" rtl="0" algn="l">
              <a:lnSpc>
                <a:spcPct val="150000"/>
              </a:lnSpc>
              <a:spcBef>
                <a:spcPts val="0"/>
              </a:spcBef>
              <a:spcAft>
                <a:spcPts val="0"/>
              </a:spcAft>
              <a:buSzPts val="1800"/>
              <a:buFont typeface="Archivo Medium"/>
              <a:buChar char="●"/>
            </a:pPr>
            <a:r>
              <a:t/>
            </a:r>
            <a:endParaRPr>
              <a:latin typeface="Archivo Medium"/>
              <a:ea typeface="Archivo Medium"/>
              <a:cs typeface="Archivo Medium"/>
              <a:sym typeface="Archivo Medium"/>
            </a:endParaRPr>
          </a:p>
          <a:p>
            <a:pPr indent="0" lvl="0" marL="0" rtl="0" algn="l">
              <a:lnSpc>
                <a:spcPct val="115000"/>
              </a:lnSpc>
              <a:spcBef>
                <a:spcPts val="0"/>
              </a:spcBef>
              <a:spcAft>
                <a:spcPts val="0"/>
              </a:spcAft>
              <a:buNone/>
            </a:pPr>
            <a:r>
              <a:t/>
            </a:r>
            <a:endParaRPr>
              <a:latin typeface="Archivo Medium"/>
              <a:ea typeface="Archivo Medium"/>
              <a:cs typeface="Archivo Medium"/>
              <a:sym typeface="Archivo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63"/>
          <p:cNvSpPr txBox="1"/>
          <p:nvPr>
            <p:ph type="title"/>
          </p:nvPr>
        </p:nvSpPr>
        <p:spPr>
          <a:xfrm>
            <a:off x="342900" y="269025"/>
            <a:ext cx="4291800" cy="85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Google Tag Manager </a:t>
            </a:r>
            <a:endParaRPr/>
          </a:p>
        </p:txBody>
      </p:sp>
      <p:sp>
        <p:nvSpPr>
          <p:cNvPr id="456" name="Google Shape;456;p63"/>
          <p:cNvSpPr txBox="1"/>
          <p:nvPr>
            <p:ph idx="1" type="body"/>
          </p:nvPr>
        </p:nvSpPr>
        <p:spPr>
          <a:xfrm>
            <a:off x="5349150" y="128375"/>
            <a:ext cx="3457500" cy="748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t>Google Tag Manager (GTM) is a tool that simplifies the process of adding and managing tags (snippets of code) on a website. Tags are essential for tracking user interactions, running analytics, and triggering marketing tools like Google Analytics, Ads, and Meta Pixels.</a:t>
            </a:r>
            <a:endParaRPr/>
          </a:p>
          <a:p>
            <a:pPr indent="0" lvl="0" marL="0" rtl="0" algn="l">
              <a:spcBef>
                <a:spcPts val="1200"/>
              </a:spcBef>
              <a:spcAft>
                <a:spcPts val="0"/>
              </a:spcAft>
              <a:buNone/>
            </a:pPr>
            <a:r>
              <a:t/>
            </a:r>
            <a:endParaRPr/>
          </a:p>
        </p:txBody>
      </p:sp>
      <p:sp>
        <p:nvSpPr>
          <p:cNvPr id="457" name="Google Shape;457;p63"/>
          <p:cNvSpPr txBox="1"/>
          <p:nvPr>
            <p:ph idx="2" type="body"/>
          </p:nvPr>
        </p:nvSpPr>
        <p:spPr>
          <a:xfrm>
            <a:off x="219650" y="2925788"/>
            <a:ext cx="2862900" cy="162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63"/>
          <p:cNvSpPr txBox="1"/>
          <p:nvPr>
            <p:ph idx="3" type="body"/>
          </p:nvPr>
        </p:nvSpPr>
        <p:spPr>
          <a:xfrm>
            <a:off x="3196775" y="2925788"/>
            <a:ext cx="2740500" cy="162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63"/>
          <p:cNvSpPr txBox="1"/>
          <p:nvPr>
            <p:ph idx="4" type="body"/>
          </p:nvPr>
        </p:nvSpPr>
        <p:spPr>
          <a:xfrm>
            <a:off x="6043600" y="2925788"/>
            <a:ext cx="2862900" cy="162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63"/>
          <p:cNvSpPr txBox="1"/>
          <p:nvPr>
            <p:ph idx="5" type="subTitle"/>
          </p:nvPr>
        </p:nvSpPr>
        <p:spPr>
          <a:xfrm>
            <a:off x="283000" y="1546063"/>
            <a:ext cx="2419800" cy="44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63"/>
          <p:cNvSpPr txBox="1"/>
          <p:nvPr>
            <p:ph idx="6" type="subTitle"/>
          </p:nvPr>
        </p:nvSpPr>
        <p:spPr>
          <a:xfrm>
            <a:off x="3257646" y="1546063"/>
            <a:ext cx="2318400" cy="44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63"/>
          <p:cNvSpPr txBox="1"/>
          <p:nvPr>
            <p:ph idx="7" type="subTitle"/>
          </p:nvPr>
        </p:nvSpPr>
        <p:spPr>
          <a:xfrm>
            <a:off x="6118350" y="1546063"/>
            <a:ext cx="2419800" cy="44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63"/>
          <p:cNvSpPr txBox="1"/>
          <p:nvPr>
            <p:ph idx="8" type="subTitle"/>
          </p:nvPr>
        </p:nvSpPr>
        <p:spPr>
          <a:xfrm>
            <a:off x="228600" y="4820575"/>
            <a:ext cx="3691500" cy="18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Bowfin Tech</a:t>
            </a:r>
            <a:endParaRPr/>
          </a:p>
        </p:txBody>
      </p:sp>
      <p:sp>
        <p:nvSpPr>
          <p:cNvPr id="464" name="Google Shape;464;p63"/>
          <p:cNvSpPr/>
          <p:nvPr/>
        </p:nvSpPr>
        <p:spPr>
          <a:xfrm>
            <a:off x="228600" y="1504450"/>
            <a:ext cx="8686800" cy="3225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465" name="Google Shape;465;p63"/>
          <p:cNvSpPr txBox="1"/>
          <p:nvPr>
            <p:ph idx="2" type="body"/>
          </p:nvPr>
        </p:nvSpPr>
        <p:spPr>
          <a:xfrm>
            <a:off x="276400" y="1586800"/>
            <a:ext cx="8280900" cy="30606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Font typeface="Archivo Medium"/>
              <a:buChar char="●"/>
            </a:pPr>
            <a:r>
              <a:rPr b="1" lang="en" sz="1200">
                <a:latin typeface="Arial"/>
                <a:ea typeface="Arial"/>
                <a:cs typeface="Arial"/>
                <a:sym typeface="Arial"/>
              </a:rPr>
              <a:t>Container Code</a:t>
            </a:r>
            <a:r>
              <a:rPr lang="en" sz="1200">
                <a:latin typeface="Arial"/>
                <a:ea typeface="Arial"/>
                <a:cs typeface="Arial"/>
                <a:sym typeface="Arial"/>
              </a:rPr>
              <a:t>: GTM uses a container snippet added to your website's source code. This snippet loads GTM, which in turn loads all configured tags dynamically.</a:t>
            </a:r>
            <a:endParaRPr sz="1200">
              <a:latin typeface="Arial"/>
              <a:ea typeface="Arial"/>
              <a:cs typeface="Arial"/>
              <a:sym typeface="Arial"/>
            </a:endParaRPr>
          </a:p>
          <a:p>
            <a:pPr indent="-311150" lvl="0" marL="457200" rtl="0" algn="l">
              <a:lnSpc>
                <a:spcPct val="150000"/>
              </a:lnSpc>
              <a:spcBef>
                <a:spcPts val="0"/>
              </a:spcBef>
              <a:spcAft>
                <a:spcPts val="0"/>
              </a:spcAft>
              <a:buSzPts val="1300"/>
              <a:buFont typeface="Archivo Medium"/>
              <a:buChar char="●"/>
            </a:pPr>
            <a:r>
              <a:rPr b="1" lang="en" sz="1200">
                <a:latin typeface="Arial"/>
                <a:ea typeface="Arial"/>
                <a:cs typeface="Arial"/>
                <a:sym typeface="Arial"/>
              </a:rPr>
              <a:t>Workspaces</a:t>
            </a:r>
            <a:r>
              <a:rPr lang="en" sz="1200">
                <a:latin typeface="Arial"/>
                <a:ea typeface="Arial"/>
                <a:cs typeface="Arial"/>
                <a:sym typeface="Arial"/>
              </a:rPr>
              <a:t>: GTM uses workspaces, as shown in the image, to manage and edit tag configurations without directly altering the live environment. This prevents accidental disruptions to live tracking.</a:t>
            </a:r>
            <a:endParaRPr sz="1200">
              <a:latin typeface="Arial"/>
              <a:ea typeface="Arial"/>
              <a:cs typeface="Arial"/>
              <a:sym typeface="Arial"/>
            </a:endParaRPr>
          </a:p>
          <a:p>
            <a:pPr indent="-311150" lvl="0" marL="457200" rtl="0" algn="l">
              <a:lnSpc>
                <a:spcPct val="150000"/>
              </a:lnSpc>
              <a:spcBef>
                <a:spcPts val="0"/>
              </a:spcBef>
              <a:spcAft>
                <a:spcPts val="0"/>
              </a:spcAft>
              <a:buSzPts val="1300"/>
              <a:buFont typeface="Archivo Medium"/>
              <a:buChar char="●"/>
            </a:pPr>
            <a:r>
              <a:rPr b="1" lang="en" sz="1200">
                <a:latin typeface="Arial"/>
                <a:ea typeface="Arial"/>
                <a:cs typeface="Arial"/>
                <a:sym typeface="Arial"/>
              </a:rPr>
              <a:t>Triggers</a:t>
            </a:r>
            <a:r>
              <a:rPr lang="en" sz="1200">
                <a:latin typeface="Arial"/>
                <a:ea typeface="Arial"/>
                <a:cs typeface="Arial"/>
                <a:sym typeface="Arial"/>
              </a:rPr>
              <a:t>: Triggers define the conditions under which a tag fires. For instance, a trigger might activate when a user clicks a button or submits a form.</a:t>
            </a:r>
            <a:endParaRPr sz="1200">
              <a:latin typeface="Arial"/>
              <a:ea typeface="Arial"/>
              <a:cs typeface="Arial"/>
              <a:sym typeface="Arial"/>
            </a:endParaRPr>
          </a:p>
          <a:p>
            <a:pPr indent="-311150" lvl="0" marL="457200" rtl="0" algn="l">
              <a:lnSpc>
                <a:spcPct val="150000"/>
              </a:lnSpc>
              <a:spcBef>
                <a:spcPts val="0"/>
              </a:spcBef>
              <a:spcAft>
                <a:spcPts val="0"/>
              </a:spcAft>
              <a:buSzPts val="1300"/>
              <a:buFont typeface="Archivo Medium"/>
              <a:buChar char="●"/>
            </a:pPr>
            <a:r>
              <a:rPr b="1" lang="en" sz="1200">
                <a:latin typeface="Arial"/>
                <a:ea typeface="Arial"/>
                <a:cs typeface="Arial"/>
                <a:sym typeface="Arial"/>
              </a:rPr>
              <a:t>Variables</a:t>
            </a:r>
            <a:r>
              <a:rPr lang="en" sz="1200">
                <a:latin typeface="Arial"/>
                <a:ea typeface="Arial"/>
                <a:cs typeface="Arial"/>
                <a:sym typeface="Arial"/>
              </a:rPr>
              <a:t>: Variables store dynamic data, such as button IDs or user actions, used to define triggers and tag behavior.</a:t>
            </a:r>
            <a:endParaRPr sz="1200">
              <a:latin typeface="Arial"/>
              <a:ea typeface="Arial"/>
              <a:cs typeface="Arial"/>
              <a:sym typeface="Arial"/>
            </a:endParaRPr>
          </a:p>
          <a:p>
            <a:pPr indent="-311150" lvl="0" marL="457200" rtl="0" algn="l">
              <a:lnSpc>
                <a:spcPct val="150000"/>
              </a:lnSpc>
              <a:spcBef>
                <a:spcPts val="0"/>
              </a:spcBef>
              <a:spcAft>
                <a:spcPts val="0"/>
              </a:spcAft>
              <a:buSzPts val="1300"/>
              <a:buFont typeface="Archivo Medium"/>
              <a:buChar char="●"/>
            </a:pPr>
            <a:r>
              <a:rPr b="1" lang="en" sz="1200">
                <a:latin typeface="Arial"/>
                <a:ea typeface="Arial"/>
                <a:cs typeface="Arial"/>
                <a:sym typeface="Arial"/>
              </a:rPr>
              <a:t>Publishing</a:t>
            </a:r>
            <a:r>
              <a:rPr lang="en" sz="1200">
                <a:latin typeface="Arial"/>
                <a:ea typeface="Arial"/>
                <a:cs typeface="Arial"/>
                <a:sym typeface="Arial"/>
              </a:rPr>
              <a:t>: Once changes are tested and approved, the workspace is published, and the new tag configurations become live.</a:t>
            </a:r>
            <a:endParaRPr sz="1900">
              <a:latin typeface="Archivo Medium"/>
              <a:ea typeface="Archivo Medium"/>
              <a:cs typeface="Archivo Medium"/>
              <a:sym typeface="Archivo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64"/>
          <p:cNvSpPr txBox="1"/>
          <p:nvPr>
            <p:ph type="title"/>
          </p:nvPr>
        </p:nvSpPr>
        <p:spPr>
          <a:xfrm>
            <a:off x="342900" y="269025"/>
            <a:ext cx="4291800" cy="85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Google Tag Manager </a:t>
            </a:r>
            <a:endParaRPr/>
          </a:p>
        </p:txBody>
      </p:sp>
      <p:sp>
        <p:nvSpPr>
          <p:cNvPr id="471" name="Google Shape;471;p64"/>
          <p:cNvSpPr txBox="1"/>
          <p:nvPr>
            <p:ph idx="1" type="body"/>
          </p:nvPr>
        </p:nvSpPr>
        <p:spPr>
          <a:xfrm>
            <a:off x="5349150" y="128375"/>
            <a:ext cx="3457500" cy="748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lt1"/>
              </a:buClr>
              <a:buSzPts val="1100"/>
              <a:buFont typeface="Arial"/>
              <a:buNone/>
            </a:pPr>
            <a:r>
              <a:rPr lang="en"/>
              <a:t>Google Tag Manager (GTM) is a tool that simplifies the process of adding and managing tags (snippets of code) on a website. Tags are essential for tracking user interactions, running analytics, and triggering marketing tools like Google Analytics, Ads, and Meta Pixels.</a:t>
            </a:r>
            <a:endParaRPr/>
          </a:p>
          <a:p>
            <a:pPr indent="0" lvl="0" marL="0" rtl="0" algn="l">
              <a:spcBef>
                <a:spcPts val="1200"/>
              </a:spcBef>
              <a:spcAft>
                <a:spcPts val="0"/>
              </a:spcAft>
              <a:buNone/>
            </a:pPr>
            <a:r>
              <a:t/>
            </a:r>
            <a:endParaRPr/>
          </a:p>
        </p:txBody>
      </p:sp>
      <p:sp>
        <p:nvSpPr>
          <p:cNvPr id="472" name="Google Shape;472;p64"/>
          <p:cNvSpPr txBox="1"/>
          <p:nvPr>
            <p:ph idx="2" type="body"/>
          </p:nvPr>
        </p:nvSpPr>
        <p:spPr>
          <a:xfrm>
            <a:off x="219650" y="2925788"/>
            <a:ext cx="2862900" cy="162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64"/>
          <p:cNvSpPr txBox="1"/>
          <p:nvPr>
            <p:ph idx="3" type="body"/>
          </p:nvPr>
        </p:nvSpPr>
        <p:spPr>
          <a:xfrm>
            <a:off x="3196775" y="2925788"/>
            <a:ext cx="2740500" cy="162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64"/>
          <p:cNvSpPr txBox="1"/>
          <p:nvPr>
            <p:ph idx="4" type="body"/>
          </p:nvPr>
        </p:nvSpPr>
        <p:spPr>
          <a:xfrm>
            <a:off x="6043600" y="2925788"/>
            <a:ext cx="2862900" cy="162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64"/>
          <p:cNvSpPr txBox="1"/>
          <p:nvPr>
            <p:ph idx="5" type="subTitle"/>
          </p:nvPr>
        </p:nvSpPr>
        <p:spPr>
          <a:xfrm>
            <a:off x="283000" y="1546063"/>
            <a:ext cx="2419800" cy="44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64"/>
          <p:cNvSpPr txBox="1"/>
          <p:nvPr>
            <p:ph idx="6" type="subTitle"/>
          </p:nvPr>
        </p:nvSpPr>
        <p:spPr>
          <a:xfrm>
            <a:off x="3257646" y="1546063"/>
            <a:ext cx="2318400" cy="44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64"/>
          <p:cNvSpPr txBox="1"/>
          <p:nvPr>
            <p:ph idx="7" type="subTitle"/>
          </p:nvPr>
        </p:nvSpPr>
        <p:spPr>
          <a:xfrm>
            <a:off x="6118350" y="1546063"/>
            <a:ext cx="2419800" cy="44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64"/>
          <p:cNvSpPr txBox="1"/>
          <p:nvPr>
            <p:ph idx="8" type="subTitle"/>
          </p:nvPr>
        </p:nvSpPr>
        <p:spPr>
          <a:xfrm>
            <a:off x="228600" y="4820575"/>
            <a:ext cx="3691500" cy="18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Bowfin Tech</a:t>
            </a:r>
            <a:endParaRPr/>
          </a:p>
        </p:txBody>
      </p:sp>
      <p:sp>
        <p:nvSpPr>
          <p:cNvPr id="479" name="Google Shape;479;p64"/>
          <p:cNvSpPr/>
          <p:nvPr/>
        </p:nvSpPr>
        <p:spPr>
          <a:xfrm>
            <a:off x="228600" y="1504450"/>
            <a:ext cx="8686800" cy="3225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pic>
        <p:nvPicPr>
          <p:cNvPr id="480" name="Google Shape;480;p64"/>
          <p:cNvPicPr preferRelativeResize="0"/>
          <p:nvPr/>
        </p:nvPicPr>
        <p:blipFill>
          <a:blip r:embed="rId3">
            <a:alphaModFix/>
          </a:blip>
          <a:stretch>
            <a:fillRect/>
          </a:stretch>
        </p:blipFill>
        <p:spPr>
          <a:xfrm>
            <a:off x="4236350" y="1928950"/>
            <a:ext cx="4384348" cy="2376299"/>
          </a:xfrm>
          <a:prstGeom prst="rect">
            <a:avLst/>
          </a:prstGeom>
          <a:noFill/>
          <a:ln cap="flat" cmpd="sng" w="76200">
            <a:solidFill>
              <a:schemeClr val="lt1"/>
            </a:solidFill>
            <a:prstDash val="solid"/>
            <a:round/>
            <a:headEnd len="sm" w="sm" type="none"/>
            <a:tailEnd len="sm" w="sm" type="none"/>
          </a:ln>
        </p:spPr>
      </p:pic>
      <p:sp>
        <p:nvSpPr>
          <p:cNvPr id="481" name="Google Shape;481;p64"/>
          <p:cNvSpPr txBox="1"/>
          <p:nvPr>
            <p:ph idx="2" type="body"/>
          </p:nvPr>
        </p:nvSpPr>
        <p:spPr>
          <a:xfrm>
            <a:off x="285900" y="1546075"/>
            <a:ext cx="3840300" cy="30606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SzPts val="1200"/>
              <a:buFont typeface="Archivo Medium"/>
              <a:buChar char="●"/>
            </a:pPr>
            <a:r>
              <a:rPr b="1" lang="en" sz="1000">
                <a:latin typeface="Arial"/>
                <a:ea typeface="Arial"/>
                <a:cs typeface="Arial"/>
                <a:sym typeface="Arial"/>
              </a:rPr>
              <a:t>Custom Code</a:t>
            </a:r>
            <a:r>
              <a:rPr lang="en" sz="1000">
                <a:latin typeface="Arial"/>
                <a:ea typeface="Arial"/>
                <a:cs typeface="Arial"/>
                <a:sym typeface="Arial"/>
              </a:rPr>
              <a:t>: For advanced tracking, GTM often requires custom JavaScript code. Writing and testing this code can be complex and prone to errors.</a:t>
            </a:r>
            <a:endParaRPr sz="1000">
              <a:latin typeface="Arial"/>
              <a:ea typeface="Arial"/>
              <a:cs typeface="Arial"/>
              <a:sym typeface="Arial"/>
            </a:endParaRPr>
          </a:p>
          <a:p>
            <a:pPr indent="-292100" lvl="1" marL="914400" rtl="0" algn="l">
              <a:lnSpc>
                <a:spcPct val="150000"/>
              </a:lnSpc>
              <a:spcBef>
                <a:spcPts val="0"/>
              </a:spcBef>
              <a:spcAft>
                <a:spcPts val="0"/>
              </a:spcAft>
              <a:buSzPts val="1000"/>
              <a:buFont typeface="Arial"/>
              <a:buChar char="○"/>
            </a:pPr>
            <a:r>
              <a:rPr lang="en" sz="1000">
                <a:latin typeface="Arial"/>
                <a:ea typeface="Arial"/>
                <a:cs typeface="Arial"/>
                <a:sym typeface="Arial"/>
              </a:rPr>
              <a:t>Writing JS to detect when changes in the </a:t>
            </a:r>
            <a:r>
              <a:rPr lang="en" sz="1000">
                <a:latin typeface="Arial"/>
                <a:ea typeface="Arial"/>
                <a:cs typeface="Arial"/>
                <a:sym typeface="Arial"/>
              </a:rPr>
              <a:t>website</a:t>
            </a:r>
            <a:r>
              <a:rPr lang="en" sz="1000">
                <a:latin typeface="Arial"/>
                <a:ea typeface="Arial"/>
                <a:cs typeface="Arial"/>
                <a:sym typeface="Arial"/>
              </a:rPr>
              <a:t> occur</a:t>
            </a:r>
            <a:endParaRPr sz="1000">
              <a:latin typeface="Arial"/>
              <a:ea typeface="Arial"/>
              <a:cs typeface="Arial"/>
              <a:sym typeface="Arial"/>
            </a:endParaRPr>
          </a:p>
          <a:p>
            <a:pPr indent="-304800" lvl="0" marL="457200" rtl="0" algn="l">
              <a:lnSpc>
                <a:spcPct val="150000"/>
              </a:lnSpc>
              <a:spcBef>
                <a:spcPts val="0"/>
              </a:spcBef>
              <a:spcAft>
                <a:spcPts val="0"/>
              </a:spcAft>
              <a:buSzPts val="1200"/>
              <a:buFont typeface="Archivo Medium"/>
              <a:buChar char="●"/>
            </a:pPr>
            <a:r>
              <a:rPr b="1" lang="en" sz="1000">
                <a:latin typeface="Arial"/>
                <a:ea typeface="Arial"/>
                <a:cs typeface="Arial"/>
                <a:sym typeface="Arial"/>
              </a:rPr>
              <a:t>Third-Party Integration</a:t>
            </a:r>
            <a:r>
              <a:rPr lang="en" sz="1000">
                <a:latin typeface="Arial"/>
                <a:ea typeface="Arial"/>
                <a:cs typeface="Arial"/>
                <a:sym typeface="Arial"/>
              </a:rPr>
              <a:t>: When integrating with external platforms (e.g., booking systems), developers must write platform-specific JavaScript triggers and ensure data flows correctly to GTM.</a:t>
            </a:r>
            <a:endParaRPr sz="1000">
              <a:latin typeface="Arial"/>
              <a:ea typeface="Arial"/>
              <a:cs typeface="Arial"/>
              <a:sym typeface="Arial"/>
            </a:endParaRPr>
          </a:p>
          <a:p>
            <a:pPr indent="-304800" lvl="0" marL="457200" rtl="0" algn="l">
              <a:lnSpc>
                <a:spcPct val="150000"/>
              </a:lnSpc>
              <a:spcBef>
                <a:spcPts val="0"/>
              </a:spcBef>
              <a:spcAft>
                <a:spcPts val="0"/>
              </a:spcAft>
              <a:buSzPts val="1200"/>
              <a:buFont typeface="Archivo Medium"/>
              <a:buChar char="●"/>
            </a:pPr>
            <a:r>
              <a:rPr b="1" lang="en" sz="1000">
                <a:latin typeface="Arial"/>
                <a:ea typeface="Arial"/>
                <a:cs typeface="Arial"/>
                <a:sym typeface="Arial"/>
              </a:rPr>
              <a:t>Data Validation</a:t>
            </a:r>
            <a:r>
              <a:rPr lang="en" sz="1000">
                <a:latin typeface="Arial"/>
                <a:ea typeface="Arial"/>
                <a:cs typeface="Arial"/>
                <a:sym typeface="Arial"/>
              </a:rPr>
              <a:t>: Ensuring that tags fire correctly and send accurate data requires thorough testing using tools like Google Tag Assistant.</a:t>
            </a:r>
            <a:endParaRPr b="1" sz="12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65"/>
          <p:cNvSpPr txBox="1"/>
          <p:nvPr>
            <p:ph type="title"/>
          </p:nvPr>
        </p:nvSpPr>
        <p:spPr>
          <a:xfrm>
            <a:off x="342900" y="269025"/>
            <a:ext cx="4291800" cy="85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Google Analytics</a:t>
            </a:r>
            <a:endParaRPr/>
          </a:p>
        </p:txBody>
      </p:sp>
      <p:sp>
        <p:nvSpPr>
          <p:cNvPr id="487" name="Google Shape;487;p65"/>
          <p:cNvSpPr txBox="1"/>
          <p:nvPr>
            <p:ph idx="1" type="body"/>
          </p:nvPr>
        </p:nvSpPr>
        <p:spPr>
          <a:xfrm>
            <a:off x="4845425" y="82800"/>
            <a:ext cx="3956400" cy="748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t>Google Analytics (GA) is a powerful web analytics tool that helps businesses track and analyze their website traffic and user behavior. It provides insights into how users interact with your site, where they come from, and what actions they take, enabling data-driven decisions to improve website performance, marketing strategies, and overall user experience.</a:t>
            </a:r>
            <a:endParaRPr/>
          </a:p>
          <a:p>
            <a:pPr indent="0" lvl="0" marL="0" rtl="0" algn="l">
              <a:lnSpc>
                <a:spcPct val="115000"/>
              </a:lnSpc>
              <a:spcBef>
                <a:spcPts val="1200"/>
              </a:spcBef>
              <a:spcAft>
                <a:spcPts val="0"/>
              </a:spcAft>
              <a:buNone/>
            </a:pPr>
            <a:r>
              <a:t/>
            </a:r>
            <a:endParaRPr/>
          </a:p>
          <a:p>
            <a:pPr indent="0" lvl="0" marL="0" rtl="0" algn="l">
              <a:spcBef>
                <a:spcPts val="1200"/>
              </a:spcBef>
              <a:spcAft>
                <a:spcPts val="0"/>
              </a:spcAft>
              <a:buNone/>
            </a:pPr>
            <a:r>
              <a:t/>
            </a:r>
            <a:endParaRPr/>
          </a:p>
        </p:txBody>
      </p:sp>
      <p:sp>
        <p:nvSpPr>
          <p:cNvPr id="488" name="Google Shape;488;p65"/>
          <p:cNvSpPr txBox="1"/>
          <p:nvPr>
            <p:ph idx="2" type="body"/>
          </p:nvPr>
        </p:nvSpPr>
        <p:spPr>
          <a:xfrm>
            <a:off x="219650" y="2925788"/>
            <a:ext cx="2862900" cy="162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65"/>
          <p:cNvSpPr txBox="1"/>
          <p:nvPr>
            <p:ph idx="3" type="body"/>
          </p:nvPr>
        </p:nvSpPr>
        <p:spPr>
          <a:xfrm>
            <a:off x="3196775" y="2925788"/>
            <a:ext cx="2740500" cy="162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65"/>
          <p:cNvSpPr txBox="1"/>
          <p:nvPr>
            <p:ph idx="4" type="body"/>
          </p:nvPr>
        </p:nvSpPr>
        <p:spPr>
          <a:xfrm>
            <a:off x="6043600" y="2925788"/>
            <a:ext cx="2862900" cy="162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65"/>
          <p:cNvSpPr txBox="1"/>
          <p:nvPr>
            <p:ph idx="5" type="subTitle"/>
          </p:nvPr>
        </p:nvSpPr>
        <p:spPr>
          <a:xfrm>
            <a:off x="283000" y="1546063"/>
            <a:ext cx="2419800" cy="44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65"/>
          <p:cNvSpPr txBox="1"/>
          <p:nvPr>
            <p:ph idx="6" type="subTitle"/>
          </p:nvPr>
        </p:nvSpPr>
        <p:spPr>
          <a:xfrm>
            <a:off x="3257646" y="1546063"/>
            <a:ext cx="2318400" cy="44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65"/>
          <p:cNvSpPr txBox="1"/>
          <p:nvPr>
            <p:ph idx="7" type="subTitle"/>
          </p:nvPr>
        </p:nvSpPr>
        <p:spPr>
          <a:xfrm>
            <a:off x="6118350" y="1546063"/>
            <a:ext cx="2419800" cy="44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65"/>
          <p:cNvSpPr txBox="1"/>
          <p:nvPr>
            <p:ph idx="8" type="subTitle"/>
          </p:nvPr>
        </p:nvSpPr>
        <p:spPr>
          <a:xfrm>
            <a:off x="228600" y="4820575"/>
            <a:ext cx="3691500" cy="18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Bowfin Tech</a:t>
            </a:r>
            <a:endParaRPr/>
          </a:p>
        </p:txBody>
      </p:sp>
      <p:sp>
        <p:nvSpPr>
          <p:cNvPr id="495" name="Google Shape;495;p65"/>
          <p:cNvSpPr/>
          <p:nvPr/>
        </p:nvSpPr>
        <p:spPr>
          <a:xfrm>
            <a:off x="228600" y="1504450"/>
            <a:ext cx="8686800" cy="3225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496" name="Google Shape;496;p65"/>
          <p:cNvSpPr txBox="1"/>
          <p:nvPr>
            <p:ph idx="2" type="body"/>
          </p:nvPr>
        </p:nvSpPr>
        <p:spPr>
          <a:xfrm>
            <a:off x="285900" y="1546075"/>
            <a:ext cx="8440800" cy="3060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100">
                <a:latin typeface="Arial"/>
                <a:ea typeface="Arial"/>
                <a:cs typeface="Arial"/>
                <a:sym typeface="Arial"/>
              </a:rPr>
              <a:t>Tracking Code</a:t>
            </a:r>
            <a:r>
              <a:rPr lang="en" sz="1100">
                <a:latin typeface="Arial"/>
                <a:ea typeface="Arial"/>
                <a:cs typeface="Arial"/>
                <a:sym typeface="Arial"/>
              </a:rPr>
              <a:t>: GA uses a JavaScript tracking code embedded in your website. This code collects data about user interactions, such as pageviews, clicks, and transactions, and sends it to Google's servers.</a:t>
            </a:r>
            <a:endParaRPr sz="1100">
              <a:latin typeface="Arial"/>
              <a:ea typeface="Arial"/>
              <a:cs typeface="Arial"/>
              <a:sym typeface="Arial"/>
            </a:endParaRPr>
          </a:p>
          <a:p>
            <a:pPr indent="0" lvl="0" marL="0" rtl="0" algn="l">
              <a:lnSpc>
                <a:spcPct val="150000"/>
              </a:lnSpc>
              <a:spcBef>
                <a:spcPts val="0"/>
              </a:spcBef>
              <a:spcAft>
                <a:spcPts val="0"/>
              </a:spcAft>
              <a:buNone/>
            </a:pPr>
            <a:r>
              <a:t/>
            </a:r>
            <a:endParaRPr sz="1100">
              <a:latin typeface="Arial"/>
              <a:ea typeface="Arial"/>
              <a:cs typeface="Arial"/>
              <a:sym typeface="Arial"/>
            </a:endParaRPr>
          </a:p>
          <a:p>
            <a:pPr indent="0" lvl="0" marL="0" rtl="0" algn="l">
              <a:lnSpc>
                <a:spcPct val="150000"/>
              </a:lnSpc>
              <a:spcBef>
                <a:spcPts val="0"/>
              </a:spcBef>
              <a:spcAft>
                <a:spcPts val="0"/>
              </a:spcAft>
              <a:buNone/>
            </a:pPr>
            <a:r>
              <a:rPr b="1" lang="en" sz="1100">
                <a:latin typeface="Arial"/>
                <a:ea typeface="Arial"/>
                <a:cs typeface="Arial"/>
                <a:sym typeface="Arial"/>
              </a:rPr>
              <a:t>Data Collection</a:t>
            </a:r>
            <a:r>
              <a:rPr lang="en" sz="1100">
                <a:latin typeface="Arial"/>
                <a:ea typeface="Arial"/>
                <a:cs typeface="Arial"/>
                <a:sym typeface="Arial"/>
              </a:rPr>
              <a:t>: The tracking code collects information like:</a:t>
            </a:r>
            <a:endParaRPr sz="1100">
              <a:latin typeface="Arial"/>
              <a:ea typeface="Arial"/>
              <a:cs typeface="Arial"/>
              <a:sym typeface="Arial"/>
            </a:endParaRPr>
          </a:p>
          <a:p>
            <a:pPr indent="-298450" lvl="0" marL="457200" rtl="0" algn="l">
              <a:lnSpc>
                <a:spcPct val="115000"/>
              </a:lnSpc>
              <a:spcBef>
                <a:spcPts val="1200"/>
              </a:spcBef>
              <a:spcAft>
                <a:spcPts val="0"/>
              </a:spcAft>
              <a:buSzPts val="1100"/>
              <a:buFont typeface="Arial"/>
              <a:buChar char="●"/>
            </a:pPr>
            <a:r>
              <a:rPr lang="en" sz="1100">
                <a:latin typeface="Arial"/>
                <a:ea typeface="Arial"/>
                <a:cs typeface="Arial"/>
                <a:sym typeface="Arial"/>
              </a:rPr>
              <a:t>Device and browser details.</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User location (via IP address).</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Traffic sources (e.g., search engines, social media, direct).</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User actions (e.g., button clicks, form submissions).</a:t>
            </a:r>
            <a:endParaRPr sz="1100">
              <a:latin typeface="Arial"/>
              <a:ea typeface="Arial"/>
              <a:cs typeface="Arial"/>
              <a:sym typeface="Arial"/>
            </a:endParaRPr>
          </a:p>
          <a:p>
            <a:pPr indent="0" lvl="0" marL="0" rtl="0" algn="l">
              <a:lnSpc>
                <a:spcPct val="115000"/>
              </a:lnSpc>
              <a:spcBef>
                <a:spcPts val="1200"/>
              </a:spcBef>
              <a:spcAft>
                <a:spcPts val="0"/>
              </a:spcAft>
              <a:buNone/>
            </a:pPr>
            <a:r>
              <a:rPr b="1" lang="en" sz="1100">
                <a:latin typeface="Arial"/>
                <a:ea typeface="Arial"/>
                <a:cs typeface="Arial"/>
                <a:sym typeface="Arial"/>
              </a:rPr>
              <a:t>Processing Data</a:t>
            </a:r>
            <a:r>
              <a:rPr lang="en" sz="1100">
                <a:latin typeface="Arial"/>
                <a:ea typeface="Arial"/>
                <a:cs typeface="Arial"/>
                <a:sym typeface="Arial"/>
              </a:rPr>
              <a:t>: Once collected, the data is processed and organized into meaningful metrics and dimensions (e.g., sessions, bounce rate, traffic channels).</a:t>
            </a:r>
            <a:endParaRPr sz="1100">
              <a:latin typeface="Arial"/>
              <a:ea typeface="Arial"/>
              <a:cs typeface="Arial"/>
              <a:sym typeface="Arial"/>
            </a:endParaRPr>
          </a:p>
          <a:p>
            <a:pPr indent="-228600" lvl="0" marL="457200" rtl="0" algn="l">
              <a:lnSpc>
                <a:spcPct val="150000"/>
              </a:lnSpc>
              <a:spcBef>
                <a:spcPts val="0"/>
              </a:spcBef>
              <a:spcAft>
                <a:spcPts val="0"/>
              </a:spcAft>
              <a:buNone/>
            </a:pPr>
            <a:r>
              <a:rPr b="1" lang="en" sz="1100">
                <a:latin typeface="Arial"/>
                <a:ea typeface="Arial"/>
                <a:cs typeface="Arial"/>
                <a:sym typeface="Arial"/>
              </a:rPr>
              <a:t>Reporting</a:t>
            </a:r>
            <a:r>
              <a:rPr lang="en" sz="1100">
                <a:latin typeface="Arial"/>
                <a:ea typeface="Arial"/>
                <a:cs typeface="Arial"/>
                <a:sym typeface="Arial"/>
              </a:rPr>
              <a:t>: The processed data is displayed in the GA dashboard, where users can view pre-built reports or create custom ones to analyze specific behaviors or goals.</a:t>
            </a:r>
            <a:endParaRPr b="1" sz="11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66"/>
          <p:cNvSpPr txBox="1"/>
          <p:nvPr>
            <p:ph type="title"/>
          </p:nvPr>
        </p:nvSpPr>
        <p:spPr>
          <a:xfrm>
            <a:off x="283000" y="331150"/>
            <a:ext cx="5061600" cy="85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Enhanced Conversion Tracking</a:t>
            </a:r>
            <a:endParaRPr/>
          </a:p>
        </p:txBody>
      </p:sp>
      <p:sp>
        <p:nvSpPr>
          <p:cNvPr id="502" name="Google Shape;502;p66"/>
          <p:cNvSpPr txBox="1"/>
          <p:nvPr>
            <p:ph idx="1" type="body"/>
          </p:nvPr>
        </p:nvSpPr>
        <p:spPr>
          <a:xfrm>
            <a:off x="5168200" y="110850"/>
            <a:ext cx="3738300" cy="5025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900"/>
              <a:t>Advanced conversion tracking refers to techniques and tools that go beyond basic tracking methods to capture detailed user interactions and attribute them to specific marketing campaigns. It helps businesses understand the full customer journey and optimize their marketing strategies for better results. Common methods include using cookies, server-side tracking, and enhanced conversions.</a:t>
            </a:r>
            <a:endParaRPr sz="900"/>
          </a:p>
          <a:p>
            <a:pPr indent="0" lvl="0" marL="0" rtl="0" algn="l">
              <a:lnSpc>
                <a:spcPct val="115000"/>
              </a:lnSpc>
              <a:spcBef>
                <a:spcPts val="1200"/>
              </a:spcBef>
              <a:spcAft>
                <a:spcPts val="0"/>
              </a:spcAft>
              <a:buNone/>
            </a:pPr>
            <a:r>
              <a:t/>
            </a:r>
            <a:endParaRPr/>
          </a:p>
          <a:p>
            <a:pPr indent="0" lvl="0" marL="0" rtl="0" algn="l">
              <a:lnSpc>
                <a:spcPct val="115000"/>
              </a:lnSpc>
              <a:spcBef>
                <a:spcPts val="1200"/>
              </a:spcBef>
              <a:spcAft>
                <a:spcPts val="0"/>
              </a:spcAft>
              <a:buNone/>
            </a:pPr>
            <a:r>
              <a:t/>
            </a:r>
            <a:endParaRPr/>
          </a:p>
          <a:p>
            <a:pPr indent="0" lvl="0" marL="0" rtl="0" algn="l">
              <a:spcBef>
                <a:spcPts val="1200"/>
              </a:spcBef>
              <a:spcAft>
                <a:spcPts val="0"/>
              </a:spcAft>
              <a:buNone/>
            </a:pPr>
            <a:r>
              <a:t/>
            </a:r>
            <a:endParaRPr/>
          </a:p>
        </p:txBody>
      </p:sp>
      <p:sp>
        <p:nvSpPr>
          <p:cNvPr id="503" name="Google Shape;503;p66"/>
          <p:cNvSpPr txBox="1"/>
          <p:nvPr>
            <p:ph idx="2" type="body"/>
          </p:nvPr>
        </p:nvSpPr>
        <p:spPr>
          <a:xfrm>
            <a:off x="219650" y="2925788"/>
            <a:ext cx="2862900" cy="162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66"/>
          <p:cNvSpPr txBox="1"/>
          <p:nvPr>
            <p:ph idx="3" type="body"/>
          </p:nvPr>
        </p:nvSpPr>
        <p:spPr>
          <a:xfrm>
            <a:off x="3196775" y="2925788"/>
            <a:ext cx="2740500" cy="162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66"/>
          <p:cNvSpPr txBox="1"/>
          <p:nvPr>
            <p:ph idx="4" type="body"/>
          </p:nvPr>
        </p:nvSpPr>
        <p:spPr>
          <a:xfrm>
            <a:off x="6043600" y="2925788"/>
            <a:ext cx="2862900" cy="162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66"/>
          <p:cNvSpPr txBox="1"/>
          <p:nvPr>
            <p:ph idx="5" type="subTitle"/>
          </p:nvPr>
        </p:nvSpPr>
        <p:spPr>
          <a:xfrm>
            <a:off x="283000" y="1546063"/>
            <a:ext cx="2419800" cy="44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66"/>
          <p:cNvSpPr txBox="1"/>
          <p:nvPr>
            <p:ph idx="6" type="subTitle"/>
          </p:nvPr>
        </p:nvSpPr>
        <p:spPr>
          <a:xfrm>
            <a:off x="3257646" y="1546063"/>
            <a:ext cx="2318400" cy="44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66"/>
          <p:cNvSpPr txBox="1"/>
          <p:nvPr>
            <p:ph idx="7" type="subTitle"/>
          </p:nvPr>
        </p:nvSpPr>
        <p:spPr>
          <a:xfrm>
            <a:off x="6118350" y="1546063"/>
            <a:ext cx="2419800" cy="44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66"/>
          <p:cNvSpPr txBox="1"/>
          <p:nvPr>
            <p:ph idx="8" type="subTitle"/>
          </p:nvPr>
        </p:nvSpPr>
        <p:spPr>
          <a:xfrm>
            <a:off x="228600" y="4820575"/>
            <a:ext cx="3691500" cy="18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Bowfin Tech</a:t>
            </a:r>
            <a:endParaRPr/>
          </a:p>
        </p:txBody>
      </p:sp>
      <p:sp>
        <p:nvSpPr>
          <p:cNvPr id="510" name="Google Shape;510;p66"/>
          <p:cNvSpPr/>
          <p:nvPr/>
        </p:nvSpPr>
        <p:spPr>
          <a:xfrm>
            <a:off x="228600" y="1504450"/>
            <a:ext cx="8686800" cy="3225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511" name="Google Shape;511;p66"/>
          <p:cNvSpPr txBox="1"/>
          <p:nvPr>
            <p:ph idx="2" type="body"/>
          </p:nvPr>
        </p:nvSpPr>
        <p:spPr>
          <a:xfrm>
            <a:off x="294325" y="1317275"/>
            <a:ext cx="8440800" cy="30606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300">
                <a:latin typeface="Arial"/>
                <a:ea typeface="Arial"/>
                <a:cs typeface="Arial"/>
                <a:sym typeface="Arial"/>
              </a:rPr>
              <a:t>Advanced Conversion Tracking Techniques</a:t>
            </a:r>
            <a:endParaRPr b="1" sz="1300">
              <a:latin typeface="Arial"/>
              <a:ea typeface="Arial"/>
              <a:cs typeface="Arial"/>
              <a:sym typeface="Arial"/>
            </a:endParaRPr>
          </a:p>
          <a:p>
            <a:pPr indent="-298450" lvl="0" marL="457200" rtl="0" algn="l">
              <a:lnSpc>
                <a:spcPct val="115000"/>
              </a:lnSpc>
              <a:spcBef>
                <a:spcPts val="1200"/>
              </a:spcBef>
              <a:spcAft>
                <a:spcPts val="0"/>
              </a:spcAft>
              <a:buSzPts val="1100"/>
              <a:buFont typeface="Arial"/>
              <a:buAutoNum type="arabicPeriod"/>
            </a:pPr>
            <a:r>
              <a:rPr b="1" lang="en" sz="1100">
                <a:latin typeface="Arial"/>
                <a:ea typeface="Arial"/>
                <a:cs typeface="Arial"/>
                <a:sym typeface="Arial"/>
              </a:rPr>
              <a:t>Enhanced Conversions (Google Ads)</a:t>
            </a:r>
            <a:r>
              <a:rPr lang="en" sz="1100">
                <a:latin typeface="Arial"/>
                <a:ea typeface="Arial"/>
                <a:cs typeface="Arial"/>
                <a:sym typeface="Arial"/>
              </a:rPr>
              <a:t>:</a:t>
            </a:r>
            <a:endParaRPr sz="1100">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lang="en" sz="1100">
                <a:latin typeface="Arial"/>
                <a:ea typeface="Arial"/>
                <a:cs typeface="Arial"/>
                <a:sym typeface="Arial"/>
              </a:rPr>
              <a:t>Enhanced conversions capture user data (e.g., email, phone number) from forms or purchases, hash the data, and send it to platforms like Google Ads for better attribution.</a:t>
            </a:r>
            <a:endParaRPr sz="1100">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lang="en" sz="1100">
                <a:latin typeface="Arial"/>
                <a:ea typeface="Arial"/>
                <a:cs typeface="Arial"/>
                <a:sym typeface="Arial"/>
              </a:rPr>
              <a:t>This method improves tracking accuracy, especially when third-party cookies are blocked.</a:t>
            </a:r>
            <a:endParaRPr b="1" sz="1300">
              <a:latin typeface="Arial"/>
              <a:ea typeface="Arial"/>
              <a:cs typeface="Arial"/>
              <a:sym typeface="Arial"/>
            </a:endParaRPr>
          </a:p>
          <a:p>
            <a:pPr indent="0" lvl="0" marL="0" rtl="0" algn="l">
              <a:lnSpc>
                <a:spcPct val="100000"/>
              </a:lnSpc>
              <a:spcBef>
                <a:spcPts val="1400"/>
              </a:spcBef>
              <a:spcAft>
                <a:spcPts val="0"/>
              </a:spcAft>
              <a:buNone/>
            </a:pPr>
            <a:r>
              <a:rPr b="1" lang="en" sz="1300">
                <a:latin typeface="Arial"/>
                <a:ea typeface="Arial"/>
                <a:cs typeface="Arial"/>
                <a:sym typeface="Arial"/>
              </a:rPr>
              <a:t>How Cookies Work in Conversion Tracking </a:t>
            </a:r>
            <a:endParaRPr b="1" sz="1300">
              <a:latin typeface="Arial"/>
              <a:ea typeface="Arial"/>
              <a:cs typeface="Arial"/>
              <a:sym typeface="Arial"/>
            </a:endParaRPr>
          </a:p>
          <a:p>
            <a:pPr indent="0" lvl="0" marL="0" rtl="0" algn="l">
              <a:lnSpc>
                <a:spcPct val="100000"/>
              </a:lnSpc>
              <a:spcBef>
                <a:spcPts val="1400"/>
              </a:spcBef>
              <a:spcAft>
                <a:spcPts val="0"/>
              </a:spcAft>
              <a:buNone/>
            </a:pPr>
            <a:r>
              <a:rPr b="1" lang="en" sz="1100">
                <a:latin typeface="Arial"/>
                <a:ea typeface="Arial"/>
                <a:cs typeface="Arial"/>
                <a:sym typeface="Arial"/>
              </a:rPr>
              <a:t>Cookies</a:t>
            </a:r>
            <a:r>
              <a:rPr lang="en" sz="1100">
                <a:latin typeface="Arial"/>
                <a:ea typeface="Arial"/>
                <a:cs typeface="Arial"/>
                <a:sym typeface="Arial"/>
              </a:rPr>
              <a:t> are small text files stored in a user's browser that track their activity on a website. They are essential for attributing actions (e.g., purchases, form submissions) to specific marketing efforts.</a:t>
            </a:r>
            <a:endParaRPr sz="1100">
              <a:latin typeface="Arial"/>
              <a:ea typeface="Arial"/>
              <a:cs typeface="Arial"/>
              <a:sym typeface="Arial"/>
            </a:endParaRPr>
          </a:p>
          <a:p>
            <a:pPr indent="0" lvl="0" marL="0" rtl="0" algn="l">
              <a:lnSpc>
                <a:spcPct val="100000"/>
              </a:lnSpc>
              <a:spcBef>
                <a:spcPts val="1200"/>
              </a:spcBef>
              <a:spcAft>
                <a:spcPts val="0"/>
              </a:spcAft>
              <a:buClr>
                <a:schemeClr val="lt1"/>
              </a:buClr>
              <a:buSzPts val="1100"/>
              <a:buFont typeface="Arial"/>
              <a:buNone/>
            </a:pPr>
            <a:r>
              <a:rPr lang="en" sz="1100">
                <a:latin typeface="Arial"/>
                <a:ea typeface="Arial"/>
                <a:cs typeface="Arial"/>
                <a:sym typeface="Arial"/>
              </a:rPr>
              <a:t>Cookies enable tracking:</a:t>
            </a:r>
            <a:endParaRPr sz="1100">
              <a:latin typeface="Arial"/>
              <a:ea typeface="Arial"/>
              <a:cs typeface="Arial"/>
              <a:sym typeface="Arial"/>
            </a:endParaRPr>
          </a:p>
          <a:p>
            <a:pPr indent="-298450" lvl="0" marL="457200" rtl="0" algn="l">
              <a:lnSpc>
                <a:spcPct val="115000"/>
              </a:lnSpc>
              <a:spcBef>
                <a:spcPts val="1200"/>
              </a:spcBef>
              <a:spcAft>
                <a:spcPts val="0"/>
              </a:spcAft>
              <a:buSzPts val="1100"/>
              <a:buFont typeface="Arial"/>
              <a:buChar char="●"/>
            </a:pPr>
            <a:r>
              <a:rPr b="1" lang="en" sz="1100">
                <a:latin typeface="Arial"/>
                <a:ea typeface="Arial"/>
                <a:cs typeface="Arial"/>
                <a:sym typeface="Arial"/>
              </a:rPr>
              <a:t>Conversions</a:t>
            </a:r>
            <a:r>
              <a:rPr lang="en" sz="1100">
                <a:latin typeface="Arial"/>
                <a:ea typeface="Arial"/>
                <a:cs typeface="Arial"/>
                <a:sym typeface="Arial"/>
              </a:rPr>
              <a:t>: By identifying users who completed specific actions after interacting with an ad.</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b="1" lang="en" sz="1100">
                <a:latin typeface="Arial"/>
                <a:ea typeface="Arial"/>
                <a:cs typeface="Arial"/>
                <a:sym typeface="Arial"/>
              </a:rPr>
              <a:t>Attribution</a:t>
            </a:r>
            <a:r>
              <a:rPr lang="en" sz="1100">
                <a:latin typeface="Arial"/>
                <a:ea typeface="Arial"/>
                <a:cs typeface="Arial"/>
                <a:sym typeface="Arial"/>
              </a:rPr>
              <a:t>: By connecting user actions to the ad, campaign, or platform that led them to the site.</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b="1" lang="en" sz="1100">
                <a:latin typeface="Arial"/>
                <a:ea typeface="Arial"/>
                <a:cs typeface="Arial"/>
                <a:sym typeface="Arial"/>
              </a:rPr>
              <a:t>User Journeys</a:t>
            </a:r>
            <a:r>
              <a:rPr lang="en" sz="1100">
                <a:latin typeface="Arial"/>
                <a:ea typeface="Arial"/>
                <a:cs typeface="Arial"/>
                <a:sym typeface="Arial"/>
              </a:rPr>
              <a:t>: By tracking how users move through a website (e.g., pages visited, time spent).</a:t>
            </a:r>
            <a:endParaRPr sz="1100">
              <a:latin typeface="Arial"/>
              <a:ea typeface="Arial"/>
              <a:cs typeface="Arial"/>
              <a:sym typeface="Arial"/>
            </a:endParaRPr>
          </a:p>
          <a:p>
            <a:pPr indent="-228600" lvl="0" marL="457200" rtl="0" algn="l">
              <a:lnSpc>
                <a:spcPct val="150000"/>
              </a:lnSpc>
              <a:spcBef>
                <a:spcPts val="1200"/>
              </a:spcBef>
              <a:spcAft>
                <a:spcPts val="0"/>
              </a:spcAft>
              <a:buNone/>
            </a:pPr>
            <a:r>
              <a:t/>
            </a:r>
            <a:endParaRPr b="1" sz="11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usiness Plan">
  <a:themeElements>
    <a:clrScheme name="Simple Light">
      <a:dk1>
        <a:srgbClr val="FFFFFF"/>
      </a:dk1>
      <a:lt1>
        <a:srgbClr val="000000"/>
      </a:lt1>
      <a:dk2>
        <a:srgbClr val="FFFFFF"/>
      </a:dk2>
      <a:lt2>
        <a:srgbClr val="ADC2AC"/>
      </a:lt2>
      <a:accent1>
        <a:srgbClr val="83AFA8"/>
      </a:accent1>
      <a:accent2>
        <a:srgbClr val="346B66"/>
      </a:accent2>
      <a:accent3>
        <a:srgbClr val="78909C"/>
      </a:accent3>
      <a:accent4>
        <a:srgbClr val="3E618F"/>
      </a:accent4>
      <a:accent5>
        <a:srgbClr val="465F59"/>
      </a:accent5>
      <a:accent6>
        <a:srgbClr val="5B7973"/>
      </a:accent6>
      <a:hlink>
        <a:srgbClr val="ADC2A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