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1495425"/>
            <a:ext cx="6400800" cy="4571999"/>
            <a:chOff x="2148681" y="1495425"/>
            <a:chExt cx="6400800" cy="4571999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676696"/>
              <a:ext cx="6400800" cy="42094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604757" y="2385641"/>
              <a:ext cx="648652" cy="1395783"/>
            </a:xfrm>
            <a:custGeom>
              <a:avLst/>
              <a:pathLst>
                <a:path w="648652" h="1395783">
                  <a:moveTo>
                    <a:pt x="648652" y="1395783"/>
                  </a:moveTo>
                  <a:lnTo>
                    <a:pt x="626285" y="1353165"/>
                  </a:lnTo>
                  <a:lnTo>
                    <a:pt x="603918" y="1310548"/>
                  </a:lnTo>
                  <a:lnTo>
                    <a:pt x="581550" y="1267930"/>
                  </a:lnTo>
                  <a:lnTo>
                    <a:pt x="559183" y="1225313"/>
                  </a:lnTo>
                  <a:lnTo>
                    <a:pt x="536816" y="1182696"/>
                  </a:lnTo>
                  <a:lnTo>
                    <a:pt x="514448" y="1140078"/>
                  </a:lnTo>
                  <a:lnTo>
                    <a:pt x="492081" y="1097461"/>
                  </a:lnTo>
                  <a:lnTo>
                    <a:pt x="469714" y="1054843"/>
                  </a:lnTo>
                  <a:lnTo>
                    <a:pt x="447346" y="1012226"/>
                  </a:lnTo>
                  <a:lnTo>
                    <a:pt x="424979" y="969609"/>
                  </a:lnTo>
                  <a:lnTo>
                    <a:pt x="402612" y="926991"/>
                  </a:lnTo>
                  <a:lnTo>
                    <a:pt x="380244" y="884374"/>
                  </a:lnTo>
                  <a:lnTo>
                    <a:pt x="357877" y="841756"/>
                  </a:lnTo>
                  <a:lnTo>
                    <a:pt x="335510" y="799139"/>
                  </a:lnTo>
                  <a:lnTo>
                    <a:pt x="313142" y="756522"/>
                  </a:lnTo>
                  <a:lnTo>
                    <a:pt x="290775" y="713904"/>
                  </a:lnTo>
                  <a:lnTo>
                    <a:pt x="268408" y="671287"/>
                  </a:lnTo>
                  <a:lnTo>
                    <a:pt x="246040" y="628669"/>
                  </a:lnTo>
                  <a:lnTo>
                    <a:pt x="223673" y="586052"/>
                  </a:lnTo>
                  <a:lnTo>
                    <a:pt x="201306" y="543435"/>
                  </a:lnTo>
                  <a:lnTo>
                    <a:pt x="178938" y="500817"/>
                  </a:lnTo>
                  <a:lnTo>
                    <a:pt x="156571" y="458200"/>
                  </a:lnTo>
                  <a:lnTo>
                    <a:pt x="134204" y="415582"/>
                  </a:lnTo>
                  <a:lnTo>
                    <a:pt x="111836" y="372965"/>
                  </a:lnTo>
                  <a:lnTo>
                    <a:pt x="89469" y="330348"/>
                  </a:lnTo>
                  <a:lnTo>
                    <a:pt x="67102" y="287730"/>
                  </a:lnTo>
                  <a:lnTo>
                    <a:pt x="44734" y="245113"/>
                  </a:lnTo>
                  <a:lnTo>
                    <a:pt x="22367" y="202495"/>
                  </a:lnTo>
                  <a:lnTo>
                    <a:pt x="0" y="159878"/>
                  </a:lnTo>
                  <a:lnTo>
                    <a:pt x="43045" y="138225"/>
                  </a:lnTo>
                  <a:lnTo>
                    <a:pt x="86812" y="118072"/>
                  </a:lnTo>
                  <a:lnTo>
                    <a:pt x="131248" y="99440"/>
                  </a:lnTo>
                  <a:lnTo>
                    <a:pt x="176301" y="82354"/>
                  </a:lnTo>
                  <a:lnTo>
                    <a:pt x="221917" y="66833"/>
                  </a:lnTo>
                  <a:lnTo>
                    <a:pt x="268041" y="52895"/>
                  </a:lnTo>
                  <a:lnTo>
                    <a:pt x="314619" y="40558"/>
                  </a:lnTo>
                  <a:lnTo>
                    <a:pt x="361596" y="29836"/>
                  </a:lnTo>
                  <a:lnTo>
                    <a:pt x="408914" y="20742"/>
                  </a:lnTo>
                  <a:lnTo>
                    <a:pt x="456518" y="13287"/>
                  </a:lnTo>
                  <a:lnTo>
                    <a:pt x="504351" y="7479"/>
                  </a:lnTo>
                  <a:lnTo>
                    <a:pt x="552356" y="3325"/>
                  </a:lnTo>
                  <a:lnTo>
                    <a:pt x="600475" y="831"/>
                  </a:lnTo>
                  <a:lnTo>
                    <a:pt x="648652" y="0"/>
                  </a:lnTo>
                  <a:lnTo>
                    <a:pt x="648652" y="48130"/>
                  </a:lnTo>
                  <a:lnTo>
                    <a:pt x="648652" y="96260"/>
                  </a:lnTo>
                  <a:lnTo>
                    <a:pt x="648652" y="144391"/>
                  </a:lnTo>
                  <a:lnTo>
                    <a:pt x="648652" y="192521"/>
                  </a:lnTo>
                  <a:lnTo>
                    <a:pt x="648652" y="240652"/>
                  </a:lnTo>
                  <a:lnTo>
                    <a:pt x="648652" y="288782"/>
                  </a:lnTo>
                  <a:lnTo>
                    <a:pt x="648652" y="336913"/>
                  </a:lnTo>
                  <a:lnTo>
                    <a:pt x="648652" y="385043"/>
                  </a:lnTo>
                  <a:lnTo>
                    <a:pt x="648652" y="433174"/>
                  </a:lnTo>
                  <a:lnTo>
                    <a:pt x="648652" y="481304"/>
                  </a:lnTo>
                  <a:lnTo>
                    <a:pt x="648652" y="529434"/>
                  </a:lnTo>
                  <a:lnTo>
                    <a:pt x="648652" y="577565"/>
                  </a:lnTo>
                  <a:lnTo>
                    <a:pt x="648652" y="625695"/>
                  </a:lnTo>
                  <a:lnTo>
                    <a:pt x="648652" y="673826"/>
                  </a:lnTo>
                  <a:lnTo>
                    <a:pt x="648652" y="721956"/>
                  </a:lnTo>
                  <a:lnTo>
                    <a:pt x="648652" y="770087"/>
                  </a:lnTo>
                  <a:lnTo>
                    <a:pt x="648652" y="818217"/>
                  </a:lnTo>
                  <a:lnTo>
                    <a:pt x="648652" y="866348"/>
                  </a:lnTo>
                  <a:lnTo>
                    <a:pt x="648652" y="914478"/>
                  </a:lnTo>
                  <a:lnTo>
                    <a:pt x="648652" y="962609"/>
                  </a:lnTo>
                  <a:lnTo>
                    <a:pt x="648652" y="1010739"/>
                  </a:lnTo>
                  <a:lnTo>
                    <a:pt x="648652" y="1058869"/>
                  </a:lnTo>
                  <a:lnTo>
                    <a:pt x="648652" y="1107000"/>
                  </a:lnTo>
                  <a:lnTo>
                    <a:pt x="648652" y="1155130"/>
                  </a:lnTo>
                  <a:lnTo>
                    <a:pt x="648652" y="1203261"/>
                  </a:lnTo>
                  <a:lnTo>
                    <a:pt x="648652" y="1251391"/>
                  </a:lnTo>
                  <a:lnTo>
                    <a:pt x="648652" y="1299522"/>
                  </a:lnTo>
                  <a:lnTo>
                    <a:pt x="648652" y="1347652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948330" y="2545520"/>
              <a:ext cx="1305079" cy="1235904"/>
            </a:xfrm>
            <a:custGeom>
              <a:avLst/>
              <a:pathLst>
                <a:path w="1305079" h="1235904">
                  <a:moveTo>
                    <a:pt x="1305079" y="1235904"/>
                  </a:moveTo>
                  <a:lnTo>
                    <a:pt x="1260077" y="1218837"/>
                  </a:lnTo>
                  <a:lnTo>
                    <a:pt x="1215074" y="1201769"/>
                  </a:lnTo>
                  <a:lnTo>
                    <a:pt x="1170071" y="1184702"/>
                  </a:lnTo>
                  <a:lnTo>
                    <a:pt x="1125068" y="1167635"/>
                  </a:lnTo>
                  <a:lnTo>
                    <a:pt x="1080066" y="1150568"/>
                  </a:lnTo>
                  <a:lnTo>
                    <a:pt x="1035063" y="1133500"/>
                  </a:lnTo>
                  <a:lnTo>
                    <a:pt x="990060" y="1116433"/>
                  </a:lnTo>
                  <a:lnTo>
                    <a:pt x="945057" y="1099366"/>
                  </a:lnTo>
                  <a:lnTo>
                    <a:pt x="900055" y="1082298"/>
                  </a:lnTo>
                  <a:lnTo>
                    <a:pt x="855052" y="1065231"/>
                  </a:lnTo>
                  <a:lnTo>
                    <a:pt x="810049" y="1048164"/>
                  </a:lnTo>
                  <a:lnTo>
                    <a:pt x="765046" y="1031097"/>
                  </a:lnTo>
                  <a:lnTo>
                    <a:pt x="720044" y="1014029"/>
                  </a:lnTo>
                  <a:lnTo>
                    <a:pt x="675041" y="996962"/>
                  </a:lnTo>
                  <a:lnTo>
                    <a:pt x="630038" y="979895"/>
                  </a:lnTo>
                  <a:lnTo>
                    <a:pt x="585035" y="962827"/>
                  </a:lnTo>
                  <a:lnTo>
                    <a:pt x="540033" y="945760"/>
                  </a:lnTo>
                  <a:lnTo>
                    <a:pt x="495030" y="928693"/>
                  </a:lnTo>
                  <a:lnTo>
                    <a:pt x="450027" y="911625"/>
                  </a:lnTo>
                  <a:lnTo>
                    <a:pt x="405024" y="894558"/>
                  </a:lnTo>
                  <a:lnTo>
                    <a:pt x="360022" y="877491"/>
                  </a:lnTo>
                  <a:lnTo>
                    <a:pt x="315019" y="860424"/>
                  </a:lnTo>
                  <a:lnTo>
                    <a:pt x="270016" y="843356"/>
                  </a:lnTo>
                  <a:lnTo>
                    <a:pt x="225013" y="826289"/>
                  </a:lnTo>
                  <a:lnTo>
                    <a:pt x="180011" y="809222"/>
                  </a:lnTo>
                  <a:lnTo>
                    <a:pt x="135008" y="792154"/>
                  </a:lnTo>
                  <a:lnTo>
                    <a:pt x="90005" y="775087"/>
                  </a:lnTo>
                  <a:lnTo>
                    <a:pt x="45002" y="758020"/>
                  </a:lnTo>
                  <a:lnTo>
                    <a:pt x="0" y="740953"/>
                  </a:lnTo>
                  <a:lnTo>
                    <a:pt x="17861" y="696201"/>
                  </a:lnTo>
                  <a:lnTo>
                    <a:pt x="37256" y="652093"/>
                  </a:lnTo>
                  <a:lnTo>
                    <a:pt x="58163" y="608680"/>
                  </a:lnTo>
                  <a:lnTo>
                    <a:pt x="80555" y="566015"/>
                  </a:lnTo>
                  <a:lnTo>
                    <a:pt x="104407" y="524149"/>
                  </a:lnTo>
                  <a:lnTo>
                    <a:pt x="129689" y="483130"/>
                  </a:lnTo>
                  <a:lnTo>
                    <a:pt x="156372" y="443009"/>
                  </a:lnTo>
                  <a:lnTo>
                    <a:pt x="184425" y="403832"/>
                  </a:lnTo>
                  <a:lnTo>
                    <a:pt x="213812" y="365648"/>
                  </a:lnTo>
                  <a:lnTo>
                    <a:pt x="244500" y="328500"/>
                  </a:lnTo>
                  <a:lnTo>
                    <a:pt x="276452" y="292433"/>
                  </a:lnTo>
                  <a:lnTo>
                    <a:pt x="309630" y="257491"/>
                  </a:lnTo>
                  <a:lnTo>
                    <a:pt x="343994" y="223715"/>
                  </a:lnTo>
                  <a:lnTo>
                    <a:pt x="379504" y="191145"/>
                  </a:lnTo>
                  <a:lnTo>
                    <a:pt x="416117" y="159821"/>
                  </a:lnTo>
                  <a:lnTo>
                    <a:pt x="453788" y="129778"/>
                  </a:lnTo>
                  <a:lnTo>
                    <a:pt x="492475" y="101054"/>
                  </a:lnTo>
                  <a:lnTo>
                    <a:pt x="532130" y="73682"/>
                  </a:lnTo>
                  <a:lnTo>
                    <a:pt x="572706" y="47696"/>
                  </a:lnTo>
                  <a:lnTo>
                    <a:pt x="614154" y="23125"/>
                  </a:lnTo>
                  <a:lnTo>
                    <a:pt x="656427" y="0"/>
                  </a:lnTo>
                  <a:lnTo>
                    <a:pt x="678794" y="42617"/>
                  </a:lnTo>
                  <a:lnTo>
                    <a:pt x="701161" y="85234"/>
                  </a:lnTo>
                  <a:lnTo>
                    <a:pt x="723529" y="127852"/>
                  </a:lnTo>
                  <a:lnTo>
                    <a:pt x="745896" y="170469"/>
                  </a:lnTo>
                  <a:lnTo>
                    <a:pt x="768263" y="213086"/>
                  </a:lnTo>
                  <a:lnTo>
                    <a:pt x="790631" y="255704"/>
                  </a:lnTo>
                  <a:lnTo>
                    <a:pt x="812998" y="298321"/>
                  </a:lnTo>
                  <a:lnTo>
                    <a:pt x="835365" y="340939"/>
                  </a:lnTo>
                  <a:lnTo>
                    <a:pt x="857733" y="383556"/>
                  </a:lnTo>
                  <a:lnTo>
                    <a:pt x="880100" y="426173"/>
                  </a:lnTo>
                  <a:lnTo>
                    <a:pt x="902467" y="468791"/>
                  </a:lnTo>
                  <a:lnTo>
                    <a:pt x="924835" y="511408"/>
                  </a:lnTo>
                  <a:lnTo>
                    <a:pt x="947202" y="554026"/>
                  </a:lnTo>
                  <a:lnTo>
                    <a:pt x="969569" y="596643"/>
                  </a:lnTo>
                  <a:lnTo>
                    <a:pt x="991937" y="639260"/>
                  </a:lnTo>
                  <a:lnTo>
                    <a:pt x="1014304" y="681878"/>
                  </a:lnTo>
                  <a:lnTo>
                    <a:pt x="1036671" y="724495"/>
                  </a:lnTo>
                  <a:lnTo>
                    <a:pt x="1059039" y="767113"/>
                  </a:lnTo>
                  <a:lnTo>
                    <a:pt x="1081406" y="809730"/>
                  </a:lnTo>
                  <a:lnTo>
                    <a:pt x="1103773" y="852347"/>
                  </a:lnTo>
                  <a:lnTo>
                    <a:pt x="1126141" y="894965"/>
                  </a:lnTo>
                  <a:lnTo>
                    <a:pt x="1148508" y="937582"/>
                  </a:lnTo>
                  <a:lnTo>
                    <a:pt x="1170875" y="980200"/>
                  </a:lnTo>
                  <a:lnTo>
                    <a:pt x="1193243" y="1022817"/>
                  </a:lnTo>
                  <a:lnTo>
                    <a:pt x="1215610" y="1065434"/>
                  </a:lnTo>
                  <a:lnTo>
                    <a:pt x="1237977" y="1108052"/>
                  </a:lnTo>
                  <a:lnTo>
                    <a:pt x="1260345" y="1150669"/>
                  </a:lnTo>
                  <a:lnTo>
                    <a:pt x="1282712" y="119328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857835" y="3286473"/>
              <a:ext cx="1395575" cy="989903"/>
            </a:xfrm>
            <a:custGeom>
              <a:avLst/>
              <a:pathLst>
                <a:path w="1395575" h="989903">
                  <a:moveTo>
                    <a:pt x="1395575" y="494951"/>
                  </a:moveTo>
                  <a:lnTo>
                    <a:pt x="1350572" y="512018"/>
                  </a:lnTo>
                  <a:lnTo>
                    <a:pt x="1305569" y="529086"/>
                  </a:lnTo>
                  <a:lnTo>
                    <a:pt x="1260566" y="546153"/>
                  </a:lnTo>
                  <a:lnTo>
                    <a:pt x="1215564" y="563220"/>
                  </a:lnTo>
                  <a:lnTo>
                    <a:pt x="1170561" y="580287"/>
                  </a:lnTo>
                  <a:lnTo>
                    <a:pt x="1125558" y="597355"/>
                  </a:lnTo>
                  <a:lnTo>
                    <a:pt x="1080555" y="614422"/>
                  </a:lnTo>
                  <a:lnTo>
                    <a:pt x="1035553" y="631489"/>
                  </a:lnTo>
                  <a:lnTo>
                    <a:pt x="990550" y="648557"/>
                  </a:lnTo>
                  <a:lnTo>
                    <a:pt x="945547" y="665624"/>
                  </a:lnTo>
                  <a:lnTo>
                    <a:pt x="900544" y="682691"/>
                  </a:lnTo>
                  <a:lnTo>
                    <a:pt x="855542" y="699759"/>
                  </a:lnTo>
                  <a:lnTo>
                    <a:pt x="810539" y="716826"/>
                  </a:lnTo>
                  <a:lnTo>
                    <a:pt x="765536" y="733893"/>
                  </a:lnTo>
                  <a:lnTo>
                    <a:pt x="720533" y="750960"/>
                  </a:lnTo>
                  <a:lnTo>
                    <a:pt x="675531" y="768028"/>
                  </a:lnTo>
                  <a:lnTo>
                    <a:pt x="630528" y="785095"/>
                  </a:lnTo>
                  <a:lnTo>
                    <a:pt x="585525" y="802162"/>
                  </a:lnTo>
                  <a:lnTo>
                    <a:pt x="540522" y="819230"/>
                  </a:lnTo>
                  <a:lnTo>
                    <a:pt x="495520" y="836297"/>
                  </a:lnTo>
                  <a:lnTo>
                    <a:pt x="450517" y="853364"/>
                  </a:lnTo>
                  <a:lnTo>
                    <a:pt x="405514" y="870431"/>
                  </a:lnTo>
                  <a:lnTo>
                    <a:pt x="360511" y="887499"/>
                  </a:lnTo>
                  <a:lnTo>
                    <a:pt x="315509" y="904566"/>
                  </a:lnTo>
                  <a:lnTo>
                    <a:pt x="270506" y="921633"/>
                  </a:lnTo>
                  <a:lnTo>
                    <a:pt x="225503" y="938701"/>
                  </a:lnTo>
                  <a:lnTo>
                    <a:pt x="180500" y="955768"/>
                  </a:lnTo>
                  <a:lnTo>
                    <a:pt x="135498" y="972835"/>
                  </a:lnTo>
                  <a:lnTo>
                    <a:pt x="90495" y="989903"/>
                  </a:lnTo>
                  <a:lnTo>
                    <a:pt x="74189" y="944561"/>
                  </a:lnTo>
                  <a:lnTo>
                    <a:pt x="59457" y="898684"/>
                  </a:lnTo>
                  <a:lnTo>
                    <a:pt x="46318" y="852326"/>
                  </a:lnTo>
                  <a:lnTo>
                    <a:pt x="34787" y="805542"/>
                  </a:lnTo>
                  <a:lnTo>
                    <a:pt x="24877" y="758388"/>
                  </a:lnTo>
                  <a:lnTo>
                    <a:pt x="16601" y="710920"/>
                  </a:lnTo>
                  <a:lnTo>
                    <a:pt x="9968" y="663194"/>
                  </a:lnTo>
                  <a:lnTo>
                    <a:pt x="4987" y="615268"/>
                  </a:lnTo>
                  <a:lnTo>
                    <a:pt x="1663" y="567199"/>
                  </a:lnTo>
                  <a:lnTo>
                    <a:pt x="0" y="519043"/>
                  </a:lnTo>
                  <a:lnTo>
                    <a:pt x="0" y="470859"/>
                  </a:lnTo>
                  <a:lnTo>
                    <a:pt x="1663" y="422703"/>
                  </a:lnTo>
                  <a:lnTo>
                    <a:pt x="4987" y="374634"/>
                  </a:lnTo>
                  <a:lnTo>
                    <a:pt x="9968" y="326708"/>
                  </a:lnTo>
                  <a:lnTo>
                    <a:pt x="16601" y="278982"/>
                  </a:lnTo>
                  <a:lnTo>
                    <a:pt x="24877" y="231514"/>
                  </a:lnTo>
                  <a:lnTo>
                    <a:pt x="34787" y="184360"/>
                  </a:lnTo>
                  <a:lnTo>
                    <a:pt x="46318" y="137576"/>
                  </a:lnTo>
                  <a:lnTo>
                    <a:pt x="59457" y="91218"/>
                  </a:lnTo>
                  <a:lnTo>
                    <a:pt x="74189" y="45341"/>
                  </a:lnTo>
                  <a:lnTo>
                    <a:pt x="90495" y="0"/>
                  </a:lnTo>
                  <a:lnTo>
                    <a:pt x="135498" y="17067"/>
                  </a:lnTo>
                  <a:lnTo>
                    <a:pt x="180500" y="34134"/>
                  </a:lnTo>
                  <a:lnTo>
                    <a:pt x="225503" y="51201"/>
                  </a:lnTo>
                  <a:lnTo>
                    <a:pt x="270506" y="68269"/>
                  </a:lnTo>
                  <a:lnTo>
                    <a:pt x="315509" y="85336"/>
                  </a:lnTo>
                  <a:lnTo>
                    <a:pt x="360511" y="102403"/>
                  </a:lnTo>
                  <a:lnTo>
                    <a:pt x="405514" y="119471"/>
                  </a:lnTo>
                  <a:lnTo>
                    <a:pt x="450517" y="136538"/>
                  </a:lnTo>
                  <a:lnTo>
                    <a:pt x="495520" y="153605"/>
                  </a:lnTo>
                  <a:lnTo>
                    <a:pt x="540522" y="170672"/>
                  </a:lnTo>
                  <a:lnTo>
                    <a:pt x="585525" y="187740"/>
                  </a:lnTo>
                  <a:lnTo>
                    <a:pt x="630528" y="204807"/>
                  </a:lnTo>
                  <a:lnTo>
                    <a:pt x="675531" y="221874"/>
                  </a:lnTo>
                  <a:lnTo>
                    <a:pt x="720533" y="238942"/>
                  </a:lnTo>
                  <a:lnTo>
                    <a:pt x="765536" y="256009"/>
                  </a:lnTo>
                  <a:lnTo>
                    <a:pt x="810539" y="273076"/>
                  </a:lnTo>
                  <a:lnTo>
                    <a:pt x="855542" y="290143"/>
                  </a:lnTo>
                  <a:lnTo>
                    <a:pt x="900544" y="307211"/>
                  </a:lnTo>
                  <a:lnTo>
                    <a:pt x="945547" y="324278"/>
                  </a:lnTo>
                  <a:lnTo>
                    <a:pt x="990550" y="341345"/>
                  </a:lnTo>
                  <a:lnTo>
                    <a:pt x="1035553" y="358413"/>
                  </a:lnTo>
                  <a:lnTo>
                    <a:pt x="1080555" y="375480"/>
                  </a:lnTo>
                  <a:lnTo>
                    <a:pt x="1125558" y="392547"/>
                  </a:lnTo>
                  <a:lnTo>
                    <a:pt x="1170561" y="409615"/>
                  </a:lnTo>
                  <a:lnTo>
                    <a:pt x="1215564" y="426682"/>
                  </a:lnTo>
                  <a:lnTo>
                    <a:pt x="1260566" y="443749"/>
                  </a:lnTo>
                  <a:lnTo>
                    <a:pt x="1305569" y="460816"/>
                  </a:lnTo>
                  <a:lnTo>
                    <a:pt x="1350572" y="4778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948330" y="3781425"/>
              <a:ext cx="1953732" cy="1395717"/>
            </a:xfrm>
            <a:custGeom>
              <a:avLst/>
              <a:pathLst>
                <a:path w="1953732" h="1395717">
                  <a:moveTo>
                    <a:pt x="1305079" y="0"/>
                  </a:moveTo>
                  <a:lnTo>
                    <a:pt x="1327447" y="42617"/>
                  </a:lnTo>
                  <a:lnTo>
                    <a:pt x="1349814" y="85234"/>
                  </a:lnTo>
                  <a:lnTo>
                    <a:pt x="1372181" y="127852"/>
                  </a:lnTo>
                  <a:lnTo>
                    <a:pt x="1394549" y="170469"/>
                  </a:lnTo>
                  <a:lnTo>
                    <a:pt x="1416916" y="213086"/>
                  </a:lnTo>
                  <a:lnTo>
                    <a:pt x="1439283" y="255704"/>
                  </a:lnTo>
                  <a:lnTo>
                    <a:pt x="1461651" y="298321"/>
                  </a:lnTo>
                  <a:lnTo>
                    <a:pt x="1484018" y="340939"/>
                  </a:lnTo>
                  <a:lnTo>
                    <a:pt x="1506385" y="383556"/>
                  </a:lnTo>
                  <a:lnTo>
                    <a:pt x="1528753" y="426173"/>
                  </a:lnTo>
                  <a:lnTo>
                    <a:pt x="1551120" y="468791"/>
                  </a:lnTo>
                  <a:lnTo>
                    <a:pt x="1573487" y="511408"/>
                  </a:lnTo>
                  <a:lnTo>
                    <a:pt x="1595855" y="554026"/>
                  </a:lnTo>
                  <a:lnTo>
                    <a:pt x="1618222" y="596643"/>
                  </a:lnTo>
                  <a:lnTo>
                    <a:pt x="1640589" y="639260"/>
                  </a:lnTo>
                  <a:lnTo>
                    <a:pt x="1662957" y="681878"/>
                  </a:lnTo>
                  <a:lnTo>
                    <a:pt x="1685324" y="724495"/>
                  </a:lnTo>
                  <a:lnTo>
                    <a:pt x="1707691" y="767113"/>
                  </a:lnTo>
                  <a:lnTo>
                    <a:pt x="1730059" y="809730"/>
                  </a:lnTo>
                  <a:lnTo>
                    <a:pt x="1752426" y="852347"/>
                  </a:lnTo>
                  <a:lnTo>
                    <a:pt x="1774793" y="894965"/>
                  </a:lnTo>
                  <a:lnTo>
                    <a:pt x="1797161" y="937582"/>
                  </a:lnTo>
                  <a:lnTo>
                    <a:pt x="1819528" y="980200"/>
                  </a:lnTo>
                  <a:lnTo>
                    <a:pt x="1841895" y="1022817"/>
                  </a:lnTo>
                  <a:lnTo>
                    <a:pt x="1864263" y="1065434"/>
                  </a:lnTo>
                  <a:lnTo>
                    <a:pt x="1886630" y="1108052"/>
                  </a:lnTo>
                  <a:lnTo>
                    <a:pt x="1908997" y="1150669"/>
                  </a:lnTo>
                  <a:lnTo>
                    <a:pt x="1931365" y="1193287"/>
                  </a:lnTo>
                  <a:lnTo>
                    <a:pt x="1953732" y="1235904"/>
                  </a:lnTo>
                  <a:lnTo>
                    <a:pt x="1911555" y="1257138"/>
                  </a:lnTo>
                  <a:lnTo>
                    <a:pt x="1868684" y="1276933"/>
                  </a:lnTo>
                  <a:lnTo>
                    <a:pt x="1825168" y="1295267"/>
                  </a:lnTo>
                  <a:lnTo>
                    <a:pt x="1781056" y="1312119"/>
                  </a:lnTo>
                  <a:lnTo>
                    <a:pt x="1736400" y="1327468"/>
                  </a:lnTo>
                  <a:lnTo>
                    <a:pt x="1691250" y="1341298"/>
                  </a:lnTo>
                  <a:lnTo>
                    <a:pt x="1645658" y="1353593"/>
                  </a:lnTo>
                  <a:lnTo>
                    <a:pt x="1599677" y="1364339"/>
                  </a:lnTo>
                  <a:lnTo>
                    <a:pt x="1553358" y="1373524"/>
                  </a:lnTo>
                  <a:lnTo>
                    <a:pt x="1506755" y="1381136"/>
                  </a:lnTo>
                  <a:lnTo>
                    <a:pt x="1459921" y="1387167"/>
                  </a:lnTo>
                  <a:lnTo>
                    <a:pt x="1412910" y="1391611"/>
                  </a:lnTo>
                  <a:lnTo>
                    <a:pt x="1365775" y="1394462"/>
                  </a:lnTo>
                  <a:lnTo>
                    <a:pt x="1318571" y="1395717"/>
                  </a:lnTo>
                  <a:lnTo>
                    <a:pt x="1271352" y="1395375"/>
                  </a:lnTo>
                  <a:lnTo>
                    <a:pt x="1224171" y="1393436"/>
                  </a:lnTo>
                  <a:lnTo>
                    <a:pt x="1177083" y="1389901"/>
                  </a:lnTo>
                  <a:lnTo>
                    <a:pt x="1130141" y="1384776"/>
                  </a:lnTo>
                  <a:lnTo>
                    <a:pt x="1083400" y="1378066"/>
                  </a:lnTo>
                  <a:lnTo>
                    <a:pt x="1036912" y="1369779"/>
                  </a:lnTo>
                  <a:lnTo>
                    <a:pt x="990731" y="1359924"/>
                  </a:lnTo>
                  <a:lnTo>
                    <a:pt x="944910" y="1348513"/>
                  </a:lnTo>
                  <a:lnTo>
                    <a:pt x="899501" y="1335558"/>
                  </a:lnTo>
                  <a:lnTo>
                    <a:pt x="854557" y="1321075"/>
                  </a:lnTo>
                  <a:lnTo>
                    <a:pt x="810128" y="1305079"/>
                  </a:lnTo>
                  <a:lnTo>
                    <a:pt x="766265" y="1287590"/>
                  </a:lnTo>
                  <a:lnTo>
                    <a:pt x="723020" y="1268627"/>
                  </a:lnTo>
                  <a:lnTo>
                    <a:pt x="680440" y="1248213"/>
                  </a:lnTo>
                  <a:lnTo>
                    <a:pt x="638575" y="1226369"/>
                  </a:lnTo>
                  <a:lnTo>
                    <a:pt x="597473" y="1203122"/>
                  </a:lnTo>
                  <a:lnTo>
                    <a:pt x="557181" y="1178498"/>
                  </a:lnTo>
                  <a:lnTo>
                    <a:pt x="517745" y="1152525"/>
                  </a:lnTo>
                  <a:lnTo>
                    <a:pt x="479211" y="1125233"/>
                  </a:lnTo>
                  <a:lnTo>
                    <a:pt x="441621" y="1096653"/>
                  </a:lnTo>
                  <a:lnTo>
                    <a:pt x="405020" y="1066818"/>
                  </a:lnTo>
                  <a:lnTo>
                    <a:pt x="369448" y="1035762"/>
                  </a:lnTo>
                  <a:lnTo>
                    <a:pt x="334948" y="1003521"/>
                  </a:lnTo>
                  <a:lnTo>
                    <a:pt x="301558" y="970131"/>
                  </a:lnTo>
                  <a:lnTo>
                    <a:pt x="269316" y="935631"/>
                  </a:lnTo>
                  <a:lnTo>
                    <a:pt x="238260" y="900059"/>
                  </a:lnTo>
                  <a:lnTo>
                    <a:pt x="208425" y="863458"/>
                  </a:lnTo>
                  <a:lnTo>
                    <a:pt x="179846" y="825868"/>
                  </a:lnTo>
                  <a:lnTo>
                    <a:pt x="152554" y="787333"/>
                  </a:lnTo>
                  <a:lnTo>
                    <a:pt x="126581" y="747897"/>
                  </a:lnTo>
                  <a:lnTo>
                    <a:pt x="101957" y="707605"/>
                  </a:lnTo>
                  <a:lnTo>
                    <a:pt x="78710" y="666504"/>
                  </a:lnTo>
                  <a:lnTo>
                    <a:pt x="56866" y="624639"/>
                  </a:lnTo>
                  <a:lnTo>
                    <a:pt x="36451" y="582059"/>
                  </a:lnTo>
                  <a:lnTo>
                    <a:pt x="17489" y="538814"/>
                  </a:lnTo>
                  <a:lnTo>
                    <a:pt x="0" y="494951"/>
                  </a:lnTo>
                  <a:lnTo>
                    <a:pt x="45002" y="477884"/>
                  </a:lnTo>
                  <a:lnTo>
                    <a:pt x="90005" y="460816"/>
                  </a:lnTo>
                  <a:lnTo>
                    <a:pt x="135008" y="443749"/>
                  </a:lnTo>
                  <a:lnTo>
                    <a:pt x="180011" y="426682"/>
                  </a:lnTo>
                  <a:lnTo>
                    <a:pt x="225013" y="409615"/>
                  </a:lnTo>
                  <a:lnTo>
                    <a:pt x="270016" y="392547"/>
                  </a:lnTo>
                  <a:lnTo>
                    <a:pt x="315019" y="375480"/>
                  </a:lnTo>
                  <a:lnTo>
                    <a:pt x="360022" y="358413"/>
                  </a:lnTo>
                  <a:lnTo>
                    <a:pt x="405024" y="341345"/>
                  </a:lnTo>
                  <a:lnTo>
                    <a:pt x="450027" y="324278"/>
                  </a:lnTo>
                  <a:lnTo>
                    <a:pt x="495030" y="307211"/>
                  </a:lnTo>
                  <a:lnTo>
                    <a:pt x="540033" y="290143"/>
                  </a:lnTo>
                  <a:lnTo>
                    <a:pt x="585035" y="273076"/>
                  </a:lnTo>
                  <a:lnTo>
                    <a:pt x="630038" y="256009"/>
                  </a:lnTo>
                  <a:lnTo>
                    <a:pt x="675041" y="238942"/>
                  </a:lnTo>
                  <a:lnTo>
                    <a:pt x="720044" y="221874"/>
                  </a:lnTo>
                  <a:lnTo>
                    <a:pt x="765046" y="204807"/>
                  </a:lnTo>
                  <a:lnTo>
                    <a:pt x="810049" y="187740"/>
                  </a:lnTo>
                  <a:lnTo>
                    <a:pt x="855052" y="170672"/>
                  </a:lnTo>
                  <a:lnTo>
                    <a:pt x="900055" y="153605"/>
                  </a:lnTo>
                  <a:lnTo>
                    <a:pt x="945057" y="136538"/>
                  </a:lnTo>
                  <a:lnTo>
                    <a:pt x="990060" y="119471"/>
                  </a:lnTo>
                  <a:lnTo>
                    <a:pt x="1035063" y="102403"/>
                  </a:lnTo>
                  <a:lnTo>
                    <a:pt x="1080066" y="85336"/>
                  </a:lnTo>
                  <a:lnTo>
                    <a:pt x="1125068" y="68269"/>
                  </a:lnTo>
                  <a:lnTo>
                    <a:pt x="1170071" y="51201"/>
                  </a:lnTo>
                  <a:lnTo>
                    <a:pt x="1215074" y="34134"/>
                  </a:lnTo>
                  <a:lnTo>
                    <a:pt x="1260077" y="1706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253410" y="2988529"/>
              <a:ext cx="1395766" cy="2028799"/>
            </a:xfrm>
            <a:custGeom>
              <a:avLst/>
              <a:pathLst>
                <a:path w="1395766" h="2028799">
                  <a:moveTo>
                    <a:pt x="0" y="792895"/>
                  </a:moveTo>
                  <a:lnTo>
                    <a:pt x="39610" y="765553"/>
                  </a:lnTo>
                  <a:lnTo>
                    <a:pt x="79221" y="738212"/>
                  </a:lnTo>
                  <a:lnTo>
                    <a:pt x="118831" y="710871"/>
                  </a:lnTo>
                  <a:lnTo>
                    <a:pt x="158442" y="683530"/>
                  </a:lnTo>
                  <a:lnTo>
                    <a:pt x="198052" y="656189"/>
                  </a:lnTo>
                  <a:lnTo>
                    <a:pt x="237663" y="628847"/>
                  </a:lnTo>
                  <a:lnTo>
                    <a:pt x="277274" y="601506"/>
                  </a:lnTo>
                  <a:lnTo>
                    <a:pt x="316884" y="574165"/>
                  </a:lnTo>
                  <a:lnTo>
                    <a:pt x="356495" y="546824"/>
                  </a:lnTo>
                  <a:lnTo>
                    <a:pt x="396105" y="519483"/>
                  </a:lnTo>
                  <a:lnTo>
                    <a:pt x="435716" y="492141"/>
                  </a:lnTo>
                  <a:lnTo>
                    <a:pt x="475327" y="464800"/>
                  </a:lnTo>
                  <a:lnTo>
                    <a:pt x="514937" y="437459"/>
                  </a:lnTo>
                  <a:lnTo>
                    <a:pt x="554548" y="410118"/>
                  </a:lnTo>
                  <a:lnTo>
                    <a:pt x="594158" y="382776"/>
                  </a:lnTo>
                  <a:lnTo>
                    <a:pt x="633769" y="355435"/>
                  </a:lnTo>
                  <a:lnTo>
                    <a:pt x="673379" y="328094"/>
                  </a:lnTo>
                  <a:lnTo>
                    <a:pt x="712990" y="300753"/>
                  </a:lnTo>
                  <a:lnTo>
                    <a:pt x="752601" y="273412"/>
                  </a:lnTo>
                  <a:lnTo>
                    <a:pt x="792211" y="246070"/>
                  </a:lnTo>
                  <a:lnTo>
                    <a:pt x="831822" y="218729"/>
                  </a:lnTo>
                  <a:lnTo>
                    <a:pt x="871432" y="191388"/>
                  </a:lnTo>
                  <a:lnTo>
                    <a:pt x="911043" y="164047"/>
                  </a:lnTo>
                  <a:lnTo>
                    <a:pt x="950654" y="136706"/>
                  </a:lnTo>
                  <a:lnTo>
                    <a:pt x="990264" y="109364"/>
                  </a:lnTo>
                  <a:lnTo>
                    <a:pt x="1029875" y="82023"/>
                  </a:lnTo>
                  <a:lnTo>
                    <a:pt x="1069485" y="54682"/>
                  </a:lnTo>
                  <a:lnTo>
                    <a:pt x="1109096" y="27341"/>
                  </a:lnTo>
                  <a:lnTo>
                    <a:pt x="1148706" y="0"/>
                  </a:lnTo>
                  <a:lnTo>
                    <a:pt x="1174870" y="39310"/>
                  </a:lnTo>
                  <a:lnTo>
                    <a:pt x="1199688" y="79482"/>
                  </a:lnTo>
                  <a:lnTo>
                    <a:pt x="1223134" y="120471"/>
                  </a:lnTo>
                  <a:lnTo>
                    <a:pt x="1245179" y="162230"/>
                  </a:lnTo>
                  <a:lnTo>
                    <a:pt x="1265799" y="204710"/>
                  </a:lnTo>
                  <a:lnTo>
                    <a:pt x="1284971" y="247864"/>
                  </a:lnTo>
                  <a:lnTo>
                    <a:pt x="1302672" y="291641"/>
                  </a:lnTo>
                  <a:lnTo>
                    <a:pt x="1318882" y="335992"/>
                  </a:lnTo>
                  <a:lnTo>
                    <a:pt x="1333582" y="380866"/>
                  </a:lnTo>
                  <a:lnTo>
                    <a:pt x="1346756" y="426212"/>
                  </a:lnTo>
                  <a:lnTo>
                    <a:pt x="1358389" y="471978"/>
                  </a:lnTo>
                  <a:lnTo>
                    <a:pt x="1368467" y="518110"/>
                  </a:lnTo>
                  <a:lnTo>
                    <a:pt x="1376979" y="564557"/>
                  </a:lnTo>
                  <a:lnTo>
                    <a:pt x="1383915" y="611266"/>
                  </a:lnTo>
                  <a:lnTo>
                    <a:pt x="1389267" y="658182"/>
                  </a:lnTo>
                  <a:lnTo>
                    <a:pt x="1393028" y="705253"/>
                  </a:lnTo>
                  <a:lnTo>
                    <a:pt x="1395196" y="752424"/>
                  </a:lnTo>
                  <a:lnTo>
                    <a:pt x="1395766" y="799641"/>
                  </a:lnTo>
                  <a:lnTo>
                    <a:pt x="1394739" y="846850"/>
                  </a:lnTo>
                  <a:lnTo>
                    <a:pt x="1392116" y="893998"/>
                  </a:lnTo>
                  <a:lnTo>
                    <a:pt x="1387899" y="941030"/>
                  </a:lnTo>
                  <a:lnTo>
                    <a:pt x="1382094" y="987892"/>
                  </a:lnTo>
                  <a:lnTo>
                    <a:pt x="1374707" y="1034532"/>
                  </a:lnTo>
                  <a:lnTo>
                    <a:pt x="1365747" y="1080894"/>
                  </a:lnTo>
                  <a:lnTo>
                    <a:pt x="1355224" y="1126927"/>
                  </a:lnTo>
                  <a:lnTo>
                    <a:pt x="1343149" y="1172578"/>
                  </a:lnTo>
                  <a:lnTo>
                    <a:pt x="1329537" y="1217794"/>
                  </a:lnTo>
                  <a:lnTo>
                    <a:pt x="1314404" y="1262524"/>
                  </a:lnTo>
                  <a:lnTo>
                    <a:pt x="1297766" y="1306717"/>
                  </a:lnTo>
                  <a:lnTo>
                    <a:pt x="1279643" y="1350321"/>
                  </a:lnTo>
                  <a:lnTo>
                    <a:pt x="1260055" y="1393287"/>
                  </a:lnTo>
                  <a:lnTo>
                    <a:pt x="1239025" y="1435566"/>
                  </a:lnTo>
                  <a:lnTo>
                    <a:pt x="1216577" y="1477110"/>
                  </a:lnTo>
                  <a:lnTo>
                    <a:pt x="1192736" y="1517871"/>
                  </a:lnTo>
                  <a:lnTo>
                    <a:pt x="1167530" y="1557801"/>
                  </a:lnTo>
                  <a:lnTo>
                    <a:pt x="1140988" y="1596857"/>
                  </a:lnTo>
                  <a:lnTo>
                    <a:pt x="1113141" y="1634992"/>
                  </a:lnTo>
                  <a:lnTo>
                    <a:pt x="1084019" y="1672163"/>
                  </a:lnTo>
                  <a:lnTo>
                    <a:pt x="1053656" y="1708328"/>
                  </a:lnTo>
                  <a:lnTo>
                    <a:pt x="1022088" y="1743445"/>
                  </a:lnTo>
                  <a:lnTo>
                    <a:pt x="989349" y="1777474"/>
                  </a:lnTo>
                  <a:lnTo>
                    <a:pt x="955479" y="1810377"/>
                  </a:lnTo>
                  <a:lnTo>
                    <a:pt x="920515" y="1842115"/>
                  </a:lnTo>
                  <a:lnTo>
                    <a:pt x="884497" y="1872652"/>
                  </a:lnTo>
                  <a:lnTo>
                    <a:pt x="847467" y="1901953"/>
                  </a:lnTo>
                  <a:lnTo>
                    <a:pt x="809467" y="1929985"/>
                  </a:lnTo>
                  <a:lnTo>
                    <a:pt x="770540" y="1956715"/>
                  </a:lnTo>
                  <a:lnTo>
                    <a:pt x="730732" y="1982113"/>
                  </a:lnTo>
                  <a:lnTo>
                    <a:pt x="690087" y="2006151"/>
                  </a:lnTo>
                  <a:lnTo>
                    <a:pt x="648652" y="2028799"/>
                  </a:lnTo>
                  <a:lnTo>
                    <a:pt x="626285" y="1986182"/>
                  </a:lnTo>
                  <a:lnTo>
                    <a:pt x="603918" y="1943564"/>
                  </a:lnTo>
                  <a:lnTo>
                    <a:pt x="581550" y="1900947"/>
                  </a:lnTo>
                  <a:lnTo>
                    <a:pt x="559183" y="1858330"/>
                  </a:lnTo>
                  <a:lnTo>
                    <a:pt x="536816" y="1815712"/>
                  </a:lnTo>
                  <a:lnTo>
                    <a:pt x="514448" y="1773095"/>
                  </a:lnTo>
                  <a:lnTo>
                    <a:pt x="492081" y="1730477"/>
                  </a:lnTo>
                  <a:lnTo>
                    <a:pt x="469714" y="1687860"/>
                  </a:lnTo>
                  <a:lnTo>
                    <a:pt x="447346" y="1645243"/>
                  </a:lnTo>
                  <a:lnTo>
                    <a:pt x="424979" y="1602625"/>
                  </a:lnTo>
                  <a:lnTo>
                    <a:pt x="402612" y="1560008"/>
                  </a:lnTo>
                  <a:lnTo>
                    <a:pt x="380244" y="1517390"/>
                  </a:lnTo>
                  <a:lnTo>
                    <a:pt x="357877" y="1474773"/>
                  </a:lnTo>
                  <a:lnTo>
                    <a:pt x="335510" y="1432156"/>
                  </a:lnTo>
                  <a:lnTo>
                    <a:pt x="313142" y="1389538"/>
                  </a:lnTo>
                  <a:lnTo>
                    <a:pt x="290775" y="1346921"/>
                  </a:lnTo>
                  <a:lnTo>
                    <a:pt x="268408" y="1304303"/>
                  </a:lnTo>
                  <a:lnTo>
                    <a:pt x="246040" y="1261686"/>
                  </a:lnTo>
                  <a:lnTo>
                    <a:pt x="223673" y="1219069"/>
                  </a:lnTo>
                  <a:lnTo>
                    <a:pt x="201306" y="1176451"/>
                  </a:lnTo>
                  <a:lnTo>
                    <a:pt x="178938" y="1133834"/>
                  </a:lnTo>
                  <a:lnTo>
                    <a:pt x="156571" y="1091216"/>
                  </a:lnTo>
                  <a:lnTo>
                    <a:pt x="134204" y="1048599"/>
                  </a:lnTo>
                  <a:lnTo>
                    <a:pt x="111836" y="1005982"/>
                  </a:lnTo>
                  <a:lnTo>
                    <a:pt x="89469" y="963364"/>
                  </a:lnTo>
                  <a:lnTo>
                    <a:pt x="67102" y="920747"/>
                  </a:lnTo>
                  <a:lnTo>
                    <a:pt x="44734" y="878129"/>
                  </a:lnTo>
                  <a:lnTo>
                    <a:pt x="22367" y="835512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253410" y="2385641"/>
              <a:ext cx="1148706" cy="1395783"/>
            </a:xfrm>
            <a:custGeom>
              <a:avLst/>
              <a:pathLst>
                <a:path w="1148706" h="1395783">
                  <a:moveTo>
                    <a:pt x="0" y="1395783"/>
                  </a:moveTo>
                  <a:lnTo>
                    <a:pt x="0" y="1347652"/>
                  </a:lnTo>
                  <a:lnTo>
                    <a:pt x="0" y="1299522"/>
                  </a:lnTo>
                  <a:lnTo>
                    <a:pt x="0" y="1251391"/>
                  </a:lnTo>
                  <a:lnTo>
                    <a:pt x="0" y="1203261"/>
                  </a:lnTo>
                  <a:lnTo>
                    <a:pt x="0" y="1155130"/>
                  </a:lnTo>
                  <a:lnTo>
                    <a:pt x="0" y="1107000"/>
                  </a:lnTo>
                  <a:lnTo>
                    <a:pt x="0" y="1058869"/>
                  </a:lnTo>
                  <a:lnTo>
                    <a:pt x="0" y="1010739"/>
                  </a:lnTo>
                  <a:lnTo>
                    <a:pt x="0" y="962609"/>
                  </a:lnTo>
                  <a:lnTo>
                    <a:pt x="0" y="914478"/>
                  </a:lnTo>
                  <a:lnTo>
                    <a:pt x="0" y="866348"/>
                  </a:lnTo>
                  <a:lnTo>
                    <a:pt x="0" y="818217"/>
                  </a:lnTo>
                  <a:lnTo>
                    <a:pt x="0" y="770087"/>
                  </a:lnTo>
                  <a:lnTo>
                    <a:pt x="0" y="721956"/>
                  </a:lnTo>
                  <a:lnTo>
                    <a:pt x="0" y="673826"/>
                  </a:lnTo>
                  <a:lnTo>
                    <a:pt x="0" y="625695"/>
                  </a:lnTo>
                  <a:lnTo>
                    <a:pt x="0" y="577565"/>
                  </a:lnTo>
                  <a:lnTo>
                    <a:pt x="0" y="529434"/>
                  </a:lnTo>
                  <a:lnTo>
                    <a:pt x="0" y="481304"/>
                  </a:lnTo>
                  <a:lnTo>
                    <a:pt x="0" y="433174"/>
                  </a:lnTo>
                  <a:lnTo>
                    <a:pt x="0" y="385043"/>
                  </a:lnTo>
                  <a:lnTo>
                    <a:pt x="0" y="336913"/>
                  </a:lnTo>
                  <a:lnTo>
                    <a:pt x="0" y="288782"/>
                  </a:lnTo>
                  <a:lnTo>
                    <a:pt x="0" y="240652"/>
                  </a:lnTo>
                  <a:lnTo>
                    <a:pt x="0" y="192521"/>
                  </a:lnTo>
                  <a:lnTo>
                    <a:pt x="0" y="144391"/>
                  </a:lnTo>
                  <a:lnTo>
                    <a:pt x="0" y="96260"/>
                  </a:lnTo>
                  <a:lnTo>
                    <a:pt x="0" y="48130"/>
                  </a:lnTo>
                  <a:lnTo>
                    <a:pt x="0" y="0"/>
                  </a:lnTo>
                  <a:lnTo>
                    <a:pt x="48177" y="831"/>
                  </a:lnTo>
                  <a:lnTo>
                    <a:pt x="96296" y="3325"/>
                  </a:lnTo>
                  <a:lnTo>
                    <a:pt x="144301" y="7479"/>
                  </a:lnTo>
                  <a:lnTo>
                    <a:pt x="192134" y="13287"/>
                  </a:lnTo>
                  <a:lnTo>
                    <a:pt x="239738" y="20742"/>
                  </a:lnTo>
                  <a:lnTo>
                    <a:pt x="287056" y="29836"/>
                  </a:lnTo>
                  <a:lnTo>
                    <a:pt x="334032" y="40558"/>
                  </a:lnTo>
                  <a:lnTo>
                    <a:pt x="380610" y="52895"/>
                  </a:lnTo>
                  <a:lnTo>
                    <a:pt x="426735" y="66833"/>
                  </a:lnTo>
                  <a:lnTo>
                    <a:pt x="472351" y="82354"/>
                  </a:lnTo>
                  <a:lnTo>
                    <a:pt x="517404" y="99440"/>
                  </a:lnTo>
                  <a:lnTo>
                    <a:pt x="561840" y="118072"/>
                  </a:lnTo>
                  <a:lnTo>
                    <a:pt x="605607" y="138225"/>
                  </a:lnTo>
                  <a:lnTo>
                    <a:pt x="648652" y="159878"/>
                  </a:lnTo>
                  <a:lnTo>
                    <a:pt x="690924" y="183003"/>
                  </a:lnTo>
                  <a:lnTo>
                    <a:pt x="732373" y="207574"/>
                  </a:lnTo>
                  <a:lnTo>
                    <a:pt x="772949" y="233561"/>
                  </a:lnTo>
                  <a:lnTo>
                    <a:pt x="812604" y="260933"/>
                  </a:lnTo>
                  <a:lnTo>
                    <a:pt x="851290" y="289657"/>
                  </a:lnTo>
                  <a:lnTo>
                    <a:pt x="888962" y="319699"/>
                  </a:lnTo>
                  <a:lnTo>
                    <a:pt x="925575" y="351024"/>
                  </a:lnTo>
                  <a:lnTo>
                    <a:pt x="961084" y="383594"/>
                  </a:lnTo>
                  <a:lnTo>
                    <a:pt x="995449" y="417370"/>
                  </a:lnTo>
                  <a:lnTo>
                    <a:pt x="1028626" y="452312"/>
                  </a:lnTo>
                  <a:lnTo>
                    <a:pt x="1060579" y="488378"/>
                  </a:lnTo>
                  <a:lnTo>
                    <a:pt x="1091267" y="525526"/>
                  </a:lnTo>
                  <a:lnTo>
                    <a:pt x="1120654" y="563711"/>
                  </a:lnTo>
                  <a:lnTo>
                    <a:pt x="1148706" y="602887"/>
                  </a:lnTo>
                  <a:lnTo>
                    <a:pt x="1109096" y="630229"/>
                  </a:lnTo>
                  <a:lnTo>
                    <a:pt x="1069485" y="657570"/>
                  </a:lnTo>
                  <a:lnTo>
                    <a:pt x="1029875" y="684911"/>
                  </a:lnTo>
                  <a:lnTo>
                    <a:pt x="990264" y="712252"/>
                  </a:lnTo>
                  <a:lnTo>
                    <a:pt x="950654" y="739593"/>
                  </a:lnTo>
                  <a:lnTo>
                    <a:pt x="911043" y="766935"/>
                  </a:lnTo>
                  <a:lnTo>
                    <a:pt x="871432" y="794276"/>
                  </a:lnTo>
                  <a:lnTo>
                    <a:pt x="831822" y="821617"/>
                  </a:lnTo>
                  <a:lnTo>
                    <a:pt x="792211" y="848958"/>
                  </a:lnTo>
                  <a:lnTo>
                    <a:pt x="752601" y="876300"/>
                  </a:lnTo>
                  <a:lnTo>
                    <a:pt x="712990" y="903641"/>
                  </a:lnTo>
                  <a:lnTo>
                    <a:pt x="673379" y="930982"/>
                  </a:lnTo>
                  <a:lnTo>
                    <a:pt x="633769" y="958323"/>
                  </a:lnTo>
                  <a:lnTo>
                    <a:pt x="594158" y="985664"/>
                  </a:lnTo>
                  <a:lnTo>
                    <a:pt x="554548" y="1013006"/>
                  </a:lnTo>
                  <a:lnTo>
                    <a:pt x="514937" y="1040347"/>
                  </a:lnTo>
                  <a:lnTo>
                    <a:pt x="475327" y="1067688"/>
                  </a:lnTo>
                  <a:lnTo>
                    <a:pt x="435716" y="1095029"/>
                  </a:lnTo>
                  <a:lnTo>
                    <a:pt x="396105" y="1122370"/>
                  </a:lnTo>
                  <a:lnTo>
                    <a:pt x="356495" y="1149712"/>
                  </a:lnTo>
                  <a:lnTo>
                    <a:pt x="316884" y="1177053"/>
                  </a:lnTo>
                  <a:lnTo>
                    <a:pt x="277274" y="1204394"/>
                  </a:lnTo>
                  <a:lnTo>
                    <a:pt x="237663" y="1231735"/>
                  </a:lnTo>
                  <a:lnTo>
                    <a:pt x="198052" y="1259077"/>
                  </a:lnTo>
                  <a:lnTo>
                    <a:pt x="158442" y="1286418"/>
                  </a:lnTo>
                  <a:lnTo>
                    <a:pt x="118831" y="1313759"/>
                  </a:lnTo>
                  <a:lnTo>
                    <a:pt x="79221" y="1341100"/>
                  </a:lnTo>
                  <a:lnTo>
                    <a:pt x="39610" y="136844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926610" y="3053940"/>
              <a:ext cx="319566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7.7%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532260" y="3268217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11.5%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356748" y="3731005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807164" y="438292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32252" y="389740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378966" y="3113052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15.4%</a:t>
              </a:r>
            </a:p>
          </p:txBody>
        </p:sp>
        <p:sp>
          <p:nvSpPr>
            <p:cNvPr id="17" name="rc17"/>
            <p:cNvSpPr/>
            <p:nvPr/>
          </p:nvSpPr>
          <p:spPr>
            <a:xfrm>
              <a:off x="6070139" y="2958465"/>
              <a:ext cx="274320" cy="27431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6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079139" y="2967465"/>
              <a:ext cx="256320" cy="2563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070139" y="3232785"/>
              <a:ext cx="274320" cy="27432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6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6079139" y="3241785"/>
              <a:ext cx="256320" cy="256320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070139" y="3507105"/>
              <a:ext cx="274320" cy="27431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6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79139" y="3516105"/>
              <a:ext cx="256320" cy="25632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070139" y="3781425"/>
              <a:ext cx="274320" cy="27431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6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079139" y="3790425"/>
              <a:ext cx="256320" cy="25632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070139" y="4055745"/>
              <a:ext cx="274320" cy="27432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6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79139" y="4064745"/>
              <a:ext cx="256320" cy="25632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070139" y="4330065"/>
              <a:ext cx="274320" cy="27432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6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79139" y="4339065"/>
              <a:ext cx="256320" cy="256320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6344459" y="2991645"/>
              <a:ext cx="1609005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Secretaria estadual exclusiva da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344459" y="3111036"/>
              <a:ext cx="1310778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área de Assistência Social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344459" y="3243864"/>
              <a:ext cx="1845022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Secretaria estadual em conjunto com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344459" y="3363255"/>
              <a:ext cx="993889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uma política setorial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344459" y="3518184"/>
              <a:ext cx="1845022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Secretaria estadual em conjunto com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344459" y="3637575"/>
              <a:ext cx="1130587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duas políticas setoriais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344459" y="3792504"/>
              <a:ext cx="1845022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Secretaria estadual em conjunto com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344459" y="3911895"/>
              <a:ext cx="1074544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três políticas setoriais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344459" y="4066824"/>
              <a:ext cx="1845022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Secretaria estadual em conjunto com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344459" y="4186215"/>
              <a:ext cx="1205130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quatro políticas setoriais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344459" y="4341144"/>
              <a:ext cx="1845022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Secretaria estadual em conjunto com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344459" y="4460535"/>
              <a:ext cx="1571515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cinco ou mais políticas setoriais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1495425"/>
            <a:ext cx="6400800" cy="4571999"/>
            <a:chOff x="2148681" y="1495425"/>
            <a:chExt cx="6400800" cy="4571999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48728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3960879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304888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213688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53288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44168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3504879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259288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1680881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55661" y="1565014"/>
              <a:ext cx="0" cy="3763864"/>
            </a:xfrm>
            <a:custGeom>
              <a:avLst/>
              <a:pathLst>
                <a:path w="0" h="3763864">
                  <a:moveTo>
                    <a:pt x="0" y="37638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59988" y="1565014"/>
              <a:ext cx="0" cy="3763864"/>
            </a:xfrm>
            <a:custGeom>
              <a:avLst/>
              <a:pathLst>
                <a:path w="0" h="3763864">
                  <a:moveTo>
                    <a:pt x="0" y="37638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64315" y="1565014"/>
              <a:ext cx="0" cy="3763864"/>
            </a:xfrm>
            <a:custGeom>
              <a:avLst/>
              <a:pathLst>
                <a:path w="0" h="3763864">
                  <a:moveTo>
                    <a:pt x="0" y="37638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68642" y="1565014"/>
              <a:ext cx="0" cy="3763864"/>
            </a:xfrm>
            <a:custGeom>
              <a:avLst/>
              <a:pathLst>
                <a:path w="0" h="3763864">
                  <a:moveTo>
                    <a:pt x="0" y="37638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72969" y="1565014"/>
              <a:ext cx="0" cy="3763864"/>
            </a:xfrm>
            <a:custGeom>
              <a:avLst/>
              <a:pathLst>
                <a:path w="0" h="3763864">
                  <a:moveTo>
                    <a:pt x="0" y="37638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77296" y="1565014"/>
              <a:ext cx="0" cy="3763864"/>
            </a:xfrm>
            <a:custGeom>
              <a:avLst/>
              <a:pathLst>
                <a:path w="0" h="3763864">
                  <a:moveTo>
                    <a:pt x="0" y="37638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194621" y="2517583"/>
              <a:ext cx="112986" cy="2811294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081634" y="2465590"/>
              <a:ext cx="112986" cy="286328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68648" y="2437674"/>
              <a:ext cx="112986" cy="2891203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55661" y="2501019"/>
              <a:ext cx="112986" cy="282785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42674" y="2448422"/>
              <a:ext cx="112986" cy="2880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29687" y="2536084"/>
              <a:ext cx="112986" cy="279279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16700" y="2574694"/>
              <a:ext cx="112986" cy="2754183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403714" y="2678629"/>
              <a:ext cx="112986" cy="26502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98948" y="2332029"/>
              <a:ext cx="112986" cy="2996848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085961" y="2242111"/>
              <a:ext cx="112986" cy="308676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972975" y="2174714"/>
              <a:ext cx="112986" cy="3154163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59988" y="2243941"/>
              <a:ext cx="112986" cy="30849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747001" y="2377245"/>
              <a:ext cx="112986" cy="2951632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634014" y="2242738"/>
              <a:ext cx="112986" cy="308614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521027" y="2162543"/>
              <a:ext cx="112986" cy="3166334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408041" y="2380604"/>
              <a:ext cx="112986" cy="294827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203275" y="2369606"/>
              <a:ext cx="112986" cy="2959271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090288" y="2252874"/>
              <a:ext cx="112986" cy="307600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977302" y="2214934"/>
              <a:ext cx="112986" cy="3113943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864315" y="2290591"/>
              <a:ext cx="112986" cy="3038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751328" y="2304063"/>
              <a:ext cx="112986" cy="3024814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638341" y="2255639"/>
              <a:ext cx="112986" cy="307323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525354" y="2298904"/>
              <a:ext cx="112986" cy="3029973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12368" y="2338345"/>
              <a:ext cx="112986" cy="29905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207602" y="2449741"/>
              <a:ext cx="112986" cy="2879136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094615" y="2314957"/>
              <a:ext cx="112986" cy="301392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981629" y="2338983"/>
              <a:ext cx="112986" cy="2989894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868642" y="2428556"/>
              <a:ext cx="112986" cy="290032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55655" y="2382419"/>
              <a:ext cx="112986" cy="2946458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642668" y="2410480"/>
              <a:ext cx="112986" cy="291839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29681" y="2363301"/>
              <a:ext cx="112986" cy="2965577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416695" y="2547894"/>
              <a:ext cx="112986" cy="278098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211929" y="2414035"/>
              <a:ext cx="112986" cy="2914842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98942" y="2462276"/>
              <a:ext cx="112986" cy="286660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985956" y="2426961"/>
              <a:ext cx="112986" cy="290191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872969" y="2439506"/>
              <a:ext cx="112986" cy="28893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759982" y="2267004"/>
              <a:ext cx="112986" cy="3061873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646995" y="2548028"/>
              <a:ext cx="112986" cy="278084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534008" y="2631447"/>
              <a:ext cx="112986" cy="2697430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421022" y="2765301"/>
              <a:ext cx="112986" cy="25635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216256" y="2987069"/>
              <a:ext cx="112986" cy="2341808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8103269" y="2934104"/>
              <a:ext cx="112986" cy="239477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990283" y="2927821"/>
              <a:ext cx="112986" cy="240105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877296" y="3031876"/>
              <a:ext cx="112986" cy="22970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764309" y="2970988"/>
              <a:ext cx="112986" cy="2357889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651322" y="3098661"/>
              <a:ext cx="112986" cy="223021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538335" y="3160311"/>
              <a:ext cx="112986" cy="216856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425349" y="3242964"/>
              <a:ext cx="112986" cy="20859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 rot="-5400000">
              <a:off x="3051523" y="2213173"/>
              <a:ext cx="397540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77.1%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2937954" y="216059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78.5%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2824967" y="213268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79.3%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2712288" y="2196335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77.5%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2598994" y="214342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79.0%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2486007" y="223109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76.6%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2373328" y="2270010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75.5%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2260033" y="237363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72.6%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4055268" y="202703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82.2%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3942281" y="193711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84.6%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3829294" y="186972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86.5%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3716307" y="193894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84.6%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3603321" y="207225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80.9%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3490334" y="193774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84.6%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3377347" y="185755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86.8%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3264360" y="207561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80.8%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5059595" y="206461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81.1%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4946608" y="194788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84.3%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4833621" y="190994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85.4%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4720634" y="198559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83.3%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4607648" y="199907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82.9%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4494661" y="195064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84.2%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4381674" y="199391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83.1%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4268687" y="203335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82.0%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6063922" y="214474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78.9%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5950935" y="200996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82.6%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5837948" y="203399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82.0%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5724961" y="212356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79.5%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5611975" y="207742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80.8%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5498988" y="210548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80.0%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5386001" y="205830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81.3%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5273014" y="224290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76.2%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7068249" y="210904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79.9%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6955262" y="215728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78.6%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6842275" y="212196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79.5%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6729288" y="213451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79.2%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6616302" y="196201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83.9%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6503315" y="224303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76.2%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6390328" y="232645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73.9%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6277341" y="246030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70.3%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8072576" y="268207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64.2%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7959589" y="262911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65.6%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7846602" y="262282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65.8%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7733615" y="272688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63.0%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7620629" y="266599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64.6%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7507642" y="279366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61.1%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7394655" y="285531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59.4%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7281668" y="293797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57.2%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2253065" y="53288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2715933" y="5386324"/>
              <a:ext cx="27945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Brasil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524571" y="5389270"/>
              <a:ext cx="67083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Centro-Oeste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637575" y="5386324"/>
              <a:ext cx="45347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Nordeste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731998" y="5390416"/>
              <a:ext cx="273288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Norte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667921" y="5386324"/>
              <a:ext cx="410095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Sudeste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796532" y="5386324"/>
              <a:ext cx="161528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Sul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3424576" y="5639201"/>
              <a:ext cx="388380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3494165" y="57087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3503165" y="5717790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962243" y="57087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971243" y="571779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4430322" y="57087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4439322" y="5717790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898400" y="57087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907400" y="5717790"/>
              <a:ext cx="201456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5366478" y="57087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375478" y="5717790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834557" y="57087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843557" y="5717790"/>
              <a:ext cx="201456" cy="20145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6302635" y="57087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6311635" y="571779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6770713" y="57087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6779713" y="5717790"/>
              <a:ext cx="201455" cy="201456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3713621" y="57778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181699" y="57778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2011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649778" y="57778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2012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117856" y="57778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2013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585934" y="57778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2014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6054013" y="57778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2015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6522091" y="57778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2016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6990169" y="57778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>valdson</cp:lastModifiedBy>
  <cp:revision>5</cp:revision>
  <dcterms:created xsi:type="dcterms:W3CDTF">2015-07-14T21:05:00Z</dcterms:created>
  <dcterms:modified xmlns:xsi="http://www.w3.org/2001/XMLSchema-instance" xmlns:dcterms="http://purl.org/dc/terms/" xsi:type="dcterms:W3CDTF">2018-10-29T21:51:19Z</dcterms:modified>
</cp:coreProperties>
</file>